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 id="2147483670" r:id="rId3"/>
    <p:sldMasterId id="2147483684" r:id="rId4"/>
  </p:sldMasterIdLst>
  <p:notesMasterIdLst>
    <p:notesMasterId r:id="rId29"/>
  </p:notesMasterIdLst>
  <p:sldIdLst>
    <p:sldId id="1997" r:id="rId5"/>
    <p:sldId id="2004" r:id="rId6"/>
    <p:sldId id="290" r:id="rId7"/>
    <p:sldId id="2001" r:id="rId8"/>
    <p:sldId id="1993" r:id="rId9"/>
    <p:sldId id="1989" r:id="rId10"/>
    <p:sldId id="1952" r:id="rId11"/>
    <p:sldId id="1976" r:id="rId12"/>
    <p:sldId id="1991" r:id="rId13"/>
    <p:sldId id="275" r:id="rId14"/>
    <p:sldId id="1978" r:id="rId15"/>
    <p:sldId id="2005" r:id="rId16"/>
    <p:sldId id="279" r:id="rId17"/>
    <p:sldId id="280" r:id="rId18"/>
    <p:sldId id="1994" r:id="rId19"/>
    <p:sldId id="2000" r:id="rId20"/>
    <p:sldId id="1984" r:id="rId21"/>
    <p:sldId id="1973" r:id="rId22"/>
    <p:sldId id="1995" r:id="rId23"/>
    <p:sldId id="2003" r:id="rId24"/>
    <p:sldId id="286" r:id="rId25"/>
    <p:sldId id="1999" r:id="rId26"/>
    <p:sldId id="266" r:id="rId27"/>
    <p:sldId id="1998" r:id="rId2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C0"/>
    <a:srgbClr val="D35029"/>
    <a:srgbClr val="37B5B6"/>
    <a:srgbClr val="E6957D"/>
    <a:srgbClr val="ABE5E6"/>
    <a:srgbClr val="F7DCD4"/>
    <a:srgbClr val="DBDFE4"/>
    <a:srgbClr val="000000"/>
    <a:srgbClr val="D5F2F2"/>
    <a:srgbClr val="0121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7140F7-E1E3-45CA-B494-0EF6A53A3880}" v="7" dt="2026-05-28T05:04:57.822"/>
  </p1510:revLst>
</p1510:revInfo>
</file>

<file path=ppt/tableStyles.xml><?xml version="1.0" encoding="utf-8"?>
<a:tblStyleLst xmlns:a="http://schemas.openxmlformats.org/drawingml/2006/main" def="{7E9639D4-E3E2-4D34-9284-5A2195B3D0D7}">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65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FBE9775-F714-4DD8-A1EA-B8B6007EE7FD}" type="datetimeFigureOut">
              <a:rPr lang="en-AU" smtClean="0"/>
              <a:t>28/05/2026</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2BE186D-EFD0-423E-9FA4-05C2B66A969E}" type="slidenum">
              <a:rPr lang="en-AU" smtClean="0"/>
              <a:t>‹#›</a:t>
            </a:fld>
            <a:endParaRPr lang="en-AU"/>
          </a:p>
        </p:txBody>
      </p:sp>
    </p:spTree>
    <p:extLst>
      <p:ext uri="{BB962C8B-B14F-4D97-AF65-F5344CB8AC3E}">
        <p14:creationId xmlns:p14="http://schemas.microsoft.com/office/powerpoint/2010/main" val="132796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1</a:t>
            </a:fld>
            <a:endParaRPr lang="en-AU"/>
          </a:p>
        </p:txBody>
      </p:sp>
    </p:spTree>
    <p:extLst>
      <p:ext uri="{BB962C8B-B14F-4D97-AF65-F5344CB8AC3E}">
        <p14:creationId xmlns:p14="http://schemas.microsoft.com/office/powerpoint/2010/main" val="3393096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
          <p:cNvSpPr>
            <a:spLocks noGrp="1" noRot="1" noChangeAspect="1"/>
          </p:cNvSpPr>
          <p:nvPr>
            <p:ph type="sldImg"/>
          </p:nvPr>
        </p:nvSpPr>
        <p:spPr/>
        <p:txBody>
          <a:bodyPr/>
          <a:lstStyle/>
          <a:p>
            <a:endParaRPr lang="en-AU"/>
          </a:p>
        </p:txBody>
      </p:sp>
      <p:sp>
        <p:nvSpPr>
          <p:cNvPr id="3" name="NP"/>
          <p:cNvSpPr>
            <a:spLocks noGrp="1"/>
          </p:cNvSpPr>
          <p:nvPr>
            <p:ph type="body" idx="1"/>
          </p:nvPr>
        </p:nvSpPr>
        <p:spPr/>
        <p:txBody>
          <a:bodyPr/>
          <a:lstStyle/>
          <a:p>
            <a:endParaRPr lang="en-AU"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5DE1F-5D0D-FBD5-30EC-C1F2E1061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B58930-7F1C-DFF5-7AF6-63798DEDDA7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AE2D328-7111-6AD0-56ED-768292320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BC58976-64CA-90F8-7645-E4524E89829D}"/>
              </a:ext>
            </a:extLst>
          </p:cNvPr>
          <p:cNvSpPr>
            <a:spLocks noGrp="1"/>
          </p:cNvSpPr>
          <p:nvPr>
            <p:ph type="sldNum" sz="quarter" idx="5"/>
          </p:nvPr>
        </p:nvSpPr>
        <p:spPr/>
        <p:txBody>
          <a:bodyPr/>
          <a:lstStyle/>
          <a:p>
            <a:fld id="{22BE186D-EFD0-423E-9FA4-05C2B66A969E}" type="slidenum">
              <a:rPr lang="en-AU" smtClean="0"/>
              <a:t>12</a:t>
            </a:fld>
            <a:endParaRPr lang="en-AU"/>
          </a:p>
        </p:txBody>
      </p:sp>
    </p:spTree>
    <p:extLst>
      <p:ext uri="{BB962C8B-B14F-4D97-AF65-F5344CB8AC3E}">
        <p14:creationId xmlns:p14="http://schemas.microsoft.com/office/powerpoint/2010/main" val="768802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13</a:t>
            </a:fld>
            <a:endParaRPr lang="en-AU"/>
          </a:p>
        </p:txBody>
      </p:sp>
    </p:spTree>
    <p:extLst>
      <p:ext uri="{BB962C8B-B14F-4D97-AF65-F5344CB8AC3E}">
        <p14:creationId xmlns:p14="http://schemas.microsoft.com/office/powerpoint/2010/main" val="3226214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14</a:t>
            </a:fld>
            <a:endParaRPr lang="en-AU"/>
          </a:p>
        </p:txBody>
      </p:sp>
    </p:spTree>
    <p:extLst>
      <p:ext uri="{BB962C8B-B14F-4D97-AF65-F5344CB8AC3E}">
        <p14:creationId xmlns:p14="http://schemas.microsoft.com/office/powerpoint/2010/main" val="750156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15</a:t>
            </a:fld>
            <a:endParaRPr lang="en-AU"/>
          </a:p>
        </p:txBody>
      </p:sp>
    </p:spTree>
    <p:extLst>
      <p:ext uri="{BB962C8B-B14F-4D97-AF65-F5344CB8AC3E}">
        <p14:creationId xmlns:p14="http://schemas.microsoft.com/office/powerpoint/2010/main" val="1691335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26CF5-7F38-B92A-26D8-6110C5F169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1F98D6-D1D2-15E9-DF67-47E23665682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C925294-E352-5524-C881-C83437EF1D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8BDAAE-3EDD-6F29-2FC0-EE2000E48112}"/>
              </a:ext>
            </a:extLst>
          </p:cNvPr>
          <p:cNvSpPr>
            <a:spLocks noGrp="1"/>
          </p:cNvSpPr>
          <p:nvPr>
            <p:ph type="sldNum" sz="quarter" idx="5"/>
          </p:nvPr>
        </p:nvSpPr>
        <p:spPr/>
        <p:txBody>
          <a:bodyPr/>
          <a:lstStyle/>
          <a:p>
            <a:fld id="{92721250-A1F0-4E7C-9F1A-96E3E3FAD125}" type="slidenum">
              <a:rPr lang="en-US" smtClean="0"/>
              <a:t>16</a:t>
            </a:fld>
            <a:endParaRPr lang="en-US"/>
          </a:p>
        </p:txBody>
      </p:sp>
    </p:spTree>
    <p:extLst>
      <p:ext uri="{BB962C8B-B14F-4D97-AF65-F5344CB8AC3E}">
        <p14:creationId xmlns:p14="http://schemas.microsoft.com/office/powerpoint/2010/main" val="990271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
          <p:cNvSpPr>
            <a:spLocks noGrp="1" noRot="1" noChangeAspect="1"/>
          </p:cNvSpPr>
          <p:nvPr>
            <p:ph type="sldImg"/>
          </p:nvPr>
        </p:nvSpPr>
        <p:spPr/>
        <p:txBody>
          <a:bodyPr/>
          <a:lstStyle/>
          <a:p>
            <a:endParaRPr lang="en-AU"/>
          </a:p>
        </p:txBody>
      </p:sp>
      <p:sp>
        <p:nvSpPr>
          <p:cNvPr id="3" name="NP"/>
          <p:cNvSpPr>
            <a:spLocks noGrp="1"/>
          </p:cNvSpPr>
          <p:nvPr>
            <p:ph type="body" idx="1"/>
          </p:nvPr>
        </p:nvSpPr>
        <p:spPr/>
        <p:txBody>
          <a:bodyPr/>
          <a:lstStyle/>
          <a:p>
            <a:endParaRPr lang="en-AU"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19</a:t>
            </a:fld>
            <a:endParaRPr lang="en-AU"/>
          </a:p>
        </p:txBody>
      </p:sp>
    </p:spTree>
    <p:extLst>
      <p:ext uri="{BB962C8B-B14F-4D97-AF65-F5344CB8AC3E}">
        <p14:creationId xmlns:p14="http://schemas.microsoft.com/office/powerpoint/2010/main" val="2172210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21</a:t>
            </a:fld>
            <a:endParaRPr lang="en-AU"/>
          </a:p>
        </p:txBody>
      </p:sp>
    </p:spTree>
    <p:extLst>
      <p:ext uri="{BB962C8B-B14F-4D97-AF65-F5344CB8AC3E}">
        <p14:creationId xmlns:p14="http://schemas.microsoft.com/office/powerpoint/2010/main" val="4253060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3</a:t>
            </a:fld>
            <a:endParaRPr lang="en-AU"/>
          </a:p>
        </p:txBody>
      </p:sp>
    </p:spTree>
    <p:extLst>
      <p:ext uri="{BB962C8B-B14F-4D97-AF65-F5344CB8AC3E}">
        <p14:creationId xmlns:p14="http://schemas.microsoft.com/office/powerpoint/2010/main" val="5173975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22</a:t>
            </a:fld>
            <a:endParaRPr lang="en-AU"/>
          </a:p>
        </p:txBody>
      </p:sp>
    </p:spTree>
    <p:extLst>
      <p:ext uri="{BB962C8B-B14F-4D97-AF65-F5344CB8AC3E}">
        <p14:creationId xmlns:p14="http://schemas.microsoft.com/office/powerpoint/2010/main" val="37992386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23</a:t>
            </a:fld>
            <a:endParaRPr lang="en-AU"/>
          </a:p>
        </p:txBody>
      </p:sp>
    </p:spTree>
    <p:extLst>
      <p:ext uri="{BB962C8B-B14F-4D97-AF65-F5344CB8AC3E}">
        <p14:creationId xmlns:p14="http://schemas.microsoft.com/office/powerpoint/2010/main" val="3568746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24</a:t>
            </a:fld>
            <a:endParaRPr lang="en-AU"/>
          </a:p>
        </p:txBody>
      </p:sp>
    </p:spTree>
    <p:extLst>
      <p:ext uri="{BB962C8B-B14F-4D97-AF65-F5344CB8AC3E}">
        <p14:creationId xmlns:p14="http://schemas.microsoft.com/office/powerpoint/2010/main" val="43488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70035-011E-070F-0408-98E30EFD3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F479A-C3B5-3F6A-2569-DC031417405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B94A3FA-74C4-4B43-6491-0ABECD2BD4C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4ED8665-F55C-3D28-B290-9F2BEBDBFE2E}"/>
              </a:ext>
            </a:extLst>
          </p:cNvPr>
          <p:cNvSpPr>
            <a:spLocks noGrp="1"/>
          </p:cNvSpPr>
          <p:nvPr>
            <p:ph type="sldNum" sz="quarter" idx="5"/>
          </p:nvPr>
        </p:nvSpPr>
        <p:spPr/>
        <p:txBody>
          <a:bodyPr/>
          <a:lstStyle/>
          <a:p>
            <a:fld id="{22BE186D-EFD0-423E-9FA4-05C2B66A969E}" type="slidenum">
              <a:rPr lang="en-AU" smtClean="0"/>
              <a:t>4</a:t>
            </a:fld>
            <a:endParaRPr lang="en-AU"/>
          </a:p>
        </p:txBody>
      </p:sp>
    </p:spTree>
    <p:extLst>
      <p:ext uri="{BB962C8B-B14F-4D97-AF65-F5344CB8AC3E}">
        <p14:creationId xmlns:p14="http://schemas.microsoft.com/office/powerpoint/2010/main" val="1720371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4D2A4-E1BC-9077-7F7D-FD0321EB64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1EF28-324D-9427-6684-00A7F8651D4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835E04C-60BA-DE85-EEDC-B4F20DBCAD0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E8D1070-E60C-C001-59FC-26C390A28DC3}"/>
              </a:ext>
            </a:extLst>
          </p:cNvPr>
          <p:cNvSpPr>
            <a:spLocks noGrp="1"/>
          </p:cNvSpPr>
          <p:nvPr>
            <p:ph type="sldNum" sz="quarter" idx="5"/>
          </p:nvPr>
        </p:nvSpPr>
        <p:spPr/>
        <p:txBody>
          <a:bodyPr/>
          <a:lstStyle/>
          <a:p>
            <a:fld id="{22BE186D-EFD0-423E-9FA4-05C2B66A969E}" type="slidenum">
              <a:rPr lang="en-AU" smtClean="0"/>
              <a:t>5</a:t>
            </a:fld>
            <a:endParaRPr lang="en-AU"/>
          </a:p>
        </p:txBody>
      </p:sp>
    </p:spTree>
    <p:extLst>
      <p:ext uri="{BB962C8B-B14F-4D97-AF65-F5344CB8AC3E}">
        <p14:creationId xmlns:p14="http://schemas.microsoft.com/office/powerpoint/2010/main" val="540703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6</a:t>
            </a:fld>
            <a:endParaRPr lang="en-AU"/>
          </a:p>
        </p:txBody>
      </p:sp>
    </p:spTree>
    <p:extLst>
      <p:ext uri="{BB962C8B-B14F-4D97-AF65-F5344CB8AC3E}">
        <p14:creationId xmlns:p14="http://schemas.microsoft.com/office/powerpoint/2010/main" val="47678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7</a:t>
            </a:fld>
            <a:endParaRPr lang="en-AU"/>
          </a:p>
        </p:txBody>
      </p:sp>
    </p:spTree>
    <p:extLst>
      <p:ext uri="{BB962C8B-B14F-4D97-AF65-F5344CB8AC3E}">
        <p14:creationId xmlns:p14="http://schemas.microsoft.com/office/powerpoint/2010/main" val="1733116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8</a:t>
            </a:fld>
            <a:endParaRPr lang="en-AU"/>
          </a:p>
        </p:txBody>
      </p:sp>
    </p:spTree>
    <p:extLst>
      <p:ext uri="{BB962C8B-B14F-4D97-AF65-F5344CB8AC3E}">
        <p14:creationId xmlns:p14="http://schemas.microsoft.com/office/powerpoint/2010/main" val="4036968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3964A-BD31-4133-7BB6-DE4B83360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7CE87-61A3-F091-CECD-17282C69C36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3C449D3-3929-1731-897D-6D184D039FEE}"/>
              </a:ext>
            </a:extLst>
          </p:cNvPr>
          <p:cNvSpPr>
            <a:spLocks noGrp="1"/>
          </p:cNvSpPr>
          <p:nvPr>
            <p:ph type="body" idx="1"/>
          </p:nvPr>
        </p:nvSpPr>
        <p:spPr/>
        <p:txBody>
          <a:bodyPr/>
          <a:lstStyle/>
          <a:p>
            <a:pPr marL="171450" indent="-171450">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A9AF35C9-FD09-9604-5D99-15B92878B07B}"/>
              </a:ext>
            </a:extLst>
          </p:cNvPr>
          <p:cNvSpPr>
            <a:spLocks noGrp="1"/>
          </p:cNvSpPr>
          <p:nvPr>
            <p:ph type="sldNum" sz="quarter" idx="5"/>
          </p:nvPr>
        </p:nvSpPr>
        <p:spPr/>
        <p:txBody>
          <a:bodyPr/>
          <a:lstStyle/>
          <a:p>
            <a:fld id="{22BE186D-EFD0-423E-9FA4-05C2B66A969E}" type="slidenum">
              <a:rPr lang="en-AU" smtClean="0"/>
              <a:t>9</a:t>
            </a:fld>
            <a:endParaRPr lang="en-AU"/>
          </a:p>
        </p:txBody>
      </p:sp>
    </p:spTree>
    <p:extLst>
      <p:ext uri="{BB962C8B-B14F-4D97-AF65-F5344CB8AC3E}">
        <p14:creationId xmlns:p14="http://schemas.microsoft.com/office/powerpoint/2010/main" val="2667101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2BE186D-EFD0-423E-9FA4-05C2B66A969E}" type="slidenum">
              <a:rPr lang="en-AU" smtClean="0"/>
              <a:t>10</a:t>
            </a:fld>
            <a:endParaRPr lang="en-AU"/>
          </a:p>
        </p:txBody>
      </p:sp>
    </p:spTree>
    <p:extLst>
      <p:ext uri="{BB962C8B-B14F-4D97-AF65-F5344CB8AC3E}">
        <p14:creationId xmlns:p14="http://schemas.microsoft.com/office/powerpoint/2010/main" val="950062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2F73F-F4AD-F024-8E89-FEABD01B8E05}"/>
              </a:ext>
            </a:extLst>
          </p:cNvPr>
          <p:cNvSpPr>
            <a:spLocks noGrp="1"/>
          </p:cNvSpPr>
          <p:nvPr>
            <p:ph type="ctrTitle"/>
          </p:nvPr>
        </p:nvSpPr>
        <p:spPr>
          <a:xfrm>
            <a:off x="450012" y="2587925"/>
            <a:ext cx="9144000" cy="1491382"/>
          </a:xfrm>
        </p:spPr>
        <p:txBody>
          <a:bodyPr anchor="b"/>
          <a:lstStyle>
            <a:lvl1pPr algn="l">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DDBE89F-F597-F648-9E33-B52F7815AEA2}"/>
              </a:ext>
            </a:extLst>
          </p:cNvPr>
          <p:cNvSpPr>
            <a:spLocks noGrp="1"/>
          </p:cNvSpPr>
          <p:nvPr>
            <p:ph type="subTitle" idx="1"/>
          </p:nvPr>
        </p:nvSpPr>
        <p:spPr>
          <a:xfrm>
            <a:off x="450012" y="4171382"/>
            <a:ext cx="9144000" cy="1655762"/>
          </a:xfrm>
        </p:spPr>
        <p:txBody>
          <a:bodyPr/>
          <a:lstStyle>
            <a:lvl1pPr marL="0" indent="0" algn="l">
              <a:buNone/>
              <a:defRPr sz="24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923B120-A9C5-3A4D-5FE1-48C3B635875C}"/>
              </a:ext>
            </a:extLst>
          </p:cNvPr>
          <p:cNvSpPr>
            <a:spLocks noGrp="1"/>
          </p:cNvSpPr>
          <p:nvPr>
            <p:ph type="dt" sz="half" idx="10"/>
          </p:nvPr>
        </p:nvSpPr>
        <p:spPr>
          <a:xfrm>
            <a:off x="10437964" y="6209700"/>
            <a:ext cx="1476555" cy="365125"/>
          </a:xfrm>
          <a:prstGeom prst="rect">
            <a:avLst/>
          </a:prstGeom>
        </p:spPr>
        <p:txBody>
          <a:bodyPr/>
          <a:lstStyle>
            <a:lvl1pPr>
              <a:defRPr sz="1100" b="0"/>
            </a:lvl1pPr>
          </a:lstStyle>
          <a:p>
            <a:r>
              <a:rPr lang="en-AU"/>
              <a:t>May 2026</a:t>
            </a:r>
            <a:endParaRPr lang="en-AU" b="0"/>
          </a:p>
        </p:txBody>
      </p:sp>
      <p:pic>
        <p:nvPicPr>
          <p:cNvPr id="8" name="Picture 7">
            <a:extLst>
              <a:ext uri="{FF2B5EF4-FFF2-40B4-BE49-F238E27FC236}">
                <a16:creationId xmlns:a16="http://schemas.microsoft.com/office/drawing/2014/main" id="{E6528008-575D-B586-E643-6B0E2576FF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551" y="136525"/>
            <a:ext cx="4340306" cy="2150391"/>
          </a:xfrm>
          <a:prstGeom prst="rect">
            <a:avLst/>
          </a:prstGeom>
        </p:spPr>
      </p:pic>
    </p:spTree>
    <p:extLst>
      <p:ext uri="{BB962C8B-B14F-4D97-AF65-F5344CB8AC3E}">
        <p14:creationId xmlns:p14="http://schemas.microsoft.com/office/powerpoint/2010/main" val="2021175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2F73F-F4AD-F024-8E89-FEABD01B8E05}"/>
              </a:ext>
            </a:extLst>
          </p:cNvPr>
          <p:cNvSpPr>
            <a:spLocks noGrp="1"/>
          </p:cNvSpPr>
          <p:nvPr>
            <p:ph type="ctrTitle" hasCustomPrompt="1"/>
          </p:nvPr>
        </p:nvSpPr>
        <p:spPr>
          <a:xfrm>
            <a:off x="450012" y="2587925"/>
            <a:ext cx="9144000" cy="1491382"/>
          </a:xfrm>
        </p:spPr>
        <p:txBody>
          <a:bodyPr anchor="b"/>
          <a:lstStyle>
            <a:lvl1pPr algn="l">
              <a:defRPr sz="6000"/>
            </a:lvl1pPr>
          </a:lstStyle>
          <a:p>
            <a:r>
              <a:rPr lang="en-US"/>
              <a:t>Thank you</a:t>
            </a:r>
            <a:endParaRPr lang="en-AU"/>
          </a:p>
        </p:txBody>
      </p:sp>
      <p:sp>
        <p:nvSpPr>
          <p:cNvPr id="3" name="Subtitle 2">
            <a:extLst>
              <a:ext uri="{FF2B5EF4-FFF2-40B4-BE49-F238E27FC236}">
                <a16:creationId xmlns:a16="http://schemas.microsoft.com/office/drawing/2014/main" id="{FDDBE89F-F597-F648-9E33-B52F7815AEA2}"/>
              </a:ext>
            </a:extLst>
          </p:cNvPr>
          <p:cNvSpPr>
            <a:spLocks noGrp="1"/>
          </p:cNvSpPr>
          <p:nvPr>
            <p:ph type="subTitle" idx="1" hasCustomPrompt="1"/>
          </p:nvPr>
        </p:nvSpPr>
        <p:spPr>
          <a:xfrm>
            <a:off x="450012" y="4171382"/>
            <a:ext cx="9144000" cy="1655762"/>
          </a:xfrm>
        </p:spPr>
        <p:txBody>
          <a:bodyPr/>
          <a:lstStyle>
            <a:lvl1pPr marL="0" indent="0" algn="l">
              <a:buNone/>
              <a:defRPr sz="24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Contact</a:t>
            </a:r>
            <a:endParaRPr lang="en-AU"/>
          </a:p>
        </p:txBody>
      </p:sp>
      <p:sp>
        <p:nvSpPr>
          <p:cNvPr id="4" name="Date Placeholder 3">
            <a:extLst>
              <a:ext uri="{FF2B5EF4-FFF2-40B4-BE49-F238E27FC236}">
                <a16:creationId xmlns:a16="http://schemas.microsoft.com/office/drawing/2014/main" id="{D923B120-A9C5-3A4D-5FE1-48C3B635875C}"/>
              </a:ext>
            </a:extLst>
          </p:cNvPr>
          <p:cNvSpPr>
            <a:spLocks noGrp="1"/>
          </p:cNvSpPr>
          <p:nvPr>
            <p:ph type="dt" sz="half" idx="10"/>
          </p:nvPr>
        </p:nvSpPr>
        <p:spPr>
          <a:xfrm>
            <a:off x="10437964" y="6209700"/>
            <a:ext cx="1476555" cy="365125"/>
          </a:xfrm>
          <a:prstGeom prst="rect">
            <a:avLst/>
          </a:prstGeom>
        </p:spPr>
        <p:txBody>
          <a:bodyPr/>
          <a:lstStyle>
            <a:lvl1pPr>
              <a:defRPr sz="1100" b="0"/>
            </a:lvl1pPr>
          </a:lstStyle>
          <a:p>
            <a:r>
              <a:rPr lang="en-AU"/>
              <a:t>May 2026</a:t>
            </a:r>
            <a:endParaRPr lang="en-AU" b="0"/>
          </a:p>
        </p:txBody>
      </p:sp>
      <p:pic>
        <p:nvPicPr>
          <p:cNvPr id="8" name="Picture 7">
            <a:extLst>
              <a:ext uri="{FF2B5EF4-FFF2-40B4-BE49-F238E27FC236}">
                <a16:creationId xmlns:a16="http://schemas.microsoft.com/office/drawing/2014/main" id="{E6528008-575D-B586-E643-6B0E2576FF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551" y="136525"/>
            <a:ext cx="4340306" cy="2150391"/>
          </a:xfrm>
          <a:prstGeom prst="rect">
            <a:avLst/>
          </a:prstGeom>
        </p:spPr>
      </p:pic>
    </p:spTree>
    <p:extLst>
      <p:ext uri="{BB962C8B-B14F-4D97-AF65-F5344CB8AC3E}">
        <p14:creationId xmlns:p14="http://schemas.microsoft.com/office/powerpoint/2010/main" val="93340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180F4F-06BD-8595-53B1-B5D9A9B2E7B7}"/>
              </a:ext>
            </a:extLst>
          </p:cNvPr>
          <p:cNvSpPr>
            <a:spLocks noGrp="1"/>
          </p:cNvSpPr>
          <p:nvPr>
            <p:ph type="title"/>
          </p:nvPr>
        </p:nvSpPr>
        <p:spPr>
          <a:xfrm>
            <a:off x="592352" y="104315"/>
            <a:ext cx="10515600" cy="2852737"/>
          </a:xfrm>
        </p:spPr>
        <p:txBody>
          <a:bodyPr anchor="b">
            <a:normAutofit/>
          </a:bodyPr>
          <a:lstStyle>
            <a:lvl1pPr>
              <a:defRPr sz="4600"/>
            </a:lvl1pPr>
          </a:lstStyle>
          <a:p>
            <a:endParaRPr lang="en-AU"/>
          </a:p>
        </p:txBody>
      </p:sp>
      <p:sp>
        <p:nvSpPr>
          <p:cNvPr id="5" name="Text Placeholder 2">
            <a:extLst>
              <a:ext uri="{FF2B5EF4-FFF2-40B4-BE49-F238E27FC236}">
                <a16:creationId xmlns:a16="http://schemas.microsoft.com/office/drawing/2014/main" id="{F65975A5-F989-21D6-A49A-6A3AF0376DB8}"/>
              </a:ext>
            </a:extLst>
          </p:cNvPr>
          <p:cNvSpPr>
            <a:spLocks noGrp="1"/>
          </p:cNvSpPr>
          <p:nvPr>
            <p:ph type="body" idx="1"/>
          </p:nvPr>
        </p:nvSpPr>
        <p:spPr>
          <a:xfrm>
            <a:off x="592352" y="2984040"/>
            <a:ext cx="10515600" cy="1500187"/>
          </a:xfrm>
        </p:spPr>
        <p:txBody>
          <a:bodyPr>
            <a:normAutofit/>
          </a:bodyPr>
          <a:lstStyle>
            <a:lvl1pPr marL="0" indent="0">
              <a:buNone/>
              <a:defRPr sz="3000" b="1">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endParaRPr lang="en-US"/>
          </a:p>
        </p:txBody>
      </p:sp>
    </p:spTree>
    <p:extLst>
      <p:ext uri="{BB962C8B-B14F-4D97-AF65-F5344CB8AC3E}">
        <p14:creationId xmlns:p14="http://schemas.microsoft.com/office/powerpoint/2010/main" val="1662554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DCF27DAC-52D0-B769-FE37-64AF0794FB5F}"/>
              </a:ext>
            </a:extLst>
          </p:cNvPr>
          <p:cNvSpPr>
            <a:spLocks noGrp="1"/>
          </p:cNvSpPr>
          <p:nvPr>
            <p:ph type="pic" sz="quarter" idx="13"/>
          </p:nvPr>
        </p:nvSpPr>
        <p:spPr>
          <a:xfrm>
            <a:off x="6558115" y="1440451"/>
            <a:ext cx="4794245" cy="4144271"/>
          </a:xfrm>
          <a:prstGeom prst="roundRect">
            <a:avLst>
              <a:gd name="adj" fmla="val 5556"/>
            </a:avLst>
          </a:prstGeom>
          <a:ln>
            <a:noFill/>
          </a:ln>
        </p:spPr>
        <p:style>
          <a:lnRef idx="2">
            <a:schemeClr val="accent6"/>
          </a:lnRef>
          <a:fillRef idx="1">
            <a:schemeClr val="lt1"/>
          </a:fillRef>
          <a:effectRef idx="0">
            <a:schemeClr val="accent6"/>
          </a:effectRef>
          <a:fontRef idx="minor">
            <a:schemeClr val="dk1"/>
          </a:fontRef>
        </p:style>
        <p:txBody>
          <a:bodyPr/>
          <a:lstStyle/>
          <a:p>
            <a:endParaRPr lang="en-AU"/>
          </a:p>
        </p:txBody>
      </p:sp>
      <p:sp>
        <p:nvSpPr>
          <p:cNvPr id="14" name="Text Placeholder 2">
            <a:extLst>
              <a:ext uri="{FF2B5EF4-FFF2-40B4-BE49-F238E27FC236}">
                <a16:creationId xmlns:a16="http://schemas.microsoft.com/office/drawing/2014/main" id="{A4531188-E727-08DC-12B6-7762C7B78978}"/>
              </a:ext>
            </a:extLst>
          </p:cNvPr>
          <p:cNvSpPr>
            <a:spLocks noGrp="1"/>
          </p:cNvSpPr>
          <p:nvPr>
            <p:ph idx="1"/>
          </p:nvPr>
        </p:nvSpPr>
        <p:spPr>
          <a:xfrm>
            <a:off x="495832" y="1429401"/>
            <a:ext cx="5742922" cy="3521433"/>
          </a:xfrm>
          <a:prstGeom prst="rect">
            <a:avLst/>
          </a:prstGeom>
        </p:spPr>
        <p:txBody>
          <a:bodyPr vert="horz" lIns="91440" tIns="45720" rIns="91440" bIns="45720" rtlCol="0">
            <a:normAutofit/>
          </a:bodyPr>
          <a:lstStyle>
            <a:lvl1pPr>
              <a:defRPr sz="2000"/>
            </a:lvl1pPr>
          </a:lstStyle>
          <a:p>
            <a:pPr lvl="0"/>
            <a:r>
              <a:rPr lang="en-US"/>
              <a:t>Click to edit Master text styles</a:t>
            </a:r>
          </a:p>
        </p:txBody>
      </p:sp>
      <p:sp>
        <p:nvSpPr>
          <p:cNvPr id="23" name="Text Placeholder 16">
            <a:extLst>
              <a:ext uri="{FF2B5EF4-FFF2-40B4-BE49-F238E27FC236}">
                <a16:creationId xmlns:a16="http://schemas.microsoft.com/office/drawing/2014/main" id="{2E6B6456-38FD-8120-90AE-A1BA7366ADE5}"/>
              </a:ext>
            </a:extLst>
          </p:cNvPr>
          <p:cNvSpPr>
            <a:spLocks noGrp="1"/>
          </p:cNvSpPr>
          <p:nvPr>
            <p:ph type="body" sz="quarter" idx="14" hasCustomPrompt="1"/>
          </p:nvPr>
        </p:nvSpPr>
        <p:spPr>
          <a:xfrm>
            <a:off x="363742" y="383560"/>
            <a:ext cx="10988618" cy="566393"/>
          </a:xfrm>
          <a:prstGeom prst="rect">
            <a:avLst/>
          </a:prstGeom>
        </p:spPr>
        <p:txBody>
          <a:bodyPr anchor="b"/>
          <a:lstStyle>
            <a:lvl1pPr>
              <a:defRPr sz="3200" b="1"/>
            </a:lvl1pPr>
          </a:lstStyle>
          <a:p>
            <a:pPr lvl="0"/>
            <a:r>
              <a:rPr lang="en-US"/>
              <a:t>Title</a:t>
            </a:r>
            <a:endParaRPr lang="en-AU"/>
          </a:p>
        </p:txBody>
      </p:sp>
      <p:sp>
        <p:nvSpPr>
          <p:cNvPr id="24" name="Text Placeholder 16">
            <a:extLst>
              <a:ext uri="{FF2B5EF4-FFF2-40B4-BE49-F238E27FC236}">
                <a16:creationId xmlns:a16="http://schemas.microsoft.com/office/drawing/2014/main" id="{384ECDD6-7B7E-5298-114F-731C26B3B107}"/>
              </a:ext>
            </a:extLst>
          </p:cNvPr>
          <p:cNvSpPr>
            <a:spLocks noGrp="1"/>
          </p:cNvSpPr>
          <p:nvPr>
            <p:ph type="body" sz="quarter" idx="15" hasCustomPrompt="1"/>
          </p:nvPr>
        </p:nvSpPr>
        <p:spPr>
          <a:xfrm>
            <a:off x="363742" y="949952"/>
            <a:ext cx="10988618" cy="446229"/>
          </a:xfrm>
          <a:prstGeom prst="rect">
            <a:avLst/>
          </a:prstGeom>
        </p:spPr>
        <p:txBody>
          <a:bodyPr anchor="b"/>
          <a:lstStyle>
            <a:lvl1pPr>
              <a:defRPr sz="2200" b="1">
                <a:solidFill>
                  <a:schemeClr val="tx2"/>
                </a:solidFill>
              </a:defRPr>
            </a:lvl1pPr>
          </a:lstStyle>
          <a:p>
            <a:pPr lvl="0"/>
            <a:r>
              <a:rPr lang="en-US"/>
              <a:t>Subtitle</a:t>
            </a:r>
            <a:endParaRPr lang="en-AU"/>
          </a:p>
        </p:txBody>
      </p:sp>
      <p:sp>
        <p:nvSpPr>
          <p:cNvPr id="6" name="Slide Number Placeholder 5">
            <a:extLst>
              <a:ext uri="{FF2B5EF4-FFF2-40B4-BE49-F238E27FC236}">
                <a16:creationId xmlns:a16="http://schemas.microsoft.com/office/drawing/2014/main" id="{0023DBC9-0438-FFAC-426E-8612CFEF35B6}"/>
              </a:ext>
            </a:extLst>
          </p:cNvPr>
          <p:cNvSpPr txBox="1">
            <a:spLocks/>
          </p:cNvSpPr>
          <p:nvPr userDrawn="1"/>
        </p:nvSpPr>
        <p:spPr>
          <a:xfrm>
            <a:off x="11015932" y="6485746"/>
            <a:ext cx="336430" cy="251484"/>
          </a:xfrm>
          <a:prstGeom prst="rect">
            <a:avLst/>
          </a:prstGeom>
        </p:spPr>
        <p:txBody>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50C9DB-C741-4CB3-87DE-9C067CC240F9}" type="slidenum">
              <a:rPr lang="en-AU" smtClean="0"/>
              <a:pPr/>
              <a:t>‹#›</a:t>
            </a:fld>
            <a:endParaRPr lang="en-AU"/>
          </a:p>
        </p:txBody>
      </p:sp>
    </p:spTree>
    <p:extLst>
      <p:ext uri="{BB962C8B-B14F-4D97-AF65-F5344CB8AC3E}">
        <p14:creationId xmlns:p14="http://schemas.microsoft.com/office/powerpoint/2010/main" val="2357436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C1FC28F0-02BB-EA39-DB5A-F0D8DDDCE8DE}"/>
              </a:ext>
            </a:extLst>
          </p:cNvPr>
          <p:cNvSpPr>
            <a:spLocks noGrp="1"/>
          </p:cNvSpPr>
          <p:nvPr>
            <p:ph idx="1"/>
          </p:nvPr>
        </p:nvSpPr>
        <p:spPr>
          <a:xfrm>
            <a:off x="495832" y="1507588"/>
            <a:ext cx="10515600" cy="3521433"/>
          </a:xfrm>
          <a:prstGeom prst="rect">
            <a:avLst/>
          </a:prstGeom>
        </p:spPr>
        <p:txBody>
          <a:bodyPr vert="horz" lIns="91440" tIns="45720" rIns="91440" bIns="45720" rtlCol="0">
            <a:normAutofit/>
          </a:bodyPr>
          <a:lstStyle>
            <a:lvl1pPr>
              <a:defRPr sz="1800"/>
            </a:lvl1pPr>
          </a:lstStyle>
          <a:p>
            <a:pPr lvl="0"/>
            <a:r>
              <a:rPr lang="en-US"/>
              <a:t>Click to edit Master text styles</a:t>
            </a:r>
          </a:p>
        </p:txBody>
      </p:sp>
      <p:sp>
        <p:nvSpPr>
          <p:cNvPr id="9" name="Text Placeholder 16">
            <a:extLst>
              <a:ext uri="{FF2B5EF4-FFF2-40B4-BE49-F238E27FC236}">
                <a16:creationId xmlns:a16="http://schemas.microsoft.com/office/drawing/2014/main" id="{83866BCC-401C-23A4-5B1B-FEF1AB8D7648}"/>
              </a:ext>
            </a:extLst>
          </p:cNvPr>
          <p:cNvSpPr>
            <a:spLocks noGrp="1"/>
          </p:cNvSpPr>
          <p:nvPr>
            <p:ph type="body" sz="quarter" idx="14" hasCustomPrompt="1"/>
          </p:nvPr>
        </p:nvSpPr>
        <p:spPr>
          <a:xfrm>
            <a:off x="363742" y="383560"/>
            <a:ext cx="10647690" cy="566393"/>
          </a:xfrm>
          <a:prstGeom prst="rect">
            <a:avLst/>
          </a:prstGeom>
        </p:spPr>
        <p:txBody>
          <a:bodyPr anchor="b"/>
          <a:lstStyle>
            <a:lvl1pPr>
              <a:defRPr sz="3200" b="1"/>
            </a:lvl1pPr>
          </a:lstStyle>
          <a:p>
            <a:pPr lvl="0"/>
            <a:r>
              <a:rPr lang="en-US"/>
              <a:t>Title</a:t>
            </a:r>
            <a:endParaRPr lang="en-AU"/>
          </a:p>
        </p:txBody>
      </p:sp>
      <p:sp>
        <p:nvSpPr>
          <p:cNvPr id="14" name="Text Placeholder 16">
            <a:extLst>
              <a:ext uri="{FF2B5EF4-FFF2-40B4-BE49-F238E27FC236}">
                <a16:creationId xmlns:a16="http://schemas.microsoft.com/office/drawing/2014/main" id="{120BE8DB-4A87-8CD1-B60F-90B8DEC04482}"/>
              </a:ext>
            </a:extLst>
          </p:cNvPr>
          <p:cNvSpPr>
            <a:spLocks noGrp="1"/>
          </p:cNvSpPr>
          <p:nvPr>
            <p:ph type="body" sz="quarter" idx="15" hasCustomPrompt="1"/>
          </p:nvPr>
        </p:nvSpPr>
        <p:spPr>
          <a:xfrm>
            <a:off x="363742" y="949952"/>
            <a:ext cx="10647690" cy="446229"/>
          </a:xfrm>
          <a:prstGeom prst="rect">
            <a:avLst/>
          </a:prstGeom>
        </p:spPr>
        <p:txBody>
          <a:bodyPr anchor="b"/>
          <a:lstStyle>
            <a:lvl1pPr>
              <a:defRPr sz="2200" b="1">
                <a:solidFill>
                  <a:schemeClr val="tx2"/>
                </a:solidFill>
              </a:defRPr>
            </a:lvl1pPr>
          </a:lstStyle>
          <a:p>
            <a:pPr lvl="0"/>
            <a:r>
              <a:rPr lang="en-US"/>
              <a:t>Subtitle</a:t>
            </a:r>
            <a:endParaRPr lang="en-AU"/>
          </a:p>
        </p:txBody>
      </p:sp>
      <p:sp>
        <p:nvSpPr>
          <p:cNvPr id="4" name="Slide Number Placeholder 5">
            <a:extLst>
              <a:ext uri="{FF2B5EF4-FFF2-40B4-BE49-F238E27FC236}">
                <a16:creationId xmlns:a16="http://schemas.microsoft.com/office/drawing/2014/main" id="{A6711ACE-E6AE-F2AF-3519-F92860FD08E6}"/>
              </a:ext>
            </a:extLst>
          </p:cNvPr>
          <p:cNvSpPr txBox="1">
            <a:spLocks noGrp="1" noRot="1" noMove="1" noResize="1" noEditPoints="1" noAdjustHandles="1" noChangeArrowheads="1" noChangeShapeType="1"/>
          </p:cNvSpPr>
          <p:nvPr userDrawn="1"/>
        </p:nvSpPr>
        <p:spPr>
          <a:xfrm>
            <a:off x="11015932" y="6485746"/>
            <a:ext cx="336430" cy="251484"/>
          </a:xfrm>
          <a:prstGeom prst="rect">
            <a:avLst/>
          </a:prstGeom>
        </p:spPr>
        <p:txBody>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50C9DB-C741-4CB3-87DE-9C067CC240F9}" type="slidenum">
              <a:rPr lang="en-AU" smtClean="0"/>
              <a:pPr/>
              <a:t>‹#›</a:t>
            </a:fld>
            <a:endParaRPr lang="en-AU"/>
          </a:p>
        </p:txBody>
      </p:sp>
    </p:spTree>
    <p:extLst>
      <p:ext uri="{BB962C8B-B14F-4D97-AF65-F5344CB8AC3E}">
        <p14:creationId xmlns:p14="http://schemas.microsoft.com/office/powerpoint/2010/main" val="891334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DCF27DAC-52D0-B769-FE37-64AF0794FB5F}"/>
              </a:ext>
            </a:extLst>
          </p:cNvPr>
          <p:cNvSpPr>
            <a:spLocks noGrp="1"/>
          </p:cNvSpPr>
          <p:nvPr>
            <p:ph type="pic" sz="quarter" idx="13"/>
          </p:nvPr>
        </p:nvSpPr>
        <p:spPr>
          <a:xfrm>
            <a:off x="508131" y="1436058"/>
            <a:ext cx="4427663" cy="4050342"/>
          </a:xfrm>
          <a:prstGeom prst="roundRect">
            <a:avLst>
              <a:gd name="adj" fmla="val 4049"/>
            </a:avLst>
          </a:prstGeom>
          <a:ln>
            <a:noFill/>
          </a:ln>
        </p:spPr>
        <p:style>
          <a:lnRef idx="2">
            <a:schemeClr val="accent6"/>
          </a:lnRef>
          <a:fillRef idx="1">
            <a:schemeClr val="lt1"/>
          </a:fillRef>
          <a:effectRef idx="0">
            <a:schemeClr val="accent6"/>
          </a:effectRef>
          <a:fontRef idx="minor">
            <a:schemeClr val="dk1"/>
          </a:fontRef>
        </p:style>
        <p:txBody>
          <a:bodyPr/>
          <a:lstStyle/>
          <a:p>
            <a:endParaRPr lang="en-AU"/>
          </a:p>
        </p:txBody>
      </p:sp>
      <p:sp>
        <p:nvSpPr>
          <p:cNvPr id="14" name="Text Placeholder 2">
            <a:extLst>
              <a:ext uri="{FF2B5EF4-FFF2-40B4-BE49-F238E27FC236}">
                <a16:creationId xmlns:a16="http://schemas.microsoft.com/office/drawing/2014/main" id="{A4531188-E727-08DC-12B6-7762C7B78978}"/>
              </a:ext>
            </a:extLst>
          </p:cNvPr>
          <p:cNvSpPr>
            <a:spLocks noGrp="1"/>
          </p:cNvSpPr>
          <p:nvPr>
            <p:ph idx="1" hasCustomPrompt="1"/>
          </p:nvPr>
        </p:nvSpPr>
        <p:spPr>
          <a:xfrm>
            <a:off x="5191432" y="1436058"/>
            <a:ext cx="6160929" cy="4050341"/>
          </a:xfrm>
          <a:prstGeom prst="rect">
            <a:avLst/>
          </a:prstGeom>
        </p:spPr>
        <p:txBody>
          <a:bodyPr vert="horz" lIns="91440" tIns="45720" rIns="91440" bIns="45720" numCol="2" spcCol="18000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lvl="0"/>
            <a:r>
              <a:rPr lang="en-US"/>
              <a:t>Click to edit Master text styles two columns. </a:t>
            </a:r>
          </a:p>
        </p:txBody>
      </p:sp>
      <p:sp>
        <p:nvSpPr>
          <p:cNvPr id="9" name="Text Placeholder 16">
            <a:extLst>
              <a:ext uri="{FF2B5EF4-FFF2-40B4-BE49-F238E27FC236}">
                <a16:creationId xmlns:a16="http://schemas.microsoft.com/office/drawing/2014/main" id="{49295C26-244D-31AA-31C1-670561DF5909}"/>
              </a:ext>
            </a:extLst>
          </p:cNvPr>
          <p:cNvSpPr>
            <a:spLocks noGrp="1"/>
          </p:cNvSpPr>
          <p:nvPr>
            <p:ph type="body" sz="quarter" idx="14" hasCustomPrompt="1"/>
          </p:nvPr>
        </p:nvSpPr>
        <p:spPr>
          <a:xfrm>
            <a:off x="363742" y="383560"/>
            <a:ext cx="10988619" cy="566393"/>
          </a:xfrm>
          <a:prstGeom prst="rect">
            <a:avLst/>
          </a:prstGeom>
        </p:spPr>
        <p:txBody>
          <a:bodyPr anchor="b"/>
          <a:lstStyle>
            <a:lvl1pPr>
              <a:defRPr sz="3200" b="1"/>
            </a:lvl1pPr>
          </a:lstStyle>
          <a:p>
            <a:pPr lvl="0"/>
            <a:r>
              <a:rPr lang="en-US"/>
              <a:t>Title</a:t>
            </a:r>
            <a:endParaRPr lang="en-AU"/>
          </a:p>
        </p:txBody>
      </p:sp>
      <p:sp>
        <p:nvSpPr>
          <p:cNvPr id="10" name="Text Placeholder 16">
            <a:extLst>
              <a:ext uri="{FF2B5EF4-FFF2-40B4-BE49-F238E27FC236}">
                <a16:creationId xmlns:a16="http://schemas.microsoft.com/office/drawing/2014/main" id="{EA4A225D-4106-5E4F-CE7F-23E7BCECF416}"/>
              </a:ext>
            </a:extLst>
          </p:cNvPr>
          <p:cNvSpPr>
            <a:spLocks noGrp="1"/>
          </p:cNvSpPr>
          <p:nvPr>
            <p:ph type="body" sz="quarter" idx="15" hasCustomPrompt="1"/>
          </p:nvPr>
        </p:nvSpPr>
        <p:spPr>
          <a:xfrm>
            <a:off x="363742" y="949952"/>
            <a:ext cx="10988619" cy="446229"/>
          </a:xfrm>
          <a:prstGeom prst="rect">
            <a:avLst/>
          </a:prstGeom>
        </p:spPr>
        <p:txBody>
          <a:bodyPr anchor="b"/>
          <a:lstStyle>
            <a:lvl1pPr>
              <a:defRPr sz="2200" b="1">
                <a:solidFill>
                  <a:schemeClr val="tx2"/>
                </a:solidFill>
              </a:defRPr>
            </a:lvl1pPr>
          </a:lstStyle>
          <a:p>
            <a:pPr lvl="0"/>
            <a:r>
              <a:rPr lang="en-US"/>
              <a:t>Subtitle</a:t>
            </a:r>
            <a:endParaRPr lang="en-AU"/>
          </a:p>
        </p:txBody>
      </p:sp>
      <p:sp>
        <p:nvSpPr>
          <p:cNvPr id="2" name="Slide Number Placeholder 5">
            <a:extLst>
              <a:ext uri="{FF2B5EF4-FFF2-40B4-BE49-F238E27FC236}">
                <a16:creationId xmlns:a16="http://schemas.microsoft.com/office/drawing/2014/main" id="{9641D0F3-F963-88C9-CF63-AE9BAD45ACB6}"/>
              </a:ext>
            </a:extLst>
          </p:cNvPr>
          <p:cNvSpPr txBox="1">
            <a:spLocks noGrp="1" noRot="1" noMove="1" noResize="1" noEditPoints="1" noAdjustHandles="1" noChangeArrowheads="1" noChangeShapeType="1"/>
          </p:cNvSpPr>
          <p:nvPr userDrawn="1"/>
        </p:nvSpPr>
        <p:spPr>
          <a:xfrm>
            <a:off x="11015931" y="6474440"/>
            <a:ext cx="336430" cy="251484"/>
          </a:xfrm>
          <a:prstGeom prst="rect">
            <a:avLst/>
          </a:prstGeom>
        </p:spPr>
        <p:txBody>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AU" b="0"/>
          </a:p>
        </p:txBody>
      </p:sp>
    </p:spTree>
    <p:extLst>
      <p:ext uri="{BB962C8B-B14F-4D97-AF65-F5344CB8AC3E}">
        <p14:creationId xmlns:p14="http://schemas.microsoft.com/office/powerpoint/2010/main" val="3959515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DCF27DAC-52D0-B769-FE37-64AF0794FB5F}"/>
              </a:ext>
            </a:extLst>
          </p:cNvPr>
          <p:cNvSpPr>
            <a:spLocks noGrp="1"/>
          </p:cNvSpPr>
          <p:nvPr>
            <p:ph type="pic" sz="quarter" idx="13"/>
          </p:nvPr>
        </p:nvSpPr>
        <p:spPr>
          <a:xfrm>
            <a:off x="519968" y="417380"/>
            <a:ext cx="10832393" cy="3011619"/>
          </a:xfrm>
          <a:prstGeom prst="roundRect">
            <a:avLst>
              <a:gd name="adj" fmla="val 4049"/>
            </a:avLst>
          </a:prstGeom>
          <a:ln>
            <a:noFill/>
          </a:ln>
        </p:spPr>
        <p:style>
          <a:lnRef idx="2">
            <a:schemeClr val="accent6"/>
          </a:lnRef>
          <a:fillRef idx="1">
            <a:schemeClr val="lt1"/>
          </a:fillRef>
          <a:effectRef idx="0">
            <a:schemeClr val="accent6"/>
          </a:effectRef>
          <a:fontRef idx="minor">
            <a:schemeClr val="dk1"/>
          </a:fontRef>
        </p:style>
        <p:txBody>
          <a:bodyPr/>
          <a:lstStyle/>
          <a:p>
            <a:endParaRPr lang="en-AU"/>
          </a:p>
        </p:txBody>
      </p:sp>
      <p:sp>
        <p:nvSpPr>
          <p:cNvPr id="14" name="Text Placeholder 2">
            <a:extLst>
              <a:ext uri="{FF2B5EF4-FFF2-40B4-BE49-F238E27FC236}">
                <a16:creationId xmlns:a16="http://schemas.microsoft.com/office/drawing/2014/main" id="{A4531188-E727-08DC-12B6-7762C7B78978}"/>
              </a:ext>
            </a:extLst>
          </p:cNvPr>
          <p:cNvSpPr>
            <a:spLocks noGrp="1"/>
          </p:cNvSpPr>
          <p:nvPr>
            <p:ph idx="1" hasCustomPrompt="1"/>
          </p:nvPr>
        </p:nvSpPr>
        <p:spPr>
          <a:xfrm>
            <a:off x="4916129" y="3775587"/>
            <a:ext cx="6436232" cy="1838632"/>
          </a:xfrm>
          <a:prstGeom prst="rect">
            <a:avLst/>
          </a:prstGeom>
        </p:spPr>
        <p:txBody>
          <a:bodyPr vert="horz" lIns="91440" tIns="45720" rIns="91440" bIns="45720" numCol="2" spcCol="18000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lvl="0"/>
            <a:r>
              <a:rPr lang="en-US"/>
              <a:t>Click to edit Master text styles two columns. </a:t>
            </a:r>
          </a:p>
        </p:txBody>
      </p:sp>
      <p:sp>
        <p:nvSpPr>
          <p:cNvPr id="7" name="Text Placeholder 16">
            <a:extLst>
              <a:ext uri="{FF2B5EF4-FFF2-40B4-BE49-F238E27FC236}">
                <a16:creationId xmlns:a16="http://schemas.microsoft.com/office/drawing/2014/main" id="{C5FD6EB9-4C32-DCBC-C0E4-5DD1A21D2650}"/>
              </a:ext>
            </a:extLst>
          </p:cNvPr>
          <p:cNvSpPr>
            <a:spLocks noGrp="1"/>
          </p:cNvSpPr>
          <p:nvPr>
            <p:ph type="body" sz="quarter" idx="14" hasCustomPrompt="1"/>
          </p:nvPr>
        </p:nvSpPr>
        <p:spPr>
          <a:xfrm>
            <a:off x="363744" y="3775587"/>
            <a:ext cx="4385238" cy="566393"/>
          </a:xfrm>
          <a:prstGeom prst="rect">
            <a:avLst/>
          </a:prstGeom>
        </p:spPr>
        <p:txBody>
          <a:bodyPr anchor="b"/>
          <a:lstStyle>
            <a:lvl1pPr>
              <a:defRPr sz="3200" b="1"/>
            </a:lvl1pPr>
          </a:lstStyle>
          <a:p>
            <a:pPr lvl="0"/>
            <a:r>
              <a:rPr lang="en-US"/>
              <a:t>Title</a:t>
            </a:r>
            <a:endParaRPr lang="en-AU"/>
          </a:p>
        </p:txBody>
      </p:sp>
      <p:sp>
        <p:nvSpPr>
          <p:cNvPr id="8" name="Text Placeholder 16">
            <a:extLst>
              <a:ext uri="{FF2B5EF4-FFF2-40B4-BE49-F238E27FC236}">
                <a16:creationId xmlns:a16="http://schemas.microsoft.com/office/drawing/2014/main" id="{A2524BB7-A55D-2A96-F4A1-DA435749B79E}"/>
              </a:ext>
            </a:extLst>
          </p:cNvPr>
          <p:cNvSpPr>
            <a:spLocks noGrp="1"/>
          </p:cNvSpPr>
          <p:nvPr>
            <p:ph type="body" sz="quarter" idx="15" hasCustomPrompt="1"/>
          </p:nvPr>
        </p:nvSpPr>
        <p:spPr>
          <a:xfrm>
            <a:off x="363744" y="4341979"/>
            <a:ext cx="4385238" cy="446229"/>
          </a:xfrm>
          <a:prstGeom prst="rect">
            <a:avLst/>
          </a:prstGeom>
        </p:spPr>
        <p:txBody>
          <a:bodyPr anchor="b"/>
          <a:lstStyle>
            <a:lvl1pPr>
              <a:defRPr sz="2200" b="1">
                <a:solidFill>
                  <a:schemeClr val="tx2"/>
                </a:solidFill>
              </a:defRPr>
            </a:lvl1pPr>
          </a:lstStyle>
          <a:p>
            <a:pPr lvl="0"/>
            <a:r>
              <a:rPr lang="en-US"/>
              <a:t>Subtitle</a:t>
            </a:r>
            <a:endParaRPr lang="en-AU"/>
          </a:p>
        </p:txBody>
      </p:sp>
      <p:sp>
        <p:nvSpPr>
          <p:cNvPr id="2" name="Slide Number Placeholder 5">
            <a:extLst>
              <a:ext uri="{FF2B5EF4-FFF2-40B4-BE49-F238E27FC236}">
                <a16:creationId xmlns:a16="http://schemas.microsoft.com/office/drawing/2014/main" id="{38DE0C39-0561-F79C-D0D5-BDC3748EEEE7}"/>
              </a:ext>
            </a:extLst>
          </p:cNvPr>
          <p:cNvSpPr txBox="1">
            <a:spLocks noGrp="1" noRot="1" noMove="1" noResize="1" noEditPoints="1" noAdjustHandles="1" noChangeArrowheads="1" noChangeShapeType="1"/>
          </p:cNvSpPr>
          <p:nvPr userDrawn="1"/>
        </p:nvSpPr>
        <p:spPr>
          <a:xfrm>
            <a:off x="11015932" y="6485746"/>
            <a:ext cx="336430" cy="251484"/>
          </a:xfrm>
          <a:prstGeom prst="rect">
            <a:avLst/>
          </a:prstGeom>
        </p:spPr>
        <p:txBody>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50C9DB-C741-4CB3-87DE-9C067CC240F9}" type="slidenum">
              <a:rPr lang="en-AU" smtClean="0"/>
              <a:pPr/>
              <a:t>‹#›</a:t>
            </a:fld>
            <a:endParaRPr lang="en-AU"/>
          </a:p>
        </p:txBody>
      </p:sp>
    </p:spTree>
    <p:extLst>
      <p:ext uri="{BB962C8B-B14F-4D97-AF65-F5344CB8AC3E}">
        <p14:creationId xmlns:p14="http://schemas.microsoft.com/office/powerpoint/2010/main" val="1165800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ingle Timelin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BC6ED5-DBEC-4BA5-9BFE-9A5E0ED8D8CA}"/>
              </a:ext>
            </a:extLst>
          </p:cNvPr>
          <p:cNvSpPr>
            <a:spLocks noGrp="1"/>
          </p:cNvSpPr>
          <p:nvPr>
            <p:ph type="title" hasCustomPrompt="1"/>
          </p:nvPr>
        </p:nvSpPr>
        <p:spPr>
          <a:xfrm>
            <a:off x="230124" y="457199"/>
            <a:ext cx="11731752" cy="1176055"/>
          </a:xfrm>
        </p:spPr>
        <p:txBody>
          <a:bodyPr/>
          <a:lstStyle>
            <a:lvl1pPr>
              <a:defRPr baseline="0"/>
            </a:lvl1pPr>
          </a:lstStyle>
          <a:p>
            <a:r>
              <a:rPr lang="en-US"/>
              <a:t>Click to add title</a:t>
            </a:r>
          </a:p>
        </p:txBody>
      </p:sp>
      <p:grpSp>
        <p:nvGrpSpPr>
          <p:cNvPr id="7" name="Group 6">
            <a:extLst>
              <a:ext uri="{FF2B5EF4-FFF2-40B4-BE49-F238E27FC236}">
                <a16:creationId xmlns:a16="http://schemas.microsoft.com/office/drawing/2014/main" id="{EE4AF8E1-6D3D-7A31-0DD3-7B583B821892}"/>
              </a:ext>
              <a:ext uri="{C183D7F6-B498-43B3-948B-1728B52AA6E4}">
                <adec:decorative xmlns:adec="http://schemas.microsoft.com/office/drawing/2017/decorative" val="1"/>
              </a:ext>
            </a:extLst>
          </p:cNvPr>
          <p:cNvGrpSpPr/>
          <p:nvPr userDrawn="1"/>
        </p:nvGrpSpPr>
        <p:grpSpPr>
          <a:xfrm>
            <a:off x="1320120" y="2020391"/>
            <a:ext cx="9378501" cy="2410190"/>
            <a:chOff x="1320120" y="2020391"/>
            <a:chExt cx="9378501" cy="2410190"/>
          </a:xfrm>
        </p:grpSpPr>
        <p:sp>
          <p:nvSpPr>
            <p:cNvPr id="8" name="Freeform: Shape 7" descr="timeline ">
              <a:extLst>
                <a:ext uri="{FF2B5EF4-FFF2-40B4-BE49-F238E27FC236}">
                  <a16:creationId xmlns:a16="http://schemas.microsoft.com/office/drawing/2014/main" id="{95FFD2E4-8235-F2BF-A205-9D552619322C}"/>
                </a:ext>
              </a:extLst>
            </p:cNvPr>
            <p:cNvSpPr/>
            <p:nvPr/>
          </p:nvSpPr>
          <p:spPr>
            <a:xfrm flipH="1" flipV="1">
              <a:off x="1392439" y="2020391"/>
              <a:ext cx="9252295" cy="2410190"/>
            </a:xfrm>
            <a:custGeom>
              <a:avLst/>
              <a:gdLst>
                <a:gd name="connsiteX0" fmla="*/ 1192508 w 9252295"/>
                <a:gd name="connsiteY0" fmla="*/ 2410190 h 2410190"/>
                <a:gd name="connsiteX1" fmla="*/ 0 w 9252295"/>
                <a:gd name="connsiteY1" fmla="*/ 1217682 h 2410190"/>
                <a:gd name="connsiteX2" fmla="*/ 1107 w 9252295"/>
                <a:gd name="connsiteY2" fmla="*/ 1206703 h 2410190"/>
                <a:gd name="connsiteX3" fmla="*/ 96158 w 9252295"/>
                <a:gd name="connsiteY3" fmla="*/ 1206703 h 2410190"/>
                <a:gd name="connsiteX4" fmla="*/ 95051 w 9252295"/>
                <a:gd name="connsiteY4" fmla="*/ 1217682 h 2410190"/>
                <a:gd name="connsiteX5" fmla="*/ 1192508 w 9252295"/>
                <a:gd name="connsiteY5" fmla="*/ 2315139 h 2410190"/>
                <a:gd name="connsiteX6" fmla="*/ 2289965 w 9252295"/>
                <a:gd name="connsiteY6" fmla="*/ 1217682 h 2410190"/>
                <a:gd name="connsiteX7" fmla="*/ 2289554 w 9252295"/>
                <a:gd name="connsiteY7" fmla="*/ 1209531 h 2410190"/>
                <a:gd name="connsiteX8" fmla="*/ 2290085 w 9252295"/>
                <a:gd name="connsiteY8" fmla="*/ 1209531 h 2410190"/>
                <a:gd name="connsiteX9" fmla="*/ 2295831 w 9252295"/>
                <a:gd name="connsiteY9" fmla="*/ 1095755 h 2410190"/>
                <a:gd name="connsiteX10" fmla="*/ 3482182 w 9252295"/>
                <a:gd name="connsiteY10" fmla="*/ 25174 h 2410190"/>
                <a:gd name="connsiteX11" fmla="*/ 4668533 w 9252295"/>
                <a:gd name="connsiteY11" fmla="*/ 1095755 h 2410190"/>
                <a:gd name="connsiteX12" fmla="*/ 4674278 w 9252295"/>
                <a:gd name="connsiteY12" fmla="*/ 1209531 h 2410190"/>
                <a:gd name="connsiteX13" fmla="*/ 4673516 w 9252295"/>
                <a:gd name="connsiteY13" fmla="*/ 1209531 h 2410190"/>
                <a:gd name="connsiteX14" fmla="*/ 4678322 w 9252295"/>
                <a:gd name="connsiteY14" fmla="*/ 1304717 h 2410190"/>
                <a:gd name="connsiteX15" fmla="*/ 5770114 w 9252295"/>
                <a:gd name="connsiteY15" fmla="*/ 2289966 h 2410190"/>
                <a:gd name="connsiteX16" fmla="*/ 6861904 w 9252295"/>
                <a:gd name="connsiteY16" fmla="*/ 1304717 h 2410190"/>
                <a:gd name="connsiteX17" fmla="*/ 6867159 w 9252295"/>
                <a:gd name="connsiteY17" fmla="*/ 1200660 h 2410190"/>
                <a:gd name="connsiteX18" fmla="*/ 6867690 w 9252295"/>
                <a:gd name="connsiteY18" fmla="*/ 1200660 h 2410190"/>
                <a:gd name="connsiteX19" fmla="*/ 6867279 w 9252295"/>
                <a:gd name="connsiteY19" fmla="*/ 1192508 h 2410190"/>
                <a:gd name="connsiteX20" fmla="*/ 8059787 w 9252295"/>
                <a:gd name="connsiteY20" fmla="*/ 0 h 2410190"/>
                <a:gd name="connsiteX21" fmla="*/ 9252295 w 9252295"/>
                <a:gd name="connsiteY21" fmla="*/ 1192508 h 2410190"/>
                <a:gd name="connsiteX22" fmla="*/ 9251964 w 9252295"/>
                <a:gd name="connsiteY22" fmla="*/ 1195794 h 2410190"/>
                <a:gd name="connsiteX23" fmla="*/ 9156913 w 9252295"/>
                <a:gd name="connsiteY23" fmla="*/ 1195794 h 2410190"/>
                <a:gd name="connsiteX24" fmla="*/ 9157244 w 9252295"/>
                <a:gd name="connsiteY24" fmla="*/ 1192508 h 2410190"/>
                <a:gd name="connsiteX25" fmla="*/ 8059787 w 9252295"/>
                <a:gd name="connsiteY25" fmla="*/ 95051 h 2410190"/>
                <a:gd name="connsiteX26" fmla="*/ 6962330 w 9252295"/>
                <a:gd name="connsiteY26" fmla="*/ 1192508 h 2410190"/>
                <a:gd name="connsiteX27" fmla="*/ 6962741 w 9252295"/>
                <a:gd name="connsiteY27" fmla="*/ 1200660 h 2410190"/>
                <a:gd name="connsiteX28" fmla="*/ 6962209 w 9252295"/>
                <a:gd name="connsiteY28" fmla="*/ 1200660 h 2410190"/>
                <a:gd name="connsiteX29" fmla="*/ 6956464 w 9252295"/>
                <a:gd name="connsiteY29" fmla="*/ 1314435 h 2410190"/>
                <a:gd name="connsiteX30" fmla="*/ 5770114 w 9252295"/>
                <a:gd name="connsiteY30" fmla="*/ 2385016 h 2410190"/>
                <a:gd name="connsiteX31" fmla="*/ 4583763 w 9252295"/>
                <a:gd name="connsiteY31" fmla="*/ 1314435 h 2410190"/>
                <a:gd name="connsiteX32" fmla="*/ 4578017 w 9252295"/>
                <a:gd name="connsiteY32" fmla="*/ 1200660 h 2410190"/>
                <a:gd name="connsiteX33" fmla="*/ 4578780 w 9252295"/>
                <a:gd name="connsiteY33" fmla="*/ 1200660 h 2410190"/>
                <a:gd name="connsiteX34" fmla="*/ 4573974 w 9252295"/>
                <a:gd name="connsiteY34" fmla="*/ 1105474 h 2410190"/>
                <a:gd name="connsiteX35" fmla="*/ 3482182 w 9252295"/>
                <a:gd name="connsiteY35" fmla="*/ 120225 h 2410190"/>
                <a:gd name="connsiteX36" fmla="*/ 2390391 w 9252295"/>
                <a:gd name="connsiteY36" fmla="*/ 1105474 h 2410190"/>
                <a:gd name="connsiteX37" fmla="*/ 2385136 w 9252295"/>
                <a:gd name="connsiteY37" fmla="*/ 1209531 h 2410190"/>
                <a:gd name="connsiteX38" fmla="*/ 2384604 w 9252295"/>
                <a:gd name="connsiteY38" fmla="*/ 1209531 h 2410190"/>
                <a:gd name="connsiteX39" fmla="*/ 2385016 w 9252295"/>
                <a:gd name="connsiteY39" fmla="*/ 1217682 h 2410190"/>
                <a:gd name="connsiteX40" fmla="*/ 1192508 w 9252295"/>
                <a:gd name="connsiteY40" fmla="*/ 2410190 h 241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252295" h="2410190">
                  <a:moveTo>
                    <a:pt x="1192508" y="2410190"/>
                  </a:moveTo>
                  <a:cubicBezTo>
                    <a:pt x="533904" y="2410190"/>
                    <a:pt x="0" y="1876286"/>
                    <a:pt x="0" y="1217682"/>
                  </a:cubicBezTo>
                  <a:lnTo>
                    <a:pt x="1107" y="1206703"/>
                  </a:lnTo>
                  <a:lnTo>
                    <a:pt x="96158" y="1206703"/>
                  </a:lnTo>
                  <a:lnTo>
                    <a:pt x="95051" y="1217682"/>
                  </a:lnTo>
                  <a:cubicBezTo>
                    <a:pt x="95051" y="1823791"/>
                    <a:pt x="586400" y="2315139"/>
                    <a:pt x="1192508" y="2315139"/>
                  </a:cubicBezTo>
                  <a:cubicBezTo>
                    <a:pt x="1798616" y="2315139"/>
                    <a:pt x="2289965" y="1823791"/>
                    <a:pt x="2289965" y="1217682"/>
                  </a:cubicBezTo>
                  <a:lnTo>
                    <a:pt x="2289554" y="1209531"/>
                  </a:lnTo>
                  <a:lnTo>
                    <a:pt x="2290085" y="1209531"/>
                  </a:lnTo>
                  <a:lnTo>
                    <a:pt x="2295831" y="1095755"/>
                  </a:lnTo>
                  <a:cubicBezTo>
                    <a:pt x="2356899" y="494427"/>
                    <a:pt x="2864742" y="25174"/>
                    <a:pt x="3482182" y="25174"/>
                  </a:cubicBezTo>
                  <a:cubicBezTo>
                    <a:pt x="4099623" y="25174"/>
                    <a:pt x="4607465" y="494427"/>
                    <a:pt x="4668533" y="1095755"/>
                  </a:cubicBezTo>
                  <a:lnTo>
                    <a:pt x="4674278" y="1209531"/>
                  </a:lnTo>
                  <a:lnTo>
                    <a:pt x="4673516" y="1209531"/>
                  </a:lnTo>
                  <a:lnTo>
                    <a:pt x="4678322" y="1304717"/>
                  </a:lnTo>
                  <a:cubicBezTo>
                    <a:pt x="4734523" y="1858116"/>
                    <a:pt x="5201886" y="2289966"/>
                    <a:pt x="5770114" y="2289966"/>
                  </a:cubicBezTo>
                  <a:cubicBezTo>
                    <a:pt x="6338340" y="2289966"/>
                    <a:pt x="6805704" y="1858116"/>
                    <a:pt x="6861904" y="1304717"/>
                  </a:cubicBezTo>
                  <a:lnTo>
                    <a:pt x="6867159" y="1200660"/>
                  </a:lnTo>
                  <a:lnTo>
                    <a:pt x="6867690" y="1200660"/>
                  </a:lnTo>
                  <a:lnTo>
                    <a:pt x="6867279" y="1192508"/>
                  </a:lnTo>
                  <a:cubicBezTo>
                    <a:pt x="6867279" y="533905"/>
                    <a:pt x="7401183" y="0"/>
                    <a:pt x="8059787" y="0"/>
                  </a:cubicBezTo>
                  <a:cubicBezTo>
                    <a:pt x="8718390" y="0"/>
                    <a:pt x="9252295" y="533905"/>
                    <a:pt x="9252295" y="1192508"/>
                  </a:cubicBezTo>
                  <a:lnTo>
                    <a:pt x="9251964" y="1195794"/>
                  </a:lnTo>
                  <a:lnTo>
                    <a:pt x="9156913" y="1195794"/>
                  </a:lnTo>
                  <a:lnTo>
                    <a:pt x="9157244" y="1192508"/>
                  </a:lnTo>
                  <a:cubicBezTo>
                    <a:pt x="9157244" y="586400"/>
                    <a:pt x="8665895" y="95051"/>
                    <a:pt x="8059787" y="95051"/>
                  </a:cubicBezTo>
                  <a:cubicBezTo>
                    <a:pt x="7453679" y="95051"/>
                    <a:pt x="6962330" y="586400"/>
                    <a:pt x="6962330" y="1192508"/>
                  </a:cubicBezTo>
                  <a:lnTo>
                    <a:pt x="6962741" y="1200660"/>
                  </a:lnTo>
                  <a:lnTo>
                    <a:pt x="6962209" y="1200660"/>
                  </a:lnTo>
                  <a:lnTo>
                    <a:pt x="6956464" y="1314435"/>
                  </a:lnTo>
                  <a:cubicBezTo>
                    <a:pt x="6895396" y="1915764"/>
                    <a:pt x="6387554" y="2385016"/>
                    <a:pt x="5770114" y="2385016"/>
                  </a:cubicBezTo>
                  <a:cubicBezTo>
                    <a:pt x="5152672" y="2385016"/>
                    <a:pt x="4644831" y="1915764"/>
                    <a:pt x="4583763" y="1314435"/>
                  </a:cubicBezTo>
                  <a:lnTo>
                    <a:pt x="4578017" y="1200660"/>
                  </a:lnTo>
                  <a:lnTo>
                    <a:pt x="4578780" y="1200660"/>
                  </a:lnTo>
                  <a:lnTo>
                    <a:pt x="4573974" y="1105474"/>
                  </a:lnTo>
                  <a:cubicBezTo>
                    <a:pt x="4517772" y="552075"/>
                    <a:pt x="4050409" y="120225"/>
                    <a:pt x="3482182" y="120225"/>
                  </a:cubicBezTo>
                  <a:cubicBezTo>
                    <a:pt x="2913956" y="120225"/>
                    <a:pt x="2446592" y="552075"/>
                    <a:pt x="2390391" y="1105474"/>
                  </a:cubicBezTo>
                  <a:lnTo>
                    <a:pt x="2385136" y="1209531"/>
                  </a:lnTo>
                  <a:lnTo>
                    <a:pt x="2384604" y="1209531"/>
                  </a:lnTo>
                  <a:lnTo>
                    <a:pt x="2385016" y="1217682"/>
                  </a:lnTo>
                  <a:cubicBezTo>
                    <a:pt x="2385016" y="1876286"/>
                    <a:pt x="1851111" y="2410190"/>
                    <a:pt x="1192508" y="2410190"/>
                  </a:cubicBezTo>
                  <a:close/>
                </a:path>
              </a:pathLst>
            </a:custGeom>
            <a:gradFill flip="none" rotWithShape="1">
              <a:gsLst>
                <a:gs pos="61000">
                  <a:schemeClr val="accent6"/>
                </a:gs>
                <a:gs pos="39000">
                  <a:schemeClr val="accent5"/>
                </a:gs>
                <a:gs pos="18000">
                  <a:schemeClr val="accent4"/>
                </a:gs>
                <a:gs pos="92000">
                  <a:schemeClr val="accent3"/>
                </a:gs>
              </a:gsLst>
              <a:lin ang="10800000" scaled="0"/>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solidFill>
                  <a:schemeClr val="accent2"/>
                </a:solidFill>
              </a:endParaRPr>
            </a:p>
          </p:txBody>
        </p:sp>
        <p:sp>
          <p:nvSpPr>
            <p:cNvPr id="9" name="Oval 8" descr="timeline endpoints">
              <a:extLst>
                <a:ext uri="{FF2B5EF4-FFF2-40B4-BE49-F238E27FC236}">
                  <a16:creationId xmlns:a16="http://schemas.microsoft.com/office/drawing/2014/main" id="{FD500365-FF2B-BD97-E160-2EE37926D791}"/>
                </a:ext>
              </a:extLst>
            </p:cNvPr>
            <p:cNvSpPr/>
            <p:nvPr/>
          </p:nvSpPr>
          <p:spPr>
            <a:xfrm>
              <a:off x="1320120" y="3149771"/>
              <a:ext cx="218092" cy="218092"/>
            </a:xfrm>
            <a:prstGeom prst="ellipse">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descr="timeline endpoints">
              <a:extLst>
                <a:ext uri="{FF2B5EF4-FFF2-40B4-BE49-F238E27FC236}">
                  <a16:creationId xmlns:a16="http://schemas.microsoft.com/office/drawing/2014/main" id="{34C8CF17-1B0C-28D1-6E4D-5187FFFDCE2D}"/>
                </a:ext>
              </a:extLst>
            </p:cNvPr>
            <p:cNvSpPr/>
            <p:nvPr/>
          </p:nvSpPr>
          <p:spPr>
            <a:xfrm>
              <a:off x="10480529" y="3149771"/>
              <a:ext cx="218092" cy="218092"/>
            </a:xfrm>
            <a:prstGeom prst="ellipse">
              <a:avLst/>
            </a:prstGeom>
            <a:solidFill>
              <a:schemeClr val="accent3"/>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0A472"/>
                </a:solidFill>
              </a:endParaRPr>
            </a:p>
          </p:txBody>
        </p:sp>
      </p:grpSp>
      <p:sp>
        <p:nvSpPr>
          <p:cNvPr id="12" name="Text Placeholder 11">
            <a:extLst>
              <a:ext uri="{FF2B5EF4-FFF2-40B4-BE49-F238E27FC236}">
                <a16:creationId xmlns:a16="http://schemas.microsoft.com/office/drawing/2014/main" id="{488AC32E-428F-9A0A-3195-B3423A2C9397}"/>
              </a:ext>
            </a:extLst>
          </p:cNvPr>
          <p:cNvSpPr>
            <a:spLocks noGrp="1"/>
          </p:cNvSpPr>
          <p:nvPr>
            <p:ph type="body" sz="quarter" idx="18" hasCustomPrompt="1"/>
          </p:nvPr>
        </p:nvSpPr>
        <p:spPr>
          <a:xfrm>
            <a:off x="1980355" y="2660943"/>
            <a:ext cx="1161288" cy="1161288"/>
          </a:xfrm>
          <a:prstGeom prst="ellipse">
            <a:avLst/>
          </a:prstGeom>
          <a:ln w="38100">
            <a:solidFill>
              <a:schemeClr val="accent4"/>
            </a:solidFill>
          </a:ln>
        </p:spPr>
        <p:txBody>
          <a:bodyPr anchor="ctr">
            <a:noAutofit/>
          </a:bodyPr>
          <a:lstStyle>
            <a:lvl1pPr marL="0" indent="0" algn="ctr">
              <a:buNone/>
              <a:defRPr sz="3200" cap="all" baseline="0">
                <a:solidFill>
                  <a:schemeClr val="accent4"/>
                </a:solidFill>
              </a:defRPr>
            </a:lvl1pPr>
            <a:lvl2pPr marL="457200" indent="0" algn="ctr">
              <a:buNone/>
              <a:defRPr sz="1600"/>
            </a:lvl2pPr>
            <a:lvl3pPr marL="914400" indent="0" algn="ctr">
              <a:buNone/>
              <a:defRPr sz="1400"/>
            </a:lvl3pPr>
            <a:lvl4pPr marL="1371600" indent="0" algn="ctr">
              <a:buNone/>
              <a:defRPr sz="1200"/>
            </a:lvl4pPr>
            <a:lvl5pPr marL="1828800" indent="0" algn="ctr">
              <a:buNone/>
              <a:defRPr sz="1200"/>
            </a:lvl5pPr>
          </a:lstStyle>
          <a:p>
            <a:pPr lvl="0"/>
            <a:r>
              <a:rPr lang="en-US"/>
              <a:t>Q1</a:t>
            </a:r>
          </a:p>
        </p:txBody>
      </p:sp>
      <p:sp>
        <p:nvSpPr>
          <p:cNvPr id="18" name="Text Placeholder 48">
            <a:extLst>
              <a:ext uri="{FF2B5EF4-FFF2-40B4-BE49-F238E27FC236}">
                <a16:creationId xmlns:a16="http://schemas.microsoft.com/office/drawing/2014/main" id="{D127D48E-3E09-48C7-AB33-FBD643EFA52E}"/>
              </a:ext>
            </a:extLst>
          </p:cNvPr>
          <p:cNvSpPr>
            <a:spLocks noGrp="1"/>
          </p:cNvSpPr>
          <p:nvPr>
            <p:ph type="body" sz="quarter" idx="10" hasCustomPrompt="1"/>
          </p:nvPr>
        </p:nvSpPr>
        <p:spPr>
          <a:xfrm>
            <a:off x="1823914" y="4817717"/>
            <a:ext cx="1796396" cy="302186"/>
          </a:xfrm>
        </p:spPr>
        <p:txBody>
          <a:bodyPr>
            <a:noAutofit/>
          </a:bodyPr>
          <a:lstStyle>
            <a:lvl1pPr marL="0" indent="0">
              <a:buNone/>
              <a:defRPr sz="2000" b="1" cap="all" baseline="0">
                <a:solidFill>
                  <a:schemeClr val="accent4"/>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add text</a:t>
            </a:r>
          </a:p>
        </p:txBody>
      </p:sp>
      <p:sp>
        <p:nvSpPr>
          <p:cNvPr id="19" name="Text Placeholder 50">
            <a:extLst>
              <a:ext uri="{FF2B5EF4-FFF2-40B4-BE49-F238E27FC236}">
                <a16:creationId xmlns:a16="http://schemas.microsoft.com/office/drawing/2014/main" id="{A1B91BF4-B790-4F67-98EB-FE905527BFF8}"/>
              </a:ext>
            </a:extLst>
          </p:cNvPr>
          <p:cNvSpPr>
            <a:spLocks noGrp="1"/>
          </p:cNvSpPr>
          <p:nvPr>
            <p:ph type="body" sz="quarter" idx="11" hasCustomPrompt="1"/>
          </p:nvPr>
        </p:nvSpPr>
        <p:spPr>
          <a:xfrm>
            <a:off x="1823914" y="5210963"/>
            <a:ext cx="1813567" cy="706438"/>
          </a:xfrm>
        </p:spPr>
        <p:txBody>
          <a:bodyPr>
            <a:noAutofit/>
          </a:bodyPr>
          <a:lstStyle>
            <a:lvl1pPr marL="0" indent="0">
              <a:lnSpc>
                <a:spcPct val="100000"/>
              </a:lnSpc>
              <a:buNone/>
              <a:defRPr sz="12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add text</a:t>
            </a:r>
          </a:p>
        </p:txBody>
      </p:sp>
      <p:sp>
        <p:nvSpPr>
          <p:cNvPr id="13" name="Text Placeholder 11">
            <a:extLst>
              <a:ext uri="{FF2B5EF4-FFF2-40B4-BE49-F238E27FC236}">
                <a16:creationId xmlns:a16="http://schemas.microsoft.com/office/drawing/2014/main" id="{38A1666A-610A-35B4-038A-027C26F293CD}"/>
              </a:ext>
            </a:extLst>
          </p:cNvPr>
          <p:cNvSpPr>
            <a:spLocks noGrp="1"/>
          </p:cNvSpPr>
          <p:nvPr>
            <p:ph type="body" sz="quarter" idx="19" hasCustomPrompt="1"/>
          </p:nvPr>
        </p:nvSpPr>
        <p:spPr>
          <a:xfrm>
            <a:off x="4279505" y="2660943"/>
            <a:ext cx="1161288" cy="1161288"/>
          </a:xfrm>
          <a:prstGeom prst="ellipse">
            <a:avLst/>
          </a:prstGeom>
          <a:ln w="38100">
            <a:solidFill>
              <a:schemeClr val="accent5"/>
            </a:solidFill>
          </a:ln>
        </p:spPr>
        <p:txBody>
          <a:bodyPr anchor="ctr">
            <a:noAutofit/>
          </a:bodyPr>
          <a:lstStyle>
            <a:lvl1pPr marL="0" indent="0" algn="ctr">
              <a:buNone/>
              <a:defRPr sz="3200" cap="all" baseline="0">
                <a:solidFill>
                  <a:schemeClr val="accent5"/>
                </a:solidFill>
              </a:defRPr>
            </a:lvl1pPr>
            <a:lvl2pPr marL="457200" indent="0" algn="ctr">
              <a:buNone/>
              <a:defRPr sz="1600"/>
            </a:lvl2pPr>
            <a:lvl3pPr marL="914400" indent="0" algn="ctr">
              <a:buNone/>
              <a:defRPr sz="1400"/>
            </a:lvl3pPr>
            <a:lvl4pPr marL="1371600" indent="0" algn="ctr">
              <a:buNone/>
              <a:defRPr sz="1200"/>
            </a:lvl4pPr>
            <a:lvl5pPr marL="1828800" indent="0" algn="ctr">
              <a:buNone/>
              <a:defRPr sz="1200"/>
            </a:lvl5pPr>
          </a:lstStyle>
          <a:p>
            <a:pPr lvl="0"/>
            <a:r>
              <a:rPr lang="en-US"/>
              <a:t>Q2</a:t>
            </a:r>
          </a:p>
        </p:txBody>
      </p:sp>
      <p:sp>
        <p:nvSpPr>
          <p:cNvPr id="20" name="Text Placeholder 48">
            <a:extLst>
              <a:ext uri="{FF2B5EF4-FFF2-40B4-BE49-F238E27FC236}">
                <a16:creationId xmlns:a16="http://schemas.microsoft.com/office/drawing/2014/main" id="{CCA5F33F-1634-427F-92BF-99A5ED52A4BA}"/>
              </a:ext>
            </a:extLst>
          </p:cNvPr>
          <p:cNvSpPr>
            <a:spLocks noGrp="1"/>
          </p:cNvSpPr>
          <p:nvPr>
            <p:ph type="body" sz="quarter" idx="12" hasCustomPrompt="1"/>
          </p:nvPr>
        </p:nvSpPr>
        <p:spPr>
          <a:xfrm>
            <a:off x="4134076" y="4817717"/>
            <a:ext cx="1796396" cy="302186"/>
          </a:xfrm>
        </p:spPr>
        <p:txBody>
          <a:bodyPr>
            <a:noAutofit/>
          </a:bodyPr>
          <a:lstStyle>
            <a:lvl1pPr marL="0" indent="0">
              <a:buNone/>
              <a:defRPr sz="2000" b="1" cap="all" baseline="0">
                <a:solidFill>
                  <a:schemeClr val="accent5"/>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add text</a:t>
            </a:r>
          </a:p>
        </p:txBody>
      </p:sp>
      <p:sp>
        <p:nvSpPr>
          <p:cNvPr id="21" name="Text Placeholder 50">
            <a:extLst>
              <a:ext uri="{FF2B5EF4-FFF2-40B4-BE49-F238E27FC236}">
                <a16:creationId xmlns:a16="http://schemas.microsoft.com/office/drawing/2014/main" id="{084F28D2-C99C-44DC-95CF-A18847F3B61F}"/>
              </a:ext>
            </a:extLst>
          </p:cNvPr>
          <p:cNvSpPr>
            <a:spLocks noGrp="1"/>
          </p:cNvSpPr>
          <p:nvPr>
            <p:ph type="body" sz="quarter" idx="13" hasCustomPrompt="1"/>
          </p:nvPr>
        </p:nvSpPr>
        <p:spPr>
          <a:xfrm>
            <a:off x="4134076" y="5210963"/>
            <a:ext cx="1813567" cy="706438"/>
          </a:xfrm>
        </p:spPr>
        <p:txBody>
          <a:bodyPr>
            <a:noAutofit/>
          </a:bodyPr>
          <a:lstStyle>
            <a:lvl1pPr marL="0" indent="0">
              <a:lnSpc>
                <a:spcPct val="100000"/>
              </a:lnSpc>
              <a:buNone/>
              <a:defRPr sz="12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add text</a:t>
            </a:r>
          </a:p>
        </p:txBody>
      </p:sp>
      <p:sp>
        <p:nvSpPr>
          <p:cNvPr id="14" name="Text Placeholder 11">
            <a:extLst>
              <a:ext uri="{FF2B5EF4-FFF2-40B4-BE49-F238E27FC236}">
                <a16:creationId xmlns:a16="http://schemas.microsoft.com/office/drawing/2014/main" id="{3FDDA6AC-3BDE-259D-EBBE-6A7B12A217C7}"/>
              </a:ext>
            </a:extLst>
          </p:cNvPr>
          <p:cNvSpPr>
            <a:spLocks noGrp="1"/>
          </p:cNvSpPr>
          <p:nvPr>
            <p:ph type="body" sz="quarter" idx="20" hasCustomPrompt="1"/>
          </p:nvPr>
        </p:nvSpPr>
        <p:spPr>
          <a:xfrm>
            <a:off x="6578655" y="2660943"/>
            <a:ext cx="1161288" cy="1161288"/>
          </a:xfrm>
          <a:prstGeom prst="ellipse">
            <a:avLst/>
          </a:prstGeom>
          <a:ln w="38100">
            <a:solidFill>
              <a:schemeClr val="accent6"/>
            </a:solidFill>
          </a:ln>
        </p:spPr>
        <p:txBody>
          <a:bodyPr anchor="ctr">
            <a:noAutofit/>
          </a:bodyPr>
          <a:lstStyle>
            <a:lvl1pPr marL="0" indent="0" algn="ctr">
              <a:buNone/>
              <a:defRPr sz="3200" cap="all" baseline="0">
                <a:solidFill>
                  <a:schemeClr val="accent6"/>
                </a:solidFill>
              </a:defRPr>
            </a:lvl1pPr>
            <a:lvl2pPr marL="457200" indent="0" algn="ctr">
              <a:buNone/>
              <a:defRPr sz="1600"/>
            </a:lvl2pPr>
            <a:lvl3pPr marL="914400" indent="0" algn="ctr">
              <a:buNone/>
              <a:defRPr sz="1400"/>
            </a:lvl3pPr>
            <a:lvl4pPr marL="1371600" indent="0" algn="ctr">
              <a:buNone/>
              <a:defRPr sz="1200"/>
            </a:lvl4pPr>
            <a:lvl5pPr marL="1828800" indent="0" algn="ctr">
              <a:buNone/>
              <a:defRPr sz="1200"/>
            </a:lvl5pPr>
          </a:lstStyle>
          <a:p>
            <a:pPr lvl="0"/>
            <a:r>
              <a:rPr lang="en-US"/>
              <a:t>Q3</a:t>
            </a:r>
          </a:p>
        </p:txBody>
      </p:sp>
      <p:sp>
        <p:nvSpPr>
          <p:cNvPr id="22" name="Text Placeholder 48">
            <a:extLst>
              <a:ext uri="{FF2B5EF4-FFF2-40B4-BE49-F238E27FC236}">
                <a16:creationId xmlns:a16="http://schemas.microsoft.com/office/drawing/2014/main" id="{2402522A-E098-4FB5-B454-D6FC98D90CFE}"/>
              </a:ext>
            </a:extLst>
          </p:cNvPr>
          <p:cNvSpPr>
            <a:spLocks noGrp="1"/>
          </p:cNvSpPr>
          <p:nvPr>
            <p:ph type="body" sz="quarter" idx="14" hasCustomPrompt="1"/>
          </p:nvPr>
        </p:nvSpPr>
        <p:spPr>
          <a:xfrm>
            <a:off x="6444238" y="4817717"/>
            <a:ext cx="1796396" cy="302186"/>
          </a:xfrm>
        </p:spPr>
        <p:txBody>
          <a:bodyPr>
            <a:noAutofit/>
          </a:bodyPr>
          <a:lstStyle>
            <a:lvl1pPr marL="0" indent="0">
              <a:buNone/>
              <a:defRPr sz="2000" b="1" cap="all" baseline="0">
                <a:solidFill>
                  <a:schemeClr val="accent6"/>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add text</a:t>
            </a:r>
          </a:p>
        </p:txBody>
      </p:sp>
      <p:sp>
        <p:nvSpPr>
          <p:cNvPr id="23" name="Text Placeholder 50">
            <a:extLst>
              <a:ext uri="{FF2B5EF4-FFF2-40B4-BE49-F238E27FC236}">
                <a16:creationId xmlns:a16="http://schemas.microsoft.com/office/drawing/2014/main" id="{18CF51EA-CDE2-4AA1-83CB-9DC6E212C336}"/>
              </a:ext>
            </a:extLst>
          </p:cNvPr>
          <p:cNvSpPr>
            <a:spLocks noGrp="1"/>
          </p:cNvSpPr>
          <p:nvPr>
            <p:ph type="body" sz="quarter" idx="15" hasCustomPrompt="1"/>
          </p:nvPr>
        </p:nvSpPr>
        <p:spPr>
          <a:xfrm>
            <a:off x="6444238" y="5210963"/>
            <a:ext cx="1813567" cy="706438"/>
          </a:xfrm>
        </p:spPr>
        <p:txBody>
          <a:bodyPr>
            <a:noAutofit/>
          </a:bodyPr>
          <a:lstStyle>
            <a:lvl1pPr marL="0" indent="0">
              <a:lnSpc>
                <a:spcPct val="100000"/>
              </a:lnSpc>
              <a:buNone/>
              <a:defRPr sz="12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add text</a:t>
            </a:r>
          </a:p>
        </p:txBody>
      </p:sp>
      <p:sp>
        <p:nvSpPr>
          <p:cNvPr id="15" name="Text Placeholder 11">
            <a:extLst>
              <a:ext uri="{FF2B5EF4-FFF2-40B4-BE49-F238E27FC236}">
                <a16:creationId xmlns:a16="http://schemas.microsoft.com/office/drawing/2014/main" id="{4DFBC172-3AC7-02D5-403B-5AB8BAB34940}"/>
              </a:ext>
            </a:extLst>
          </p:cNvPr>
          <p:cNvSpPr>
            <a:spLocks noGrp="1"/>
          </p:cNvSpPr>
          <p:nvPr>
            <p:ph type="body" sz="quarter" idx="21" hasCustomPrompt="1"/>
          </p:nvPr>
        </p:nvSpPr>
        <p:spPr>
          <a:xfrm>
            <a:off x="8877805" y="2644842"/>
            <a:ext cx="1161288" cy="1161288"/>
          </a:xfrm>
          <a:prstGeom prst="ellipse">
            <a:avLst/>
          </a:prstGeom>
          <a:ln w="38100">
            <a:solidFill>
              <a:schemeClr val="accent3"/>
            </a:solidFill>
          </a:ln>
        </p:spPr>
        <p:txBody>
          <a:bodyPr anchor="ctr">
            <a:noAutofit/>
          </a:bodyPr>
          <a:lstStyle>
            <a:lvl1pPr marL="0" indent="0" algn="ctr">
              <a:buNone/>
              <a:defRPr sz="3200" cap="all" baseline="0">
                <a:solidFill>
                  <a:schemeClr val="accent3"/>
                </a:solidFill>
              </a:defRPr>
            </a:lvl1pPr>
            <a:lvl2pPr marL="457200" indent="0" algn="ctr">
              <a:buNone/>
              <a:defRPr sz="1600"/>
            </a:lvl2pPr>
            <a:lvl3pPr marL="914400" indent="0" algn="ctr">
              <a:buNone/>
              <a:defRPr sz="1400"/>
            </a:lvl3pPr>
            <a:lvl4pPr marL="1371600" indent="0" algn="ctr">
              <a:buNone/>
              <a:defRPr sz="1200"/>
            </a:lvl4pPr>
            <a:lvl5pPr marL="1828800" indent="0" algn="ctr">
              <a:buNone/>
              <a:defRPr sz="1200"/>
            </a:lvl5pPr>
          </a:lstStyle>
          <a:p>
            <a:pPr lvl="0"/>
            <a:r>
              <a:rPr lang="en-US"/>
              <a:t>Q4</a:t>
            </a:r>
          </a:p>
        </p:txBody>
      </p:sp>
      <p:sp>
        <p:nvSpPr>
          <p:cNvPr id="24" name="Text Placeholder 48">
            <a:extLst>
              <a:ext uri="{FF2B5EF4-FFF2-40B4-BE49-F238E27FC236}">
                <a16:creationId xmlns:a16="http://schemas.microsoft.com/office/drawing/2014/main" id="{FE2BFCE7-D8D1-42B7-97F2-78B1D2CB5F8F}"/>
              </a:ext>
            </a:extLst>
          </p:cNvPr>
          <p:cNvSpPr>
            <a:spLocks noGrp="1"/>
          </p:cNvSpPr>
          <p:nvPr>
            <p:ph type="body" sz="quarter" idx="16" hasCustomPrompt="1"/>
          </p:nvPr>
        </p:nvSpPr>
        <p:spPr>
          <a:xfrm>
            <a:off x="8754400" y="4817717"/>
            <a:ext cx="1796396" cy="302186"/>
          </a:xfrm>
        </p:spPr>
        <p:txBody>
          <a:bodyPr>
            <a:noAutofit/>
          </a:bodyPr>
          <a:lstStyle>
            <a:lvl1pPr marL="0" indent="0">
              <a:buNone/>
              <a:defRPr sz="2000" b="1" cap="all" baseline="0">
                <a:solidFill>
                  <a:schemeClr val="accent3"/>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add text</a:t>
            </a:r>
          </a:p>
        </p:txBody>
      </p:sp>
      <p:sp>
        <p:nvSpPr>
          <p:cNvPr id="25" name="Text Placeholder 50">
            <a:extLst>
              <a:ext uri="{FF2B5EF4-FFF2-40B4-BE49-F238E27FC236}">
                <a16:creationId xmlns:a16="http://schemas.microsoft.com/office/drawing/2014/main" id="{0C4E8DE7-5691-4470-BC2C-F9F6532248C2}"/>
              </a:ext>
            </a:extLst>
          </p:cNvPr>
          <p:cNvSpPr>
            <a:spLocks noGrp="1"/>
          </p:cNvSpPr>
          <p:nvPr>
            <p:ph type="body" sz="quarter" idx="17" hasCustomPrompt="1"/>
          </p:nvPr>
        </p:nvSpPr>
        <p:spPr>
          <a:xfrm>
            <a:off x="8754400" y="5210963"/>
            <a:ext cx="1813567" cy="706438"/>
          </a:xfrm>
        </p:spPr>
        <p:txBody>
          <a:bodyPr>
            <a:noAutofit/>
          </a:bodyPr>
          <a:lstStyle>
            <a:lvl1pPr marL="0" indent="0">
              <a:lnSpc>
                <a:spcPct val="100000"/>
              </a:lnSpc>
              <a:buNone/>
              <a:defRPr sz="12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add text</a:t>
            </a:r>
          </a:p>
        </p:txBody>
      </p:sp>
    </p:spTree>
    <p:extLst>
      <p:ext uri="{BB962C8B-B14F-4D97-AF65-F5344CB8AC3E}">
        <p14:creationId xmlns:p14="http://schemas.microsoft.com/office/powerpoint/2010/main" val="4092976838"/>
      </p:ext>
    </p:extLst>
  </p:cSld>
  <p:clrMapOvr>
    <a:masterClrMapping/>
  </p:clrMapOvr>
  <p:extLst>
    <p:ext uri="{DCECCB84-F9BA-43D5-87BE-67443E8EF086}">
      <p15:sldGuideLst xmlns:p15="http://schemas.microsoft.com/office/powerpoint/2012/main">
        <p15:guide id="1" pos="1920">
          <p15:clr>
            <a:srgbClr val="FBAE40"/>
          </p15:clr>
        </p15:guide>
        <p15:guide id="2" pos="3840">
          <p15:clr>
            <a:srgbClr val="FBAE40"/>
          </p15:clr>
        </p15:guide>
        <p15:guide id="3" pos="5760">
          <p15:clr>
            <a:srgbClr val="FBAE40"/>
          </p15:clr>
        </p15:guide>
        <p15:guide id="4" pos="3984">
          <p15:clr>
            <a:srgbClr val="5ACBF0"/>
          </p15:clr>
        </p15:guide>
        <p15:guide id="5" pos="3696">
          <p15:clr>
            <a:srgbClr val="5ACBF0"/>
          </p15:clr>
        </p15:guide>
        <p15:guide id="6" pos="2064">
          <p15:clr>
            <a:srgbClr val="5ACBF0"/>
          </p15:clr>
        </p15:guide>
        <p15:guide id="7" pos="1776">
          <p15:clr>
            <a:srgbClr val="5ACBF0"/>
          </p15:clr>
        </p15:guide>
        <p15:guide id="8" pos="5616">
          <p15:clr>
            <a:srgbClr val="5ACBF0"/>
          </p15:clr>
        </p15:guide>
        <p15:guide id="9" pos="5904">
          <p15:clr>
            <a:srgbClr val="5ACBF0"/>
          </p15:clr>
        </p15:guide>
        <p15:guide id="10" pos="144">
          <p15:clr>
            <a:srgbClr val="5ACBF0"/>
          </p15:clr>
        </p15:guide>
        <p15:guide id="11" orient="horz" pos="4176">
          <p15:clr>
            <a:srgbClr val="5ACBF0"/>
          </p15:clr>
        </p15:guide>
        <p15:guide id="12" pos="7536">
          <p15:clr>
            <a:srgbClr val="5ACBF0"/>
          </p15:clr>
        </p15:guide>
        <p15:guide id="13" orient="horz" pos="144">
          <p15:clr>
            <a:srgbClr val="5ACBF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6.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E085D3F-2E29-CFBA-8013-73A776B5F0C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54BAE5B1-CF2C-F481-9727-4FE0E39D94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DF567A8-F874-34B0-66E6-550F954A49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AU"/>
          </a:p>
        </p:txBody>
      </p:sp>
      <p:sp>
        <p:nvSpPr>
          <p:cNvPr id="4" name="Date Placeholder 3">
            <a:extLst>
              <a:ext uri="{FF2B5EF4-FFF2-40B4-BE49-F238E27FC236}">
                <a16:creationId xmlns:a16="http://schemas.microsoft.com/office/drawing/2014/main" id="{8395D3AD-90C1-F37E-943E-B48BB22C63A6}"/>
              </a:ext>
            </a:extLst>
          </p:cNvPr>
          <p:cNvSpPr>
            <a:spLocks noGrp="1"/>
          </p:cNvSpPr>
          <p:nvPr>
            <p:ph type="dt" sz="half" idx="2"/>
          </p:nvPr>
        </p:nvSpPr>
        <p:spPr>
          <a:xfrm>
            <a:off x="9243922" y="6356350"/>
            <a:ext cx="1476555" cy="365125"/>
          </a:xfrm>
          <a:prstGeom prst="rect">
            <a:avLst/>
          </a:prstGeom>
        </p:spPr>
        <p:txBody>
          <a:bodyPr vert="horz" lIns="91440" tIns="45720" rIns="91440" bIns="45720" rtlCol="0" anchor="ctr"/>
          <a:lstStyle>
            <a:lvl1pPr algn="r">
              <a:defRPr sz="1200">
                <a:solidFill>
                  <a:schemeClr val="bg1"/>
                </a:solidFill>
              </a:defRPr>
            </a:lvl1pPr>
          </a:lstStyle>
          <a:p>
            <a:pPr algn="r"/>
            <a:r>
              <a:rPr lang="en-AU"/>
              <a:t>May 2026</a:t>
            </a:r>
          </a:p>
        </p:txBody>
      </p:sp>
      <p:sp>
        <p:nvSpPr>
          <p:cNvPr id="6" name="Slide Number Placeholder 5">
            <a:extLst>
              <a:ext uri="{FF2B5EF4-FFF2-40B4-BE49-F238E27FC236}">
                <a16:creationId xmlns:a16="http://schemas.microsoft.com/office/drawing/2014/main" id="{59A84FF7-D568-BDFF-574D-5D4B023EA1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AE50C9DB-C741-4CB3-87DE-9C067CC240F9}" type="slidenum">
              <a:rPr lang="en-AU" smtClean="0"/>
              <a:pPr/>
              <a:t>‹#›</a:t>
            </a:fld>
            <a:endParaRPr lang="en-AU"/>
          </a:p>
        </p:txBody>
      </p:sp>
      <p:sp>
        <p:nvSpPr>
          <p:cNvPr id="7" name="TextBox 6">
            <a:extLst>
              <a:ext uri="{FF2B5EF4-FFF2-40B4-BE49-F238E27FC236}">
                <a16:creationId xmlns:a16="http://schemas.microsoft.com/office/drawing/2014/main" id="{4726EC81-C6A1-D661-8E87-15634FF43EE5}"/>
              </a:ext>
            </a:extLst>
          </p:cNvPr>
          <p:cNvSpPr txBox="1"/>
          <p:nvPr>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3010012370"/>
      </p:ext>
    </p:extLst>
  </p:cSld>
  <p:clrMap bg1="lt1" tx1="dk1" bg2="lt2" tx2="dk2" accent1="accent1" accent2="accent2" accent3="accent3" accent4="accent4" accent5="accent5" accent6="accent6" hlink="hlink" folHlink="folHlink"/>
  <p:sldLayoutIdLst>
    <p:sldLayoutId id="2147483649" r:id="rId1"/>
    <p:sldLayoutId id="2147483663" r:id="rId2"/>
  </p:sldLayoutIdLst>
  <p:hf sldNum="0" hd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Tx/>
        <a:buNone/>
        <a:tabLst/>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E085D3F-2E29-CFBA-8013-73A776B5F0C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54BAE5B1-CF2C-F481-9727-4FE0E39D94CE}"/>
              </a:ext>
            </a:extLst>
          </p:cNvPr>
          <p:cNvSpPr>
            <a:spLocks noGrp="1"/>
          </p:cNvSpPr>
          <p:nvPr>
            <p:ph type="title"/>
          </p:nvPr>
        </p:nvSpPr>
        <p:spPr>
          <a:xfrm>
            <a:off x="435035" y="1219141"/>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DF567A8-F874-34B0-66E6-550F954A499C}"/>
              </a:ext>
            </a:extLst>
          </p:cNvPr>
          <p:cNvSpPr>
            <a:spLocks noGrp="1"/>
          </p:cNvSpPr>
          <p:nvPr>
            <p:ph type="body" idx="1"/>
          </p:nvPr>
        </p:nvSpPr>
        <p:spPr>
          <a:xfrm>
            <a:off x="435035" y="2679641"/>
            <a:ext cx="10515600" cy="3557258"/>
          </a:xfrm>
          <a:prstGeom prst="rect">
            <a:avLst/>
          </a:prstGeom>
        </p:spPr>
        <p:txBody>
          <a:bodyPr vert="horz" lIns="91440" tIns="45720" rIns="91440" bIns="45720" rtlCol="0">
            <a:normAutofit/>
          </a:bodyPr>
          <a:lstStyle/>
          <a:p>
            <a:pPr lvl="0"/>
            <a:r>
              <a:rPr lang="en-US"/>
              <a:t>Click to edit Master text styles</a:t>
            </a:r>
            <a:endParaRPr lang="en-AU"/>
          </a:p>
        </p:txBody>
      </p:sp>
      <p:sp>
        <p:nvSpPr>
          <p:cNvPr id="5" name="Date Placeholder 3">
            <a:extLst>
              <a:ext uri="{FF2B5EF4-FFF2-40B4-BE49-F238E27FC236}">
                <a16:creationId xmlns:a16="http://schemas.microsoft.com/office/drawing/2014/main" id="{94983023-07E2-8416-A187-9A31BBA0A3C1}"/>
              </a:ext>
            </a:extLst>
          </p:cNvPr>
          <p:cNvSpPr>
            <a:spLocks noGrp="1"/>
          </p:cNvSpPr>
          <p:nvPr>
            <p:ph type="dt" sz="half" idx="2"/>
          </p:nvPr>
        </p:nvSpPr>
        <p:spPr>
          <a:xfrm>
            <a:off x="10138181" y="6356350"/>
            <a:ext cx="1550732" cy="365125"/>
          </a:xfrm>
          <a:prstGeom prst="rect">
            <a:avLst/>
          </a:prstGeom>
        </p:spPr>
        <p:txBody>
          <a:bodyPr/>
          <a:lstStyle>
            <a:lvl1pPr algn="r">
              <a:defRPr sz="1100">
                <a:solidFill>
                  <a:schemeClr val="bg1"/>
                </a:solidFill>
              </a:defRPr>
            </a:lvl1pPr>
          </a:lstStyle>
          <a:p>
            <a:pPr algn="l"/>
            <a:r>
              <a:rPr lang="en-AU"/>
              <a:t>May 2026</a:t>
            </a:r>
          </a:p>
        </p:txBody>
      </p:sp>
      <p:sp>
        <p:nvSpPr>
          <p:cNvPr id="6" name="TextBox 5">
            <a:extLst>
              <a:ext uri="{FF2B5EF4-FFF2-40B4-BE49-F238E27FC236}">
                <a16:creationId xmlns:a16="http://schemas.microsoft.com/office/drawing/2014/main" id="{DF5A5314-AA2E-4938-5A76-6C94006C5327}"/>
              </a:ext>
            </a:extLst>
          </p:cNvPr>
          <p:cNvSpPr txBox="1"/>
          <p:nvPr>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1441904992"/>
      </p:ext>
    </p:extLst>
  </p:cSld>
  <p:clrMap bg1="lt1" tx1="dk1" bg2="lt2" tx2="dk2" accent1="accent1" accent2="accent2" accent3="accent3" accent4="accent4" accent5="accent5" accent6="accent6" hlink="hlink" folHlink="folHlink"/>
  <p:sldLayoutIdLst>
    <p:sldLayoutId id="2147483662" r:id="rId1"/>
  </p:sldLayoutIdLst>
  <p:hf sldNum="0" hd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E767D7-0D4B-F134-7FDA-559AB34C3EE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7129"/>
            <a:ext cx="12192000" cy="6858000"/>
          </a:xfrm>
          <a:prstGeom prst="rect">
            <a:avLst/>
          </a:prstGeom>
        </p:spPr>
      </p:pic>
      <p:pic>
        <p:nvPicPr>
          <p:cNvPr id="9" name="Picture 8">
            <a:extLst>
              <a:ext uri="{FF2B5EF4-FFF2-40B4-BE49-F238E27FC236}">
                <a16:creationId xmlns:a16="http://schemas.microsoft.com/office/drawing/2014/main" id="{CAE7790E-67E4-CC39-4CCB-0048E110300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66200" y="5433975"/>
            <a:ext cx="2630464" cy="1303254"/>
          </a:xfrm>
          <a:prstGeom prst="rect">
            <a:avLst/>
          </a:prstGeom>
        </p:spPr>
      </p:pic>
      <p:sp>
        <p:nvSpPr>
          <p:cNvPr id="14" name="Slide Number Placeholder 5">
            <a:extLst>
              <a:ext uri="{FF2B5EF4-FFF2-40B4-BE49-F238E27FC236}">
                <a16:creationId xmlns:a16="http://schemas.microsoft.com/office/drawing/2014/main" id="{6F938E71-2602-F730-A1A7-D9688829FB5C}"/>
              </a:ext>
            </a:extLst>
          </p:cNvPr>
          <p:cNvSpPr>
            <a:spLocks noGrp="1" noRot="1" noMove="1" noResize="1" noEditPoints="1" noAdjustHandles="1" noChangeArrowheads="1" noChangeShapeType="1"/>
          </p:cNvSpPr>
          <p:nvPr>
            <p:ph type="sldNum" sz="quarter" idx="4"/>
          </p:nvPr>
        </p:nvSpPr>
        <p:spPr>
          <a:xfrm>
            <a:off x="11015932" y="6485746"/>
            <a:ext cx="336430" cy="251484"/>
          </a:xfrm>
          <a:prstGeom prst="rect">
            <a:avLst/>
          </a:prstGeom>
        </p:spPr>
        <p:txBody>
          <a:bodyPr/>
          <a:lstStyle>
            <a:lvl1pPr algn="r">
              <a:defRPr sz="800">
                <a:solidFill>
                  <a:schemeClr val="tx1"/>
                </a:solidFill>
              </a:defRPr>
            </a:lvl1pPr>
          </a:lstStyle>
          <a:p>
            <a:fld id="{AE50C9DB-C741-4CB3-87DE-9C067CC240F9}" type="slidenum">
              <a:rPr lang="en-AU" smtClean="0"/>
              <a:pPr/>
              <a:t>‹#›</a:t>
            </a:fld>
            <a:endParaRPr lang="en-AU"/>
          </a:p>
        </p:txBody>
      </p:sp>
      <p:sp>
        <p:nvSpPr>
          <p:cNvPr id="2" name="Slide Number Placeholder 5">
            <a:extLst>
              <a:ext uri="{FF2B5EF4-FFF2-40B4-BE49-F238E27FC236}">
                <a16:creationId xmlns:a16="http://schemas.microsoft.com/office/drawing/2014/main" id="{50AF028A-4500-84B1-CCCB-6D1D7D7139CD}"/>
              </a:ext>
            </a:extLst>
          </p:cNvPr>
          <p:cNvSpPr txBox="1"/>
          <p:nvPr userDrawn="1"/>
        </p:nvSpPr>
        <p:spPr>
          <a:xfrm>
            <a:off x="8980098" y="6485746"/>
            <a:ext cx="2123535" cy="365125"/>
          </a:xfrm>
          <a:prstGeom prst="rect">
            <a:avLst/>
          </a:prstGeom>
        </p:spPr>
        <p:txBody>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a:solidFill>
                  <a:schemeClr val="tx1"/>
                </a:solidFill>
              </a:rPr>
              <a:t>Privacy 101 – May 2026 |</a:t>
            </a:r>
          </a:p>
        </p:txBody>
      </p:sp>
      <p:sp>
        <p:nvSpPr>
          <p:cNvPr id="4" name="TextBox 3">
            <a:extLst>
              <a:ext uri="{FF2B5EF4-FFF2-40B4-BE49-F238E27FC236}">
                <a16:creationId xmlns:a16="http://schemas.microsoft.com/office/drawing/2014/main" id="{2367CA10-4C84-1AA6-581A-C1A306532C58}"/>
              </a:ext>
            </a:extLst>
          </p:cNvPr>
          <p:cNvSpPr txBox="1"/>
          <p:nvPr>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1727712511"/>
      </p:ext>
    </p:extLst>
  </p:cSld>
  <p:clrMap bg1="lt1" tx1="dk1" bg2="lt2" tx2="dk2" accent1="accent1" accent2="accent2" accent3="accent3" accent4="accent4" accent5="accent5" accent6="accent6" hlink="hlink" folHlink="folHlink"/>
  <p:sldLayoutIdLst>
    <p:sldLayoutId id="2147483671" r:id="rId1"/>
    <p:sldLayoutId id="2147483683" r:id="rId2"/>
  </p:sldLayoutIdLst>
  <p:hf sldNum="0" hd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E767D7-0D4B-F134-7FDA-559AB34C3EE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CAE7790E-67E4-CC39-4CCB-0048E110300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266200" y="5433975"/>
            <a:ext cx="2630464" cy="1303254"/>
          </a:xfrm>
          <a:prstGeom prst="rect">
            <a:avLst/>
          </a:prstGeom>
        </p:spPr>
      </p:pic>
      <p:sp>
        <p:nvSpPr>
          <p:cNvPr id="2" name="Slide Number Placeholder 5">
            <a:extLst>
              <a:ext uri="{FF2B5EF4-FFF2-40B4-BE49-F238E27FC236}">
                <a16:creationId xmlns:a16="http://schemas.microsoft.com/office/drawing/2014/main" id="{989FCB5B-4854-B0A7-110C-D736C885DF7E}"/>
              </a:ext>
            </a:extLst>
          </p:cNvPr>
          <p:cNvSpPr txBox="1"/>
          <p:nvPr userDrawn="1"/>
        </p:nvSpPr>
        <p:spPr>
          <a:xfrm>
            <a:off x="8980098" y="6485746"/>
            <a:ext cx="2123535" cy="365125"/>
          </a:xfrm>
          <a:prstGeom prst="rect">
            <a:avLst/>
          </a:prstGeom>
        </p:spPr>
        <p:txBody>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a:solidFill>
                  <a:schemeClr val="tx1"/>
                </a:solidFill>
              </a:rPr>
              <a:t>Privacy 101 – May 2026 |</a:t>
            </a:r>
          </a:p>
        </p:txBody>
      </p:sp>
      <p:sp>
        <p:nvSpPr>
          <p:cNvPr id="3" name="Slide Number Placeholder 5">
            <a:extLst>
              <a:ext uri="{FF2B5EF4-FFF2-40B4-BE49-F238E27FC236}">
                <a16:creationId xmlns:a16="http://schemas.microsoft.com/office/drawing/2014/main" id="{C6CD493D-D80B-9F18-DA90-14BE552DD69B}"/>
              </a:ext>
            </a:extLst>
          </p:cNvPr>
          <p:cNvSpPr txBox="1">
            <a:spLocks noGrp="1" noRot="1" noMove="1" noResize="1" noEditPoints="1" noAdjustHandles="1" noChangeArrowheads="1" noChangeShapeType="1"/>
          </p:cNvSpPr>
          <p:nvPr userDrawn="1"/>
        </p:nvSpPr>
        <p:spPr>
          <a:xfrm>
            <a:off x="11015932" y="6485746"/>
            <a:ext cx="336430" cy="251484"/>
          </a:xfrm>
          <a:prstGeom prst="rect">
            <a:avLst/>
          </a:prstGeom>
        </p:spPr>
        <p:txBody>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50C9DB-C741-4CB3-87DE-9C067CC240F9}" type="slidenum">
              <a:rPr lang="en-AU" smtClean="0"/>
              <a:pPr/>
              <a:t>‹#›</a:t>
            </a:fld>
            <a:endParaRPr lang="en-AU"/>
          </a:p>
        </p:txBody>
      </p:sp>
      <p:sp>
        <p:nvSpPr>
          <p:cNvPr id="5" name="TextBox 4">
            <a:extLst>
              <a:ext uri="{FF2B5EF4-FFF2-40B4-BE49-F238E27FC236}">
                <a16:creationId xmlns:a16="http://schemas.microsoft.com/office/drawing/2014/main" id="{5AC0C1B3-17FA-195F-3376-15399576F275}"/>
              </a:ext>
            </a:extLst>
          </p:cNvPr>
          <p:cNvSpPr txBox="1"/>
          <p:nvPr>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3710762481"/>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688" r:id="rId3"/>
  </p:sldLayoutIdLst>
  <p:hf sldNum="0" hd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aus01.safelinks.protection.outlook.com/?url=https%3A%2F%2Fwww.wa.gov.au%2Forganisation%2Foffice-of-the-information-commissioner&amp;data=05%7C02%7CJane.Hodgson%40oic.wa.gov.au%7Cdf2e4220d70d428603ba08debc66ce0b%7Cfd10d1da1b39423d922027fe38abc87e%7C0%7C0%7C639155346895320573%7CUnknown%7CTWFpbGZsb3d8eyJFbXB0eU1hcGkiOnRydWUsIlYiOiIwLjAuMDAwMCIsIlAiOiJXaW4zMiIsIkFOIjoiTWFpbCIsIldUIjoyfQ%3D%3D%7C0%7C%7C%7C&amp;sdata=zGDIN18aRPQUFvHp3yJGqyi1%2BAPKA%2BPzYU1Os2gb7F8%3D&amp;reserved=0" TargetMode="External"/><Relationship Id="rId2" Type="http://schemas.openxmlformats.org/officeDocument/2006/relationships/hyperlink" Target="https://aus01.safelinks.protection.outlook.com/?url=https%3A%2F%2Fcreativecommons.org%2Flicenses%2Fby-nc-sa%2F4.0%2Fdeed.en&amp;data=05%7C02%7CJane.Hodgson%40oic.wa.gov.au%7Cdf2e4220d70d428603ba08debc66ce0b%7Cfd10d1da1b39423d922027fe38abc87e%7C0%7C0%7C639155346895281981%7CUnknown%7CTWFpbGZsb3d8eyJFbXB0eU1hcGkiOnRydWUsIlYiOiIwLjAuMDAwMCIsIlAiOiJXaW4zMiIsIkFOIjoiTWFpbCIsIldUIjoyfQ%3D%3D%7C0%7C%7C%7C&amp;sdata=v2boIGdByTAY%2B6A8Hebtpugf%2FzBb74Fdk6nJ7tp%2FcQc%3D&amp;reserved=0" TargetMode="External"/><Relationship Id="rId1" Type="http://schemas.openxmlformats.org/officeDocument/2006/relationships/slideLayout" Target="../slideLayouts/slideLayout3.xml"/><Relationship Id="rId4" Type="http://schemas.openxmlformats.org/officeDocument/2006/relationships/hyperlink" Target="mailto:info@oic.wa.gov.au"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wa.gov.au/organisation/office-of-the-information-commissioner/privacy-western-australia"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hyperlink" Target="https://www.wa.gov.au/government/privacy-and-responsible-information-sharing" TargetMode="External"/><Relationship Id="rId4" Type="http://schemas.openxmlformats.org/officeDocument/2006/relationships/hyperlink" Target="http://www.wa.gov.au/organisation/state-records-office-of-western-australia/state-information-managemen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18C9B-7CD6-C392-BDBE-FF296DD1BCEE}"/>
              </a:ext>
            </a:extLst>
          </p:cNvPr>
          <p:cNvSpPr>
            <a:spLocks noGrp="1"/>
          </p:cNvSpPr>
          <p:nvPr>
            <p:ph type="ctrTitle"/>
          </p:nvPr>
        </p:nvSpPr>
        <p:spPr>
          <a:xfrm>
            <a:off x="450011" y="2686618"/>
            <a:ext cx="9144000" cy="1173979"/>
          </a:xfrm>
        </p:spPr>
        <p:txBody>
          <a:bodyPr/>
          <a:lstStyle/>
          <a:p>
            <a:r>
              <a:rPr lang="en-AU"/>
              <a:t>Privacy 101</a:t>
            </a:r>
          </a:p>
        </p:txBody>
      </p:sp>
      <p:sp>
        <p:nvSpPr>
          <p:cNvPr id="3" name="Subtitle 2">
            <a:extLst>
              <a:ext uri="{FF2B5EF4-FFF2-40B4-BE49-F238E27FC236}">
                <a16:creationId xmlns:a16="http://schemas.microsoft.com/office/drawing/2014/main" id="{D42C75C7-A98E-2F3A-BE97-66EFBA691A74}"/>
              </a:ext>
            </a:extLst>
          </p:cNvPr>
          <p:cNvSpPr>
            <a:spLocks noGrp="1"/>
          </p:cNvSpPr>
          <p:nvPr>
            <p:ph type="subTitle" idx="1"/>
          </p:nvPr>
        </p:nvSpPr>
        <p:spPr>
          <a:xfrm>
            <a:off x="450011" y="3875526"/>
            <a:ext cx="10989717" cy="1655762"/>
          </a:xfrm>
        </p:spPr>
        <p:txBody>
          <a:bodyPr/>
          <a:lstStyle/>
          <a:p>
            <a:r>
              <a:rPr lang="en-AU" i="1" dirty="0"/>
              <a:t>Privacy and Responsible Information Sharing Act 2024 </a:t>
            </a:r>
            <a:r>
              <a:rPr lang="en-AU" dirty="0"/>
              <a:t>(WA)</a:t>
            </a:r>
          </a:p>
          <a:p>
            <a:r>
              <a:rPr lang="en-AU" dirty="0"/>
              <a:t>for IPP entities</a:t>
            </a:r>
          </a:p>
          <a:p>
            <a:endParaRPr lang="en-AU" dirty="0"/>
          </a:p>
        </p:txBody>
      </p:sp>
      <p:sp>
        <p:nvSpPr>
          <p:cNvPr id="4" name="Text Box 2">
            <a:extLst>
              <a:ext uri="{FF2B5EF4-FFF2-40B4-BE49-F238E27FC236}">
                <a16:creationId xmlns:a16="http://schemas.microsoft.com/office/drawing/2014/main" id="{22A8F988-13D0-7BAF-4075-757980C16F97}"/>
              </a:ext>
            </a:extLst>
          </p:cNvPr>
          <p:cNvSpPr txBox="1">
            <a:spLocks noChangeArrowheads="1"/>
          </p:cNvSpPr>
          <p:nvPr/>
        </p:nvSpPr>
        <p:spPr bwMode="auto">
          <a:xfrm>
            <a:off x="10084340" y="6303557"/>
            <a:ext cx="1997413" cy="446276"/>
          </a:xfrm>
          <a:prstGeom prst="rect">
            <a:avLst/>
          </a:prstGeom>
          <a:noFill/>
          <a:ln w="9525">
            <a:noFill/>
            <a:miter lim="800000"/>
            <a:headEnd/>
            <a:tailEnd/>
          </a:ln>
        </p:spPr>
        <p:txBody>
          <a:bodyPr rot="0" vert="horz" wrap="square" lIns="91440" tIns="45720" rIns="91440" bIns="45720" anchor="t" anchorCtr="0">
            <a:spAutoFit/>
          </a:bodyPr>
          <a:lstStyle/>
          <a:p>
            <a:pPr algn="r">
              <a:spcAft>
                <a:spcPts val="600"/>
              </a:spcAft>
              <a:buNone/>
            </a:pPr>
            <a:r>
              <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rPr>
              <a:t>Publication date: 28/05/2026</a:t>
            </a:r>
          </a:p>
          <a:p>
            <a:pPr algn="r">
              <a:spcAft>
                <a:spcPts val="600"/>
              </a:spcAft>
              <a:buNone/>
            </a:pPr>
            <a:r>
              <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rPr>
              <a:t>Version Control: 01</a:t>
            </a:r>
            <a:endParaRPr lang="en-AU" sz="11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0986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0AF82-1570-7E96-2081-00E4B7F91A9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8D60A7D-0997-4F98-4CBE-62BCFC9E81A0}"/>
              </a:ext>
            </a:extLst>
          </p:cNvPr>
          <p:cNvSpPr>
            <a:spLocks noGrp="1"/>
          </p:cNvSpPr>
          <p:nvPr>
            <p:ph type="body" sz="quarter" idx="15"/>
          </p:nvPr>
        </p:nvSpPr>
        <p:spPr>
          <a:xfrm>
            <a:off x="119904" y="135739"/>
            <a:ext cx="11425920" cy="446229"/>
          </a:xfrm>
        </p:spPr>
        <p:txBody>
          <a:bodyPr/>
          <a:lstStyle/>
          <a:p>
            <a:pPr algn="ctr"/>
            <a:r>
              <a:rPr lang="en-AU">
                <a:solidFill>
                  <a:srgbClr val="FF0000"/>
                </a:solidFill>
                <a:highlight>
                  <a:srgbClr val="FFFF00"/>
                </a:highlight>
              </a:rPr>
              <a:t>[ADD/ REMOVE/ ALTER EXAMPLES AS RELEVANT TO YOUR ENTITY]</a:t>
            </a:r>
          </a:p>
        </p:txBody>
      </p:sp>
      <p:sp>
        <p:nvSpPr>
          <p:cNvPr id="6" name="Text Placeholder 3">
            <a:extLst>
              <a:ext uri="{FF2B5EF4-FFF2-40B4-BE49-F238E27FC236}">
                <a16:creationId xmlns:a16="http://schemas.microsoft.com/office/drawing/2014/main" id="{4AA2AC9C-5FD0-DE9D-A15C-163F757FA83C}"/>
              </a:ext>
            </a:extLst>
          </p:cNvPr>
          <p:cNvSpPr txBox="1">
            <a:spLocks/>
          </p:cNvSpPr>
          <p:nvPr/>
        </p:nvSpPr>
        <p:spPr>
          <a:xfrm>
            <a:off x="658368" y="683287"/>
            <a:ext cx="9704832" cy="566393"/>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Examples of sensitive personal information </a:t>
            </a:r>
          </a:p>
        </p:txBody>
      </p:sp>
      <p:sp>
        <p:nvSpPr>
          <p:cNvPr id="2" name="Rectangle: Rounded Corners 1">
            <a:extLst>
              <a:ext uri="{FF2B5EF4-FFF2-40B4-BE49-F238E27FC236}">
                <a16:creationId xmlns:a16="http://schemas.microsoft.com/office/drawing/2014/main" id="{08016DB6-4D24-B62A-E566-EFC5A85A0471}"/>
              </a:ext>
            </a:extLst>
          </p:cNvPr>
          <p:cNvSpPr/>
          <p:nvPr/>
        </p:nvSpPr>
        <p:spPr>
          <a:xfrm>
            <a:off x="1121922" y="1588851"/>
            <a:ext cx="2885873"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An agency collects the ethnic origin and gender of new employees as part of workforce demographic reporting</a:t>
            </a:r>
          </a:p>
        </p:txBody>
      </p:sp>
      <p:sp>
        <p:nvSpPr>
          <p:cNvPr id="4" name="Rectangle: Rounded Corners 3">
            <a:extLst>
              <a:ext uri="{FF2B5EF4-FFF2-40B4-BE49-F238E27FC236}">
                <a16:creationId xmlns:a16="http://schemas.microsoft.com/office/drawing/2014/main" id="{4068AB73-EBF9-6360-8193-8C792DB6F926}"/>
              </a:ext>
            </a:extLst>
          </p:cNvPr>
          <p:cNvSpPr/>
          <p:nvPr/>
        </p:nvSpPr>
        <p:spPr>
          <a:xfrm>
            <a:off x="7710788" y="1407268"/>
            <a:ext cx="2762659" cy="363166"/>
          </a:xfrm>
          <a:prstGeom prst="roundRect">
            <a:avLst/>
          </a:prstGeom>
          <a:ln>
            <a:solidFill>
              <a:srgbClr val="37B5B6"/>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AU"/>
              <a:t>Health Information</a:t>
            </a:r>
          </a:p>
        </p:txBody>
      </p:sp>
      <p:sp>
        <p:nvSpPr>
          <p:cNvPr id="9" name="Rectangle: Rounded Corners 8">
            <a:extLst>
              <a:ext uri="{FF2B5EF4-FFF2-40B4-BE49-F238E27FC236}">
                <a16:creationId xmlns:a16="http://schemas.microsoft.com/office/drawing/2014/main" id="{69015330-614D-73C2-419D-ECB29A54061F}"/>
              </a:ext>
            </a:extLst>
          </p:cNvPr>
          <p:cNvSpPr/>
          <p:nvPr/>
        </p:nvSpPr>
        <p:spPr>
          <a:xfrm>
            <a:off x="1121922" y="2860337"/>
            <a:ext cx="2885873"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A committee maintains a conflict-of-interest register that records members’ political party affiliations</a:t>
            </a:r>
          </a:p>
        </p:txBody>
      </p:sp>
      <p:sp>
        <p:nvSpPr>
          <p:cNvPr id="10" name="Rectangle: Rounded Corners 9">
            <a:extLst>
              <a:ext uri="{FF2B5EF4-FFF2-40B4-BE49-F238E27FC236}">
                <a16:creationId xmlns:a16="http://schemas.microsoft.com/office/drawing/2014/main" id="{2D7AF198-9514-A4DD-6969-A7AFB6316328}"/>
              </a:ext>
            </a:extLst>
          </p:cNvPr>
          <p:cNvSpPr/>
          <p:nvPr/>
        </p:nvSpPr>
        <p:spPr>
          <a:xfrm>
            <a:off x="1121922" y="4163033"/>
            <a:ext cx="2885873"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An employee declares their trade union membership when nominating a representative for workplace consultations</a:t>
            </a:r>
          </a:p>
        </p:txBody>
      </p:sp>
      <p:sp>
        <p:nvSpPr>
          <p:cNvPr id="11" name="Rectangle: Rounded Corners 10">
            <a:extLst>
              <a:ext uri="{FF2B5EF4-FFF2-40B4-BE49-F238E27FC236}">
                <a16:creationId xmlns:a16="http://schemas.microsoft.com/office/drawing/2014/main" id="{EC85F927-20CF-7997-5815-54C1F5DFD641}"/>
              </a:ext>
            </a:extLst>
          </p:cNvPr>
          <p:cNvSpPr/>
          <p:nvPr/>
        </p:nvSpPr>
        <p:spPr>
          <a:xfrm>
            <a:off x="4134252" y="1588851"/>
            <a:ext cx="2885873"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A checkbox on a form asks individuals whether they identify as Aboriginal and/or Torres Strait Islander</a:t>
            </a:r>
          </a:p>
        </p:txBody>
      </p:sp>
      <p:sp>
        <p:nvSpPr>
          <p:cNvPr id="12" name="Rectangle: Rounded Corners 11">
            <a:extLst>
              <a:ext uri="{FF2B5EF4-FFF2-40B4-BE49-F238E27FC236}">
                <a16:creationId xmlns:a16="http://schemas.microsoft.com/office/drawing/2014/main" id="{A58A17C3-5F4A-C1C3-24F0-FF7A05B486C6}"/>
              </a:ext>
            </a:extLst>
          </p:cNvPr>
          <p:cNvSpPr/>
          <p:nvPr/>
        </p:nvSpPr>
        <p:spPr>
          <a:xfrm>
            <a:off x="4134252" y="2860337"/>
            <a:ext cx="2885873"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A job application form asks applicants to voluntarily disclose their sexual orientation for diversity reporting</a:t>
            </a:r>
          </a:p>
        </p:txBody>
      </p:sp>
      <p:sp>
        <p:nvSpPr>
          <p:cNvPr id="13" name="Rectangle: Rounded Corners 12">
            <a:extLst>
              <a:ext uri="{FF2B5EF4-FFF2-40B4-BE49-F238E27FC236}">
                <a16:creationId xmlns:a16="http://schemas.microsoft.com/office/drawing/2014/main" id="{D4EA84D2-43C3-190B-E68B-3264943F1F34}"/>
              </a:ext>
            </a:extLst>
          </p:cNvPr>
          <p:cNvSpPr/>
          <p:nvPr/>
        </p:nvSpPr>
        <p:spPr>
          <a:xfrm>
            <a:off x="4134252" y="4169113"/>
            <a:ext cx="2885873"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An agency collects information about an individual’s criminal history as part of a pre-employment clearance</a:t>
            </a:r>
          </a:p>
        </p:txBody>
      </p:sp>
      <p:sp>
        <p:nvSpPr>
          <p:cNvPr id="14" name="Rectangle: Rounded Corners 13">
            <a:extLst>
              <a:ext uri="{FF2B5EF4-FFF2-40B4-BE49-F238E27FC236}">
                <a16:creationId xmlns:a16="http://schemas.microsoft.com/office/drawing/2014/main" id="{6A77C238-ABC3-D706-7174-3962F8CAA0E2}"/>
              </a:ext>
            </a:extLst>
          </p:cNvPr>
          <p:cNvSpPr/>
          <p:nvPr/>
        </p:nvSpPr>
        <p:spPr>
          <a:xfrm>
            <a:off x="7710788" y="1902527"/>
            <a:ext cx="2762659" cy="1137326"/>
          </a:xfrm>
          <a:prstGeom prst="roundRect">
            <a:avLst>
              <a:gd name="adj" fmla="val 9825"/>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AU" sz="1400"/>
              <a:t>An employee provides medical reports and supporting documents about their condition when applying for a medical retirement</a:t>
            </a:r>
          </a:p>
        </p:txBody>
      </p:sp>
      <p:sp>
        <p:nvSpPr>
          <p:cNvPr id="15" name="Rectangle: Rounded Corners 14">
            <a:extLst>
              <a:ext uri="{FF2B5EF4-FFF2-40B4-BE49-F238E27FC236}">
                <a16:creationId xmlns:a16="http://schemas.microsoft.com/office/drawing/2014/main" id="{D9CB35B3-ABB9-3B80-EF4B-242B30A28F67}"/>
              </a:ext>
            </a:extLst>
          </p:cNvPr>
          <p:cNvSpPr/>
          <p:nvPr/>
        </p:nvSpPr>
        <p:spPr>
          <a:xfrm>
            <a:off x="7710787" y="3171946"/>
            <a:ext cx="2762659" cy="1137326"/>
          </a:xfrm>
          <a:prstGeom prst="roundRect">
            <a:avLst>
              <a:gd name="adj" fmla="val 9825"/>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AU" sz="1400"/>
              <a:t>Patient records that include diagnoses, treatment plans and prescribed medications</a:t>
            </a:r>
          </a:p>
        </p:txBody>
      </p:sp>
      <p:sp>
        <p:nvSpPr>
          <p:cNvPr id="16" name="Rectangle: Rounded Corners 15">
            <a:extLst>
              <a:ext uri="{FF2B5EF4-FFF2-40B4-BE49-F238E27FC236}">
                <a16:creationId xmlns:a16="http://schemas.microsoft.com/office/drawing/2014/main" id="{622C8A2A-88D0-B314-88AB-B4DE68FFDAE8}"/>
              </a:ext>
            </a:extLst>
          </p:cNvPr>
          <p:cNvSpPr/>
          <p:nvPr/>
        </p:nvSpPr>
        <p:spPr>
          <a:xfrm>
            <a:off x="7710787" y="4441365"/>
            <a:ext cx="2762658" cy="1137326"/>
          </a:xfrm>
          <a:prstGeom prst="roundRect">
            <a:avLst>
              <a:gd name="adj" fmla="val 9825"/>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AU" sz="1400"/>
              <a:t>An individual discloses a chronic health condition when requesting modified conditions for an examination</a:t>
            </a:r>
          </a:p>
        </p:txBody>
      </p:sp>
    </p:spTree>
    <p:extLst>
      <p:ext uri="{BB962C8B-B14F-4D97-AF65-F5344CB8AC3E}">
        <p14:creationId xmlns:p14="http://schemas.microsoft.com/office/powerpoint/2010/main" val="4194187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85C09-1A33-D578-2D29-C1EACE87F43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9095FC-04BA-5384-A3AC-99A3B61999CB}"/>
              </a:ext>
            </a:extLst>
          </p:cNvPr>
          <p:cNvSpPr>
            <a:spLocks noGrp="1"/>
          </p:cNvSpPr>
          <p:nvPr>
            <p:ph type="body" sz="quarter" idx="14"/>
          </p:nvPr>
        </p:nvSpPr>
        <p:spPr>
          <a:xfrm>
            <a:off x="510766" y="320593"/>
            <a:ext cx="9873445" cy="566393"/>
          </a:xfrm>
        </p:spPr>
        <p:txBody>
          <a:bodyPr/>
          <a:lstStyle/>
          <a:p>
            <a:pPr>
              <a:lnSpc>
                <a:spcPct val="115000"/>
              </a:lnSpc>
              <a:spcAft>
                <a:spcPts val="800"/>
              </a:spcAft>
              <a:buNone/>
            </a:pPr>
            <a:r>
              <a:rPr kumimoji="0" lang="en-US" sz="2800" i="0" u="none" strike="noStrike" kern="1200" cap="none" spc="0" normalizeH="0" baseline="0" noProof="0">
                <a:ln>
                  <a:noFill/>
                </a:ln>
                <a:solidFill>
                  <a:srgbClr val="01213D"/>
                </a:solidFill>
                <a:effectLst/>
                <a:uLnTx/>
                <a:uFillTx/>
                <a:latin typeface="Arial"/>
                <a:ea typeface="+mn-ea"/>
                <a:cs typeface="+mn-cs"/>
              </a:rPr>
              <a:t>Information Privacy Principles (IPPs)</a:t>
            </a:r>
            <a:endParaRPr lang="en-AU" sz="3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0" name="LeftBox"/>
          <p:cNvSpPr/>
          <p:nvPr/>
        </p:nvSpPr>
        <p:spPr>
          <a:xfrm>
            <a:off x="508000" y="1493736"/>
            <a:ext cx="4939489" cy="3870528"/>
          </a:xfrm>
          <a:prstGeom prst="roundRect">
            <a:avLst>
              <a:gd name="adj" fmla="val 8000"/>
            </a:avLst>
          </a:prstGeom>
          <a:solidFill>
            <a:schemeClr val="tx1"/>
          </a:solidFill>
          <a:ln>
            <a:noFill/>
          </a:ln>
        </p:spPr>
        <p:txBody>
          <a:bodyPr wrap="square" lIns="137160" tIns="91440" rIns="137160" bIns="91440" anchor="ctr"/>
          <a:lstStyle/>
          <a:p>
            <a:pPr>
              <a:spcBef>
                <a:spcPts val="1800"/>
              </a:spcBef>
              <a:buNone/>
            </a:pPr>
            <a:r>
              <a:rPr lang="en-US" sz="2000" dirty="0">
                <a:solidFill>
                  <a:schemeClr val="bg1"/>
                </a:solidFill>
              </a:rPr>
              <a:t>The Information Privacy Principles (IPPs) outline how IPP entities must handle personal information. </a:t>
            </a:r>
          </a:p>
          <a:p>
            <a:pPr>
              <a:spcBef>
                <a:spcPts val="1800"/>
              </a:spcBef>
              <a:buNone/>
            </a:pPr>
            <a:r>
              <a:rPr lang="en-US" sz="2000" dirty="0">
                <a:solidFill>
                  <a:schemeClr val="bg2"/>
                </a:solidFill>
              </a:rPr>
              <a:t>There are 11 IPPs, including </a:t>
            </a:r>
            <a:r>
              <a:rPr lang="en-US" sz="2000" dirty="0">
                <a:solidFill>
                  <a:schemeClr val="bg1"/>
                </a:solidFill>
              </a:rPr>
              <a:t>IPPs relating to de-identified information and automated decision-making. </a:t>
            </a:r>
            <a:endParaRPr lang="en-AU" sz="2000" dirty="0">
              <a:solidFill>
                <a:schemeClr val="bg1"/>
              </a:solidFill>
              <a:latin typeface="Arial"/>
            </a:endParaRPr>
          </a:p>
          <a:p>
            <a:pPr>
              <a:spcBef>
                <a:spcPts val="1800"/>
              </a:spcBef>
              <a:buNone/>
            </a:pPr>
            <a:r>
              <a:rPr lang="en-AU" sz="2000" dirty="0">
                <a:solidFill>
                  <a:schemeClr val="bg1"/>
                </a:solidFill>
                <a:latin typeface="Arial"/>
              </a:rPr>
              <a:t>The IPPs are set out in Schedule 1 of the PRIS Act.</a:t>
            </a:r>
          </a:p>
        </p:txBody>
      </p:sp>
      <p:sp>
        <p:nvSpPr>
          <p:cNvPr id="101" name="RH"/>
          <p:cNvSpPr txBox="1"/>
          <p:nvPr/>
        </p:nvSpPr>
        <p:spPr>
          <a:xfrm>
            <a:off x="5800888" y="1034252"/>
            <a:ext cx="5461000" cy="381000"/>
          </a:xfrm>
          <a:prstGeom prst="rect">
            <a:avLst/>
          </a:prstGeom>
          <a:noFill/>
        </p:spPr>
        <p:txBody>
          <a:bodyPr wrap="square" lIns="91440" tIns="45720" rIns="91440" bIns="45720"/>
          <a:lstStyle/>
          <a:p>
            <a:pPr>
              <a:buNone/>
            </a:pPr>
            <a:r>
              <a:rPr lang="en-AU" sz="1800" b="1">
                <a:solidFill>
                  <a:srgbClr val="01213D"/>
                </a:solidFill>
                <a:latin typeface="Arial"/>
              </a:rPr>
              <a:t>Apply to IPP entities:</a:t>
            </a:r>
          </a:p>
        </p:txBody>
      </p:sp>
      <p:sp>
        <p:nvSpPr>
          <p:cNvPr id="113" name="E113"/>
          <p:cNvSpPr/>
          <p:nvPr/>
        </p:nvSpPr>
        <p:spPr>
          <a:xfrm>
            <a:off x="5798089" y="1493736"/>
            <a:ext cx="2029433" cy="1213255"/>
          </a:xfrm>
          <a:prstGeom prst="roundRect">
            <a:avLst>
              <a:gd name="adj" fmla="val 16667"/>
            </a:avLst>
          </a:prstGeom>
          <a:solidFill>
            <a:schemeClr val="accent3"/>
          </a:solidFill>
          <a:ln>
            <a:noFill/>
          </a:ln>
        </p:spPr>
        <p:txBody>
          <a:bodyPr wrap="square" lIns="91440" tIns="45720" rIns="91440" bIns="45720" anchor="ctr"/>
          <a:lstStyle/>
          <a:p>
            <a:pPr algn="ctr">
              <a:buNone/>
            </a:pPr>
            <a:r>
              <a:rPr lang="en-AU" sz="1600" b="1">
                <a:solidFill>
                  <a:srgbClr val="FFFFFF"/>
                </a:solidFill>
                <a:latin typeface="Arial"/>
              </a:rPr>
              <a:t>WA Government departments</a:t>
            </a:r>
          </a:p>
        </p:txBody>
      </p:sp>
      <p:sp>
        <p:nvSpPr>
          <p:cNvPr id="2" name="E113">
            <a:extLst>
              <a:ext uri="{FF2B5EF4-FFF2-40B4-BE49-F238E27FC236}">
                <a16:creationId xmlns:a16="http://schemas.microsoft.com/office/drawing/2014/main" id="{0C26F30A-53E4-8046-20E2-11363A1C5207}"/>
              </a:ext>
            </a:extLst>
          </p:cNvPr>
          <p:cNvSpPr/>
          <p:nvPr/>
        </p:nvSpPr>
        <p:spPr>
          <a:xfrm>
            <a:off x="5798090" y="2822372"/>
            <a:ext cx="2041458" cy="1213255"/>
          </a:xfrm>
          <a:prstGeom prst="roundRect">
            <a:avLst>
              <a:gd name="adj" fmla="val 16667"/>
            </a:avLst>
          </a:prstGeom>
          <a:solidFill>
            <a:schemeClr val="tx2"/>
          </a:solidFill>
          <a:ln>
            <a:noFill/>
          </a:ln>
        </p:spPr>
        <p:txBody>
          <a:bodyPr wrap="square" lIns="91440" tIns="45720" rIns="91440" bIns="45720" anchor="ctr"/>
          <a:lstStyle/>
          <a:p>
            <a:pPr algn="ctr">
              <a:buNone/>
            </a:pPr>
            <a:r>
              <a:rPr lang="en-AU" sz="1600" b="1">
                <a:solidFill>
                  <a:srgbClr val="FFFFFF"/>
                </a:solidFill>
                <a:latin typeface="Arial"/>
              </a:rPr>
              <a:t>Local Governments</a:t>
            </a:r>
          </a:p>
        </p:txBody>
      </p:sp>
      <p:sp>
        <p:nvSpPr>
          <p:cNvPr id="3" name="E113">
            <a:extLst>
              <a:ext uri="{FF2B5EF4-FFF2-40B4-BE49-F238E27FC236}">
                <a16:creationId xmlns:a16="http://schemas.microsoft.com/office/drawing/2014/main" id="{1C410142-7318-47D4-3D2A-4B5429BE0EDC}"/>
              </a:ext>
            </a:extLst>
          </p:cNvPr>
          <p:cNvSpPr/>
          <p:nvPr/>
        </p:nvSpPr>
        <p:spPr>
          <a:xfrm>
            <a:off x="5798089" y="4144524"/>
            <a:ext cx="2041457" cy="1213255"/>
          </a:xfrm>
          <a:prstGeom prst="roundRect">
            <a:avLst>
              <a:gd name="adj" fmla="val 16667"/>
            </a:avLst>
          </a:prstGeom>
          <a:solidFill>
            <a:schemeClr val="accent3"/>
          </a:solidFill>
          <a:ln>
            <a:noFill/>
          </a:ln>
        </p:spPr>
        <p:txBody>
          <a:bodyPr wrap="square" lIns="91440" tIns="45720" rIns="91440" bIns="45720" anchor="ctr"/>
          <a:lstStyle/>
          <a:p>
            <a:pPr algn="ctr">
              <a:buNone/>
            </a:pPr>
            <a:r>
              <a:rPr lang="en-AU" sz="1600" b="1">
                <a:solidFill>
                  <a:srgbClr val="FFFFFF"/>
                </a:solidFill>
                <a:latin typeface="Arial"/>
              </a:rPr>
              <a:t>WA Police Force</a:t>
            </a:r>
          </a:p>
        </p:txBody>
      </p:sp>
      <p:sp>
        <p:nvSpPr>
          <p:cNvPr id="6" name="E113">
            <a:extLst>
              <a:ext uri="{FF2B5EF4-FFF2-40B4-BE49-F238E27FC236}">
                <a16:creationId xmlns:a16="http://schemas.microsoft.com/office/drawing/2014/main" id="{B7385B68-A208-ECD7-A8FC-B0883897F3C1}"/>
              </a:ext>
            </a:extLst>
          </p:cNvPr>
          <p:cNvSpPr/>
          <p:nvPr/>
        </p:nvSpPr>
        <p:spPr>
          <a:xfrm>
            <a:off x="7986812" y="1512380"/>
            <a:ext cx="2029433" cy="1213255"/>
          </a:xfrm>
          <a:prstGeom prst="roundRect">
            <a:avLst>
              <a:gd name="adj" fmla="val 16667"/>
            </a:avLst>
          </a:prstGeom>
          <a:solidFill>
            <a:schemeClr val="tx2"/>
          </a:solidFill>
          <a:ln>
            <a:noFill/>
          </a:ln>
        </p:spPr>
        <p:txBody>
          <a:bodyPr wrap="square" lIns="91440" tIns="45720" rIns="91440" bIns="45720" anchor="ctr"/>
          <a:lstStyle/>
          <a:p>
            <a:pPr algn="ctr">
              <a:buNone/>
            </a:pPr>
            <a:r>
              <a:rPr lang="en-AU" sz="1600" b="1">
                <a:solidFill>
                  <a:srgbClr val="FFFFFF"/>
                </a:solidFill>
                <a:latin typeface="Arial"/>
              </a:rPr>
              <a:t>Statutory Authorities</a:t>
            </a:r>
          </a:p>
        </p:txBody>
      </p:sp>
      <p:sp>
        <p:nvSpPr>
          <p:cNvPr id="7" name="E113">
            <a:extLst>
              <a:ext uri="{FF2B5EF4-FFF2-40B4-BE49-F238E27FC236}">
                <a16:creationId xmlns:a16="http://schemas.microsoft.com/office/drawing/2014/main" id="{C7A3A33B-BB6B-412B-362F-49313540503A}"/>
              </a:ext>
            </a:extLst>
          </p:cNvPr>
          <p:cNvSpPr/>
          <p:nvPr/>
        </p:nvSpPr>
        <p:spPr>
          <a:xfrm>
            <a:off x="7986812" y="2822372"/>
            <a:ext cx="2041458" cy="1213255"/>
          </a:xfrm>
          <a:prstGeom prst="roundRect">
            <a:avLst>
              <a:gd name="adj" fmla="val 16667"/>
            </a:avLst>
          </a:prstGeom>
          <a:solidFill>
            <a:schemeClr val="accent3"/>
          </a:solidFill>
          <a:ln>
            <a:noFill/>
          </a:ln>
        </p:spPr>
        <p:txBody>
          <a:bodyPr wrap="square" lIns="91440" tIns="45720" rIns="91440" bIns="45720" anchor="ctr"/>
          <a:lstStyle/>
          <a:p>
            <a:pPr algn="ctr">
              <a:buNone/>
            </a:pPr>
            <a:r>
              <a:rPr lang="en-AU" sz="1600" b="1">
                <a:solidFill>
                  <a:srgbClr val="FFFFFF"/>
                </a:solidFill>
                <a:latin typeface="Arial"/>
              </a:rPr>
              <a:t>Government Trading Enterprises</a:t>
            </a:r>
          </a:p>
        </p:txBody>
      </p:sp>
      <p:sp>
        <p:nvSpPr>
          <p:cNvPr id="8" name="E113">
            <a:extLst>
              <a:ext uri="{FF2B5EF4-FFF2-40B4-BE49-F238E27FC236}">
                <a16:creationId xmlns:a16="http://schemas.microsoft.com/office/drawing/2014/main" id="{2A15BA07-77A0-A74A-13EB-6BC56CB9F058}"/>
              </a:ext>
            </a:extLst>
          </p:cNvPr>
          <p:cNvSpPr/>
          <p:nvPr/>
        </p:nvSpPr>
        <p:spPr>
          <a:xfrm>
            <a:off x="7974788" y="4151009"/>
            <a:ext cx="2041457" cy="1213255"/>
          </a:xfrm>
          <a:prstGeom prst="roundRect">
            <a:avLst>
              <a:gd name="adj" fmla="val 16667"/>
            </a:avLst>
          </a:prstGeom>
          <a:solidFill>
            <a:schemeClr val="tx2"/>
          </a:solidFill>
          <a:ln>
            <a:noFill/>
          </a:ln>
        </p:spPr>
        <p:txBody>
          <a:bodyPr wrap="square" lIns="91440" tIns="45720" rIns="91440" bIns="45720" anchor="ctr"/>
          <a:lstStyle/>
          <a:p>
            <a:pPr algn="ctr">
              <a:buNone/>
            </a:pPr>
            <a:r>
              <a:rPr lang="en-AU" sz="1600" b="1">
                <a:solidFill>
                  <a:srgbClr val="FFFFFF"/>
                </a:solidFill>
                <a:latin typeface="Arial"/>
              </a:rPr>
              <a:t>Contracted Service
Providers</a:t>
            </a:r>
          </a:p>
        </p:txBody>
      </p:sp>
    </p:spTree>
    <p:extLst>
      <p:ext uri="{BB962C8B-B14F-4D97-AF65-F5344CB8AC3E}">
        <p14:creationId xmlns:p14="http://schemas.microsoft.com/office/powerpoint/2010/main" val="2001238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306A9-FC8D-A074-7386-5D017EA5683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844A0DE-FFC5-8461-F6FD-2974970C3FA0}"/>
              </a:ext>
            </a:extLst>
          </p:cNvPr>
          <p:cNvSpPr>
            <a:spLocks noGrp="1"/>
          </p:cNvSpPr>
          <p:nvPr>
            <p:ph type="body" sz="quarter" idx="14"/>
          </p:nvPr>
        </p:nvSpPr>
        <p:spPr>
          <a:xfrm>
            <a:off x="363742" y="285147"/>
            <a:ext cx="10988619" cy="566393"/>
          </a:xfrm>
        </p:spPr>
        <p:txBody>
          <a:bodyPr/>
          <a:lstStyle/>
          <a:p>
            <a:r>
              <a:rPr lang="en-AU"/>
              <a:t>Information lifecycle</a:t>
            </a:r>
          </a:p>
        </p:txBody>
      </p:sp>
      <p:sp>
        <p:nvSpPr>
          <p:cNvPr id="117" name="Text Placeholder 116">
            <a:extLst>
              <a:ext uri="{FF2B5EF4-FFF2-40B4-BE49-F238E27FC236}">
                <a16:creationId xmlns:a16="http://schemas.microsoft.com/office/drawing/2014/main" id="{4E0F90C3-2E9E-034D-BD57-0CFBEC8643E5}"/>
              </a:ext>
            </a:extLst>
          </p:cNvPr>
          <p:cNvSpPr>
            <a:spLocks noGrp="1"/>
          </p:cNvSpPr>
          <p:nvPr>
            <p:ph type="body" sz="quarter" idx="15"/>
          </p:nvPr>
        </p:nvSpPr>
        <p:spPr>
          <a:xfrm>
            <a:off x="367166" y="531773"/>
            <a:ext cx="5228751" cy="862105"/>
          </a:xfrm>
        </p:spPr>
        <p:txBody>
          <a:bodyPr/>
          <a:lstStyle/>
          <a:p>
            <a:r>
              <a:rPr lang="en-AU" sz="1700"/>
              <a:t>IPPs apply throughout the personal information lifecycle </a:t>
            </a:r>
          </a:p>
        </p:txBody>
      </p:sp>
      <p:pic>
        <p:nvPicPr>
          <p:cNvPr id="11" name="Picture 10">
            <a:extLst>
              <a:ext uri="{FF2B5EF4-FFF2-40B4-BE49-F238E27FC236}">
                <a16:creationId xmlns:a16="http://schemas.microsoft.com/office/drawing/2014/main" id="{A3CA631D-94B4-6C88-8713-91BC3EE6D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639" y="436035"/>
            <a:ext cx="10787254" cy="5752463"/>
          </a:xfrm>
          <a:prstGeom prst="rect">
            <a:avLst/>
          </a:prstGeom>
        </p:spPr>
      </p:pic>
    </p:spTree>
    <p:extLst>
      <p:ext uri="{BB962C8B-B14F-4D97-AF65-F5344CB8AC3E}">
        <p14:creationId xmlns:p14="http://schemas.microsoft.com/office/powerpoint/2010/main" val="806116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E976-3377-63A9-7072-FDC789DA3050}"/>
            </a:ext>
          </a:extLst>
        </p:cNvPr>
        <p:cNvGrpSpPr/>
        <p:nvPr/>
      </p:nvGrpSpPr>
      <p:grpSpPr>
        <a:xfrm>
          <a:off x="0" y="0"/>
          <a:ext cx="0" cy="0"/>
          <a:chOff x="0" y="0"/>
          <a:chExt cx="0" cy="0"/>
        </a:xfrm>
      </p:grpSpPr>
      <p:sp>
        <p:nvSpPr>
          <p:cNvPr id="2" name="Teardrop 1">
            <a:extLst>
              <a:ext uri="{FF2B5EF4-FFF2-40B4-BE49-F238E27FC236}">
                <a16:creationId xmlns:a16="http://schemas.microsoft.com/office/drawing/2014/main" id="{C95A4916-A4A2-54ED-F7C3-CDF9F698C7AA}"/>
              </a:ext>
            </a:extLst>
          </p:cNvPr>
          <p:cNvSpPr/>
          <p:nvPr/>
        </p:nvSpPr>
        <p:spPr>
          <a:xfrm>
            <a:off x="11048879" y="0"/>
            <a:ext cx="1145788" cy="1157344"/>
          </a:xfrm>
          <a:prstGeom prst="teardrop">
            <a:avLst/>
          </a:prstGeom>
          <a:solidFill>
            <a:srgbClr val="DBDF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83DEFFA1-421D-36A3-B8D9-D79199A6031C}"/>
              </a:ext>
            </a:extLst>
          </p:cNvPr>
          <p:cNvSpPr>
            <a:spLocks noGrp="1"/>
          </p:cNvSpPr>
          <p:nvPr>
            <p:ph idx="1"/>
          </p:nvPr>
        </p:nvSpPr>
        <p:spPr>
          <a:xfrm>
            <a:off x="658367" y="1273404"/>
            <a:ext cx="10399776" cy="4204126"/>
          </a:xfrm>
        </p:spPr>
        <p:txBody>
          <a:bodyPr numCol="1" anchor="t">
            <a:normAutofit/>
          </a:bodyPr>
          <a:lstStyle/>
          <a:p>
            <a:pPr marL="457200" indent="-457200">
              <a:lnSpc>
                <a:spcPct val="115000"/>
              </a:lnSpc>
              <a:spcAft>
                <a:spcPts val="800"/>
              </a:spcAft>
              <a:buFont typeface="Arial" panose="020B0604020202020204" pitchFamily="34" charset="0"/>
              <a:buChar char="•"/>
            </a:pPr>
            <a:endParaRPr lang="en-AU" sz="2800" kern="10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endParaRPr lang="en-AU" sz="1600" kern="100">
              <a:effectLst/>
              <a:latin typeface="Aptos" panose="020B0004020202020204" pitchFamily="34" charset="0"/>
              <a:ea typeface="Aptos" panose="020B0004020202020204" pitchFamily="34" charset="0"/>
              <a:cs typeface="Times New Roman" panose="02020603050405020304" pitchFamily="18" charset="0"/>
            </a:endParaRPr>
          </a:p>
          <a:p>
            <a:endParaRPr lang="en-AU"/>
          </a:p>
        </p:txBody>
      </p:sp>
      <p:sp>
        <p:nvSpPr>
          <p:cNvPr id="4" name="Text Placeholder 3">
            <a:extLst>
              <a:ext uri="{FF2B5EF4-FFF2-40B4-BE49-F238E27FC236}">
                <a16:creationId xmlns:a16="http://schemas.microsoft.com/office/drawing/2014/main" id="{91FD2114-6B2B-E29D-C7C2-FA98E68D9314}"/>
              </a:ext>
            </a:extLst>
          </p:cNvPr>
          <p:cNvSpPr>
            <a:spLocks noGrp="1"/>
          </p:cNvSpPr>
          <p:nvPr>
            <p:ph type="body" sz="quarter" idx="14"/>
          </p:nvPr>
        </p:nvSpPr>
        <p:spPr>
          <a:xfrm>
            <a:off x="658367" y="373712"/>
            <a:ext cx="9873445" cy="566393"/>
          </a:xfrm>
        </p:spPr>
        <p:txBody>
          <a:bodyPr/>
          <a:lstStyle/>
          <a:p>
            <a:pPr>
              <a:lnSpc>
                <a:spcPct val="115000"/>
              </a:lnSpc>
              <a:spcAft>
                <a:spcPts val="800"/>
              </a:spcAft>
              <a:buNone/>
            </a:pPr>
            <a:r>
              <a:rPr kumimoji="0" lang="en-US" sz="2800" i="0" u="none" strike="noStrike" kern="1200" cap="none" spc="0" normalizeH="0" baseline="0" noProof="0">
                <a:ln>
                  <a:noFill/>
                </a:ln>
                <a:solidFill>
                  <a:srgbClr val="01213D"/>
                </a:solidFill>
                <a:effectLst/>
                <a:uLnTx/>
                <a:uFillTx/>
                <a:latin typeface="Arial"/>
                <a:ea typeface="+mn-ea"/>
                <a:cs typeface="+mn-cs"/>
              </a:rPr>
              <a:t>Privacy Policy</a:t>
            </a:r>
            <a:endParaRPr lang="en-AU" sz="3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BFF8313D-1BA0-C57F-8BD8-D9EEA44DBE74}"/>
              </a:ext>
            </a:extLst>
          </p:cNvPr>
          <p:cNvSpPr/>
          <p:nvPr/>
        </p:nvSpPr>
        <p:spPr>
          <a:xfrm>
            <a:off x="1597963" y="1742592"/>
            <a:ext cx="8804850" cy="924974"/>
          </a:xfrm>
          <a:prstGeom prst="roundRect">
            <a:avLst>
              <a:gd name="adj" fmla="val 4627"/>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08" name="Group 107">
            <a:extLst>
              <a:ext uri="{FF2B5EF4-FFF2-40B4-BE49-F238E27FC236}">
                <a16:creationId xmlns:a16="http://schemas.microsoft.com/office/drawing/2014/main" id="{CF2170BD-6162-BC3E-2683-D4AE7759B275}"/>
              </a:ext>
            </a:extLst>
          </p:cNvPr>
          <p:cNvGrpSpPr/>
          <p:nvPr/>
        </p:nvGrpSpPr>
        <p:grpSpPr>
          <a:xfrm>
            <a:off x="11227040" y="213797"/>
            <a:ext cx="789465" cy="752686"/>
            <a:chOff x="5001888" y="3584661"/>
            <a:chExt cx="789465" cy="752686"/>
          </a:xfrm>
        </p:grpSpPr>
        <p:sp>
          <p:nvSpPr>
            <p:cNvPr id="94" name="Oval 93">
              <a:extLst>
                <a:ext uri="{FF2B5EF4-FFF2-40B4-BE49-F238E27FC236}">
                  <a16:creationId xmlns:a16="http://schemas.microsoft.com/office/drawing/2014/main" id="{3D79E4EA-7080-FECB-8171-12C14EDCBB91}"/>
                </a:ext>
              </a:extLst>
            </p:cNvPr>
            <p:cNvSpPr/>
            <p:nvPr/>
          </p:nvSpPr>
          <p:spPr>
            <a:xfrm>
              <a:off x="5001888" y="3584661"/>
              <a:ext cx="789465" cy="7526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05" name="Group 104">
              <a:extLst>
                <a:ext uri="{FF2B5EF4-FFF2-40B4-BE49-F238E27FC236}">
                  <a16:creationId xmlns:a16="http://schemas.microsoft.com/office/drawing/2014/main" id="{D8162CB3-858A-DB90-092E-78908233C050}"/>
                </a:ext>
              </a:extLst>
            </p:cNvPr>
            <p:cNvGrpSpPr/>
            <p:nvPr/>
          </p:nvGrpSpPr>
          <p:grpSpPr>
            <a:xfrm>
              <a:off x="5001888" y="3649903"/>
              <a:ext cx="786658" cy="674692"/>
              <a:chOff x="5319530" y="3606892"/>
              <a:chExt cx="1414709" cy="1191109"/>
            </a:xfrm>
            <a:solidFill>
              <a:schemeClr val="tx1"/>
            </a:solidFill>
          </p:grpSpPr>
          <p:pic>
            <p:nvPicPr>
              <p:cNvPr id="106" name="Graphic 105" descr="Gears with solid fill">
                <a:extLst>
                  <a:ext uri="{FF2B5EF4-FFF2-40B4-BE49-F238E27FC236}">
                    <a16:creationId xmlns:a16="http://schemas.microsoft.com/office/drawing/2014/main" id="{47509DEA-82CA-E445-143E-D01D72540F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19530" y="3606892"/>
                <a:ext cx="914400" cy="914400"/>
              </a:xfrm>
              <a:prstGeom prst="rect">
                <a:avLst/>
              </a:prstGeom>
            </p:spPr>
          </p:pic>
          <p:pic>
            <p:nvPicPr>
              <p:cNvPr id="107" name="Graphic 106" descr="Single gear with solid fill">
                <a:extLst>
                  <a:ext uri="{FF2B5EF4-FFF2-40B4-BE49-F238E27FC236}">
                    <a16:creationId xmlns:a16="http://schemas.microsoft.com/office/drawing/2014/main" id="{4A56BCE2-07F6-36D0-3DC0-446C649DBEC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19839" y="3883601"/>
                <a:ext cx="914400" cy="914400"/>
              </a:xfrm>
              <a:prstGeom prst="rect">
                <a:avLst/>
              </a:prstGeom>
            </p:spPr>
          </p:pic>
        </p:grpSp>
      </p:grpSp>
      <p:grpSp>
        <p:nvGrpSpPr>
          <p:cNvPr id="33" name="Group 32">
            <a:extLst>
              <a:ext uri="{FF2B5EF4-FFF2-40B4-BE49-F238E27FC236}">
                <a16:creationId xmlns:a16="http://schemas.microsoft.com/office/drawing/2014/main" id="{D9F51D6D-9E1D-1E6D-E353-577E29D49513}"/>
              </a:ext>
            </a:extLst>
          </p:cNvPr>
          <p:cNvGrpSpPr/>
          <p:nvPr/>
        </p:nvGrpSpPr>
        <p:grpSpPr>
          <a:xfrm>
            <a:off x="647524" y="1045784"/>
            <a:ext cx="9764534" cy="609286"/>
            <a:chOff x="620139" y="1217038"/>
            <a:chExt cx="9785858" cy="609286"/>
          </a:xfrm>
        </p:grpSpPr>
        <p:sp>
          <p:nvSpPr>
            <p:cNvPr id="8" name="Rectangle: Rounded Corners 7">
              <a:extLst>
                <a:ext uri="{FF2B5EF4-FFF2-40B4-BE49-F238E27FC236}">
                  <a16:creationId xmlns:a16="http://schemas.microsoft.com/office/drawing/2014/main" id="{C2EBC64C-2B80-8173-7EA5-0CAD888DC7D3}"/>
                </a:ext>
              </a:extLst>
            </p:cNvPr>
            <p:cNvSpPr/>
            <p:nvPr/>
          </p:nvSpPr>
          <p:spPr>
            <a:xfrm>
              <a:off x="727776" y="1227419"/>
              <a:ext cx="9678221" cy="598905"/>
            </a:xfrm>
            <a:prstGeom prst="roundRect">
              <a:avLst>
                <a:gd name="adj" fmla="val 5365"/>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5A1D1810-D98B-71FE-31D8-32EE340D3B64}"/>
                </a:ext>
              </a:extLst>
            </p:cNvPr>
            <p:cNvSpPr/>
            <p:nvPr/>
          </p:nvSpPr>
          <p:spPr>
            <a:xfrm>
              <a:off x="620139" y="1217038"/>
              <a:ext cx="1885994" cy="602138"/>
            </a:xfrm>
            <a:prstGeom prst="roundRect">
              <a:avLst>
                <a:gd name="adj" fmla="val 41414"/>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b="1"/>
                <a:t>Required by</a:t>
              </a:r>
            </a:p>
          </p:txBody>
        </p:sp>
        <p:sp>
          <p:nvSpPr>
            <p:cNvPr id="10" name="TextBox 9">
              <a:extLst>
                <a:ext uri="{FF2B5EF4-FFF2-40B4-BE49-F238E27FC236}">
                  <a16:creationId xmlns:a16="http://schemas.microsoft.com/office/drawing/2014/main" id="{A5FFFC6F-F9C5-040B-A045-981905FC4558}"/>
                </a:ext>
              </a:extLst>
            </p:cNvPr>
            <p:cNvSpPr txBox="1"/>
            <p:nvPr/>
          </p:nvSpPr>
          <p:spPr>
            <a:xfrm>
              <a:off x="2908006" y="1357594"/>
              <a:ext cx="3637914" cy="338554"/>
            </a:xfrm>
            <a:prstGeom prst="rect">
              <a:avLst/>
            </a:prstGeom>
            <a:noFill/>
          </p:spPr>
          <p:txBody>
            <a:bodyPr wrap="square" rtlCol="0">
              <a:spAutoFit/>
            </a:bodyPr>
            <a:lstStyle/>
            <a:p>
              <a:r>
                <a:rPr lang="en-AU" sz="1600"/>
                <a:t>IPP 5: Openness and transparency</a:t>
              </a:r>
            </a:p>
          </p:txBody>
        </p:sp>
        <p:sp>
          <p:nvSpPr>
            <p:cNvPr id="26" name="Oval 25">
              <a:extLst>
                <a:ext uri="{FF2B5EF4-FFF2-40B4-BE49-F238E27FC236}">
                  <a16:creationId xmlns:a16="http://schemas.microsoft.com/office/drawing/2014/main" id="{DC740885-24B6-27E6-4B8F-89BA110E6049}"/>
                </a:ext>
              </a:extLst>
            </p:cNvPr>
            <p:cNvSpPr/>
            <p:nvPr/>
          </p:nvSpPr>
          <p:spPr>
            <a:xfrm>
              <a:off x="2752743" y="1463384"/>
              <a:ext cx="97276" cy="103762"/>
            </a:xfrm>
            <a:prstGeom prst="ellipse">
              <a:avLst/>
            </a:prstGeom>
            <a:solidFill>
              <a:schemeClr val="accent4"/>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4" name="Group 33">
            <a:extLst>
              <a:ext uri="{FF2B5EF4-FFF2-40B4-BE49-F238E27FC236}">
                <a16:creationId xmlns:a16="http://schemas.microsoft.com/office/drawing/2014/main" id="{B8DC7956-7075-0291-9FD4-7E1E87FCA84A}"/>
              </a:ext>
            </a:extLst>
          </p:cNvPr>
          <p:cNvGrpSpPr/>
          <p:nvPr/>
        </p:nvGrpSpPr>
        <p:grpSpPr>
          <a:xfrm>
            <a:off x="658367" y="1736942"/>
            <a:ext cx="10030503" cy="1286503"/>
            <a:chOff x="632974" y="1930119"/>
            <a:chExt cx="9925226" cy="1286503"/>
          </a:xfrm>
        </p:grpSpPr>
        <p:sp>
          <p:nvSpPr>
            <p:cNvPr id="14" name="Rectangle: Rounded Corners 13">
              <a:extLst>
                <a:ext uri="{FF2B5EF4-FFF2-40B4-BE49-F238E27FC236}">
                  <a16:creationId xmlns:a16="http://schemas.microsoft.com/office/drawing/2014/main" id="{8EB8FA54-308D-B725-A6A6-D7310625155A}"/>
                </a:ext>
              </a:extLst>
            </p:cNvPr>
            <p:cNvSpPr/>
            <p:nvPr/>
          </p:nvSpPr>
          <p:spPr>
            <a:xfrm>
              <a:off x="632974" y="1930119"/>
              <a:ext cx="1907247" cy="924974"/>
            </a:xfrm>
            <a:prstGeom prst="roundRect">
              <a:avLst>
                <a:gd name="adj" fmla="val 42559"/>
              </a:avLst>
            </a:prstGeom>
            <a:solidFill>
              <a:srgbClr val="0089C0"/>
            </a:solidFill>
            <a:ln>
              <a:solidFill>
                <a:srgbClr val="0089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b="1"/>
                <a:t>What is it?</a:t>
              </a:r>
            </a:p>
          </p:txBody>
        </p:sp>
        <p:sp>
          <p:nvSpPr>
            <p:cNvPr id="15" name="Oval 14">
              <a:extLst>
                <a:ext uri="{FF2B5EF4-FFF2-40B4-BE49-F238E27FC236}">
                  <a16:creationId xmlns:a16="http://schemas.microsoft.com/office/drawing/2014/main" id="{D48AB8E8-F349-D90F-D799-4DDD04CA0187}"/>
                </a:ext>
              </a:extLst>
            </p:cNvPr>
            <p:cNvSpPr/>
            <p:nvPr/>
          </p:nvSpPr>
          <p:spPr>
            <a:xfrm>
              <a:off x="2733406" y="2182284"/>
              <a:ext cx="97276" cy="103762"/>
            </a:xfrm>
            <a:prstGeom prst="ellipse">
              <a:avLst/>
            </a:prstGeom>
            <a:solidFill>
              <a:srgbClr val="0089C0"/>
            </a:solidFill>
            <a:ln>
              <a:solidFill>
                <a:srgbClr val="0089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43DAFEAC-180F-F198-9EAC-31AD4EA56161}"/>
                </a:ext>
              </a:extLst>
            </p:cNvPr>
            <p:cNvSpPr txBox="1"/>
            <p:nvPr/>
          </p:nvSpPr>
          <p:spPr>
            <a:xfrm>
              <a:off x="2922627" y="2077849"/>
              <a:ext cx="7635573" cy="1138773"/>
            </a:xfrm>
            <a:prstGeom prst="rect">
              <a:avLst/>
            </a:prstGeom>
            <a:noFill/>
          </p:spPr>
          <p:txBody>
            <a:bodyPr wrap="square" rtlCol="0">
              <a:spAutoFit/>
            </a:bodyPr>
            <a:lstStyle/>
            <a:p>
              <a:pPr>
                <a:spcAft>
                  <a:spcPts val="1200"/>
                </a:spcAft>
              </a:pPr>
              <a:r>
                <a:rPr lang="en-AU" sz="1600"/>
                <a:t>A policy that sets out the entity’s information handling practices in a broad sense</a:t>
              </a:r>
            </a:p>
            <a:p>
              <a:pPr>
                <a:spcAft>
                  <a:spcPts val="1200"/>
                </a:spcAft>
              </a:pPr>
              <a:r>
                <a:rPr lang="en-AU" sz="1600"/>
                <a:t>It is usually published on the IPP entity’s website</a:t>
              </a:r>
            </a:p>
            <a:p>
              <a:endParaRPr lang="en-AU" sz="1600"/>
            </a:p>
          </p:txBody>
        </p:sp>
        <p:sp>
          <p:nvSpPr>
            <p:cNvPr id="28" name="Oval 27">
              <a:extLst>
                <a:ext uri="{FF2B5EF4-FFF2-40B4-BE49-F238E27FC236}">
                  <a16:creationId xmlns:a16="http://schemas.microsoft.com/office/drawing/2014/main" id="{CF3461DB-D3E1-F54F-CCEE-674B34E4201B}"/>
                </a:ext>
              </a:extLst>
            </p:cNvPr>
            <p:cNvSpPr/>
            <p:nvPr/>
          </p:nvSpPr>
          <p:spPr>
            <a:xfrm>
              <a:off x="2733406" y="2581984"/>
              <a:ext cx="97276" cy="103762"/>
            </a:xfrm>
            <a:prstGeom prst="ellipse">
              <a:avLst/>
            </a:prstGeom>
            <a:solidFill>
              <a:srgbClr val="0089C0"/>
            </a:solidFill>
            <a:ln>
              <a:solidFill>
                <a:srgbClr val="0089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 name="Group 4">
            <a:extLst>
              <a:ext uri="{FF2B5EF4-FFF2-40B4-BE49-F238E27FC236}">
                <a16:creationId xmlns:a16="http://schemas.microsoft.com/office/drawing/2014/main" id="{5432B9B9-D841-3D8D-988D-C96A567BF1DF}"/>
              </a:ext>
            </a:extLst>
          </p:cNvPr>
          <p:cNvGrpSpPr/>
          <p:nvPr/>
        </p:nvGrpSpPr>
        <p:grpSpPr>
          <a:xfrm>
            <a:off x="658367" y="2758584"/>
            <a:ext cx="9938740" cy="1227793"/>
            <a:chOff x="658367" y="2850781"/>
            <a:chExt cx="9938740" cy="1227793"/>
          </a:xfrm>
        </p:grpSpPr>
        <p:grpSp>
          <p:nvGrpSpPr>
            <p:cNvPr id="35" name="Group 34">
              <a:extLst>
                <a:ext uri="{FF2B5EF4-FFF2-40B4-BE49-F238E27FC236}">
                  <a16:creationId xmlns:a16="http://schemas.microsoft.com/office/drawing/2014/main" id="{E83C2EF5-C6F1-57C6-0511-BCA051E16734}"/>
                </a:ext>
              </a:extLst>
            </p:cNvPr>
            <p:cNvGrpSpPr/>
            <p:nvPr/>
          </p:nvGrpSpPr>
          <p:grpSpPr>
            <a:xfrm>
              <a:off x="1597963" y="2850781"/>
              <a:ext cx="8999144" cy="1227793"/>
              <a:chOff x="1601147" y="3097188"/>
              <a:chExt cx="8989706" cy="1227793"/>
            </a:xfrm>
          </p:grpSpPr>
          <p:sp>
            <p:nvSpPr>
              <p:cNvPr id="27" name="Rectangle: Rounded Corners 26">
                <a:extLst>
                  <a:ext uri="{FF2B5EF4-FFF2-40B4-BE49-F238E27FC236}">
                    <a16:creationId xmlns:a16="http://schemas.microsoft.com/office/drawing/2014/main" id="{AABBA9A4-CD26-2792-E2F0-6776DF065D10}"/>
                  </a:ext>
                </a:extLst>
              </p:cNvPr>
              <p:cNvSpPr/>
              <p:nvPr/>
            </p:nvSpPr>
            <p:spPr>
              <a:xfrm>
                <a:off x="1601147" y="3097188"/>
                <a:ext cx="8804850" cy="905852"/>
              </a:xfrm>
              <a:prstGeom prst="roundRect">
                <a:avLst>
                  <a:gd name="adj" fmla="val 4627"/>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TextBox 29">
                <a:extLst>
                  <a:ext uri="{FF2B5EF4-FFF2-40B4-BE49-F238E27FC236}">
                    <a16:creationId xmlns:a16="http://schemas.microsoft.com/office/drawing/2014/main" id="{B4CE7F29-F5C3-111D-15AE-A19FC7F51DF4}"/>
                  </a:ext>
                </a:extLst>
              </p:cNvPr>
              <p:cNvSpPr txBox="1"/>
              <p:nvPr/>
            </p:nvSpPr>
            <p:spPr>
              <a:xfrm>
                <a:off x="2955280" y="3186208"/>
                <a:ext cx="7635573" cy="1138773"/>
              </a:xfrm>
              <a:prstGeom prst="rect">
                <a:avLst/>
              </a:prstGeom>
              <a:noFill/>
            </p:spPr>
            <p:txBody>
              <a:bodyPr wrap="square" rtlCol="0">
                <a:spAutoFit/>
              </a:bodyPr>
              <a:lstStyle/>
              <a:p>
                <a:pPr>
                  <a:spcAft>
                    <a:spcPts val="1200"/>
                  </a:spcAft>
                </a:pPr>
                <a:r>
                  <a:rPr lang="en-AU" sz="1600"/>
                  <a:t>A collection notice </a:t>
                </a:r>
              </a:p>
              <a:p>
                <a:pPr>
                  <a:spcAft>
                    <a:spcPts val="1200"/>
                  </a:spcAft>
                </a:pPr>
                <a:r>
                  <a:rPr lang="en-AU" sz="1600"/>
                  <a:t>A consent form</a:t>
                </a:r>
              </a:p>
              <a:p>
                <a:endParaRPr lang="en-AU" sz="1600"/>
              </a:p>
            </p:txBody>
          </p:sp>
          <p:sp>
            <p:nvSpPr>
              <p:cNvPr id="31" name="Oval 30">
                <a:extLst>
                  <a:ext uri="{FF2B5EF4-FFF2-40B4-BE49-F238E27FC236}">
                    <a16:creationId xmlns:a16="http://schemas.microsoft.com/office/drawing/2014/main" id="{18594244-E86E-25B1-95E4-7263885316C2}"/>
                  </a:ext>
                </a:extLst>
              </p:cNvPr>
              <p:cNvSpPr/>
              <p:nvPr/>
            </p:nvSpPr>
            <p:spPr>
              <a:xfrm>
                <a:off x="2781537" y="3291440"/>
                <a:ext cx="97276" cy="103762"/>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51313558-DDC7-4A30-34C1-6B2770EA72DF}"/>
                  </a:ext>
                </a:extLst>
              </p:cNvPr>
              <p:cNvSpPr/>
              <p:nvPr/>
            </p:nvSpPr>
            <p:spPr>
              <a:xfrm>
                <a:off x="2781537" y="3674830"/>
                <a:ext cx="97276" cy="103762"/>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9" name="Rectangle: Rounded Corners 28">
              <a:extLst>
                <a:ext uri="{FF2B5EF4-FFF2-40B4-BE49-F238E27FC236}">
                  <a16:creationId xmlns:a16="http://schemas.microsoft.com/office/drawing/2014/main" id="{028611CE-BB26-4C10-E992-A441FAABE57C}"/>
                </a:ext>
              </a:extLst>
            </p:cNvPr>
            <p:cNvSpPr/>
            <p:nvPr/>
          </p:nvSpPr>
          <p:spPr>
            <a:xfrm>
              <a:off x="658367" y="2862956"/>
              <a:ext cx="1907247" cy="892170"/>
            </a:xfrm>
            <a:prstGeom prst="roundRect">
              <a:avLst>
                <a:gd name="adj" fmla="val 42559"/>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b="1"/>
                <a:t>What </a:t>
              </a:r>
              <a:r>
                <a:rPr lang="en-AU" b="1" u="sng"/>
                <a:t>isn’t</a:t>
              </a:r>
              <a:r>
                <a:rPr lang="en-AU" b="1"/>
                <a:t> it?</a:t>
              </a:r>
            </a:p>
          </p:txBody>
        </p:sp>
      </p:grpSp>
      <p:grpSp>
        <p:nvGrpSpPr>
          <p:cNvPr id="12" name="Group 11">
            <a:extLst>
              <a:ext uri="{FF2B5EF4-FFF2-40B4-BE49-F238E27FC236}">
                <a16:creationId xmlns:a16="http://schemas.microsoft.com/office/drawing/2014/main" id="{87EA8B79-0425-7011-C970-0B1AAAEDBDB7}"/>
              </a:ext>
            </a:extLst>
          </p:cNvPr>
          <p:cNvGrpSpPr/>
          <p:nvPr/>
        </p:nvGrpSpPr>
        <p:grpSpPr>
          <a:xfrm>
            <a:off x="658367" y="3766122"/>
            <a:ext cx="9756554" cy="1696866"/>
            <a:chOff x="658367" y="3766122"/>
            <a:chExt cx="9756554" cy="1696866"/>
          </a:xfrm>
        </p:grpSpPr>
        <p:grpSp>
          <p:nvGrpSpPr>
            <p:cNvPr id="11" name="Group 10">
              <a:extLst>
                <a:ext uri="{FF2B5EF4-FFF2-40B4-BE49-F238E27FC236}">
                  <a16:creationId xmlns:a16="http://schemas.microsoft.com/office/drawing/2014/main" id="{D0E0D1AE-B890-30FC-CF10-247A047AF7E3}"/>
                </a:ext>
              </a:extLst>
            </p:cNvPr>
            <p:cNvGrpSpPr/>
            <p:nvPr/>
          </p:nvGrpSpPr>
          <p:grpSpPr>
            <a:xfrm>
              <a:off x="658367" y="3766122"/>
              <a:ext cx="9756554" cy="1696866"/>
              <a:chOff x="658367" y="3766122"/>
              <a:chExt cx="9756554" cy="1696866"/>
            </a:xfrm>
          </p:grpSpPr>
          <p:sp>
            <p:nvSpPr>
              <p:cNvPr id="36" name="Rectangle: Rounded Corners 35">
                <a:extLst>
                  <a:ext uri="{FF2B5EF4-FFF2-40B4-BE49-F238E27FC236}">
                    <a16:creationId xmlns:a16="http://schemas.microsoft.com/office/drawing/2014/main" id="{777F38E8-3B86-088A-DE45-627C37DEABF1}"/>
                  </a:ext>
                </a:extLst>
              </p:cNvPr>
              <p:cNvSpPr/>
              <p:nvPr/>
            </p:nvSpPr>
            <p:spPr>
              <a:xfrm>
                <a:off x="1177513" y="3766122"/>
                <a:ext cx="9237408" cy="1696866"/>
              </a:xfrm>
              <a:prstGeom prst="roundRect">
                <a:avLst>
                  <a:gd name="adj" fmla="val 4627"/>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1A0D32B8-6D52-6124-D563-F81D7A7D6D95}"/>
                  </a:ext>
                </a:extLst>
              </p:cNvPr>
              <p:cNvSpPr/>
              <p:nvPr/>
            </p:nvSpPr>
            <p:spPr>
              <a:xfrm>
                <a:off x="2782110" y="5143822"/>
                <a:ext cx="97276" cy="103762"/>
              </a:xfrm>
              <a:prstGeom prst="ellipse">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5B57A230-DBF8-EA3A-815D-003536E9CA80}"/>
                  </a:ext>
                </a:extLst>
              </p:cNvPr>
              <p:cNvSpPr txBox="1"/>
              <p:nvPr/>
            </p:nvSpPr>
            <p:spPr>
              <a:xfrm>
                <a:off x="2942940" y="3836471"/>
                <a:ext cx="7396440" cy="1538883"/>
              </a:xfrm>
              <a:prstGeom prst="rect">
                <a:avLst/>
              </a:prstGeom>
              <a:noFill/>
            </p:spPr>
            <p:txBody>
              <a:bodyPr wrap="square" rtlCol="0">
                <a:spAutoFit/>
              </a:bodyPr>
              <a:lstStyle/>
              <a:p>
                <a:pPr>
                  <a:spcAft>
                    <a:spcPts val="1200"/>
                  </a:spcAft>
                </a:pPr>
                <a:r>
                  <a:rPr lang="en-AU" sz="1600" dirty="0"/>
                  <a:t>Considers the audiences</a:t>
                </a:r>
              </a:p>
              <a:p>
                <a:pPr>
                  <a:spcAft>
                    <a:spcPts val="1200"/>
                  </a:spcAft>
                </a:pPr>
                <a:r>
                  <a:rPr lang="en-AU" sz="1600" dirty="0"/>
                  <a:t>Includes the last date updated</a:t>
                </a:r>
              </a:p>
              <a:p>
                <a:pPr>
                  <a:spcAft>
                    <a:spcPts val="1200"/>
                  </a:spcAft>
                </a:pPr>
                <a:r>
                  <a:rPr lang="en-AU" sz="1600" dirty="0"/>
                  <a:t>Is concise and written in plain language</a:t>
                </a:r>
              </a:p>
              <a:p>
                <a:pPr>
                  <a:spcAft>
                    <a:spcPts val="1200"/>
                  </a:spcAft>
                </a:pPr>
                <a:r>
                  <a:rPr lang="en-AU" sz="1600" dirty="0"/>
                  <a:t>Is specific to the entity</a:t>
                </a:r>
              </a:p>
            </p:txBody>
          </p:sp>
          <p:sp>
            <p:nvSpPr>
              <p:cNvPr id="38" name="Oval 37">
                <a:extLst>
                  <a:ext uri="{FF2B5EF4-FFF2-40B4-BE49-F238E27FC236}">
                    <a16:creationId xmlns:a16="http://schemas.microsoft.com/office/drawing/2014/main" id="{F93DE67B-6DDE-FBAD-1D20-9413E026092D}"/>
                  </a:ext>
                </a:extLst>
              </p:cNvPr>
              <p:cNvSpPr/>
              <p:nvPr/>
            </p:nvSpPr>
            <p:spPr>
              <a:xfrm>
                <a:off x="2786582" y="3944064"/>
                <a:ext cx="97276" cy="1100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Oval 39">
                <a:extLst>
                  <a:ext uri="{FF2B5EF4-FFF2-40B4-BE49-F238E27FC236}">
                    <a16:creationId xmlns:a16="http://schemas.microsoft.com/office/drawing/2014/main" id="{4AAA1439-DA33-DDB2-2AC4-426B31BDD013}"/>
                  </a:ext>
                </a:extLst>
              </p:cNvPr>
              <p:cNvSpPr/>
              <p:nvPr/>
            </p:nvSpPr>
            <p:spPr>
              <a:xfrm>
                <a:off x="2791605" y="4736258"/>
                <a:ext cx="97276" cy="1100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Rounded Corners 5">
                <a:extLst>
                  <a:ext uri="{FF2B5EF4-FFF2-40B4-BE49-F238E27FC236}">
                    <a16:creationId xmlns:a16="http://schemas.microsoft.com/office/drawing/2014/main" id="{C44933E3-6A1F-7249-B0E1-E889AB80B975}"/>
                  </a:ext>
                </a:extLst>
              </p:cNvPr>
              <p:cNvSpPr/>
              <p:nvPr/>
            </p:nvSpPr>
            <p:spPr>
              <a:xfrm>
                <a:off x="658367" y="3787494"/>
                <a:ext cx="1907247" cy="1675494"/>
              </a:xfrm>
              <a:prstGeom prst="roundRect">
                <a:avLst>
                  <a:gd name="adj" fmla="val 35669"/>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b="1"/>
              </a:p>
            </p:txBody>
          </p:sp>
        </p:grpSp>
        <p:sp>
          <p:nvSpPr>
            <p:cNvPr id="39" name="Oval 38">
              <a:extLst>
                <a:ext uri="{FF2B5EF4-FFF2-40B4-BE49-F238E27FC236}">
                  <a16:creationId xmlns:a16="http://schemas.microsoft.com/office/drawing/2014/main" id="{FC5A31B4-03E5-13BB-44E0-82612F132AF6}"/>
                </a:ext>
              </a:extLst>
            </p:cNvPr>
            <p:cNvSpPr/>
            <p:nvPr/>
          </p:nvSpPr>
          <p:spPr>
            <a:xfrm>
              <a:off x="2786582" y="4342945"/>
              <a:ext cx="97276" cy="1100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37" name="TextBox 36">
            <a:extLst>
              <a:ext uri="{FF2B5EF4-FFF2-40B4-BE49-F238E27FC236}">
                <a16:creationId xmlns:a16="http://schemas.microsoft.com/office/drawing/2014/main" id="{7A49638C-B9CD-2774-18AD-A0C7976F105E}"/>
              </a:ext>
            </a:extLst>
          </p:cNvPr>
          <p:cNvSpPr txBox="1"/>
          <p:nvPr/>
        </p:nvSpPr>
        <p:spPr>
          <a:xfrm>
            <a:off x="776120" y="4453026"/>
            <a:ext cx="1907247" cy="369332"/>
          </a:xfrm>
          <a:prstGeom prst="rect">
            <a:avLst/>
          </a:prstGeom>
          <a:noFill/>
        </p:spPr>
        <p:txBody>
          <a:bodyPr wrap="square" rtlCol="0">
            <a:spAutoFit/>
          </a:bodyPr>
          <a:lstStyle/>
          <a:p>
            <a:r>
              <a:rPr lang="en-AU" b="1">
                <a:solidFill>
                  <a:schemeClr val="bg2"/>
                </a:solidFill>
              </a:rPr>
              <a:t>A good policy</a:t>
            </a:r>
          </a:p>
        </p:txBody>
      </p:sp>
    </p:spTree>
    <p:extLst>
      <p:ext uri="{BB962C8B-B14F-4D97-AF65-F5344CB8AC3E}">
        <p14:creationId xmlns:p14="http://schemas.microsoft.com/office/powerpoint/2010/main" val="2552859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787FC-9FAF-4862-2988-DBBE28168812}"/>
            </a:ext>
          </a:extLst>
        </p:cNvPr>
        <p:cNvGrpSpPr/>
        <p:nvPr/>
      </p:nvGrpSpPr>
      <p:grpSpPr>
        <a:xfrm>
          <a:off x="0" y="0"/>
          <a:ext cx="0" cy="0"/>
          <a:chOff x="0" y="0"/>
          <a:chExt cx="0" cy="0"/>
        </a:xfrm>
      </p:grpSpPr>
      <p:sp>
        <p:nvSpPr>
          <p:cNvPr id="23" name="Teardrop 22">
            <a:extLst>
              <a:ext uri="{FF2B5EF4-FFF2-40B4-BE49-F238E27FC236}">
                <a16:creationId xmlns:a16="http://schemas.microsoft.com/office/drawing/2014/main" id="{D877C6B1-2EBE-9F66-B65D-99E5388E93D2}"/>
              </a:ext>
            </a:extLst>
          </p:cNvPr>
          <p:cNvSpPr/>
          <p:nvPr/>
        </p:nvSpPr>
        <p:spPr>
          <a:xfrm>
            <a:off x="11058144" y="-1"/>
            <a:ext cx="1145788" cy="1157344"/>
          </a:xfrm>
          <a:prstGeom prst="teardrop">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EFB8134D-97E5-3622-8BC6-00B4E24EE265}"/>
              </a:ext>
            </a:extLst>
          </p:cNvPr>
          <p:cNvPicPr>
            <a:picLocks noChangeAspect="1"/>
          </p:cNvPicPr>
          <p:nvPr/>
        </p:nvPicPr>
        <p:blipFill>
          <a:blip r:embed="rId3">
            <a:alphaModFix amt="5000"/>
            <a:extLst>
              <a:ext uri="{28A0092B-C50C-407E-A947-70E740481C1C}">
                <a14:useLocalDpi xmlns:a14="http://schemas.microsoft.com/office/drawing/2010/main" val="0"/>
              </a:ext>
            </a:extLst>
          </a:blip>
          <a:srcRect r="-1"/>
          <a:stretch>
            <a:fillRect/>
          </a:stretch>
        </p:blipFill>
        <p:spPr>
          <a:xfrm rot="16200000" flipH="1">
            <a:off x="-272408" y="271653"/>
            <a:ext cx="5453805" cy="4805236"/>
          </a:xfrm>
          <a:prstGeom prst="rect">
            <a:avLst/>
          </a:prstGeom>
        </p:spPr>
      </p:pic>
      <p:sp>
        <p:nvSpPr>
          <p:cNvPr id="3" name="Content Placeholder 2">
            <a:extLst>
              <a:ext uri="{FF2B5EF4-FFF2-40B4-BE49-F238E27FC236}">
                <a16:creationId xmlns:a16="http://schemas.microsoft.com/office/drawing/2014/main" id="{BB0A5AB7-B73C-5F9F-2CD6-AB1FA06DB492}"/>
              </a:ext>
            </a:extLst>
          </p:cNvPr>
          <p:cNvSpPr>
            <a:spLocks noGrp="1"/>
          </p:cNvSpPr>
          <p:nvPr>
            <p:ph idx="1"/>
          </p:nvPr>
        </p:nvSpPr>
        <p:spPr>
          <a:xfrm>
            <a:off x="658368" y="1423103"/>
            <a:ext cx="10399776" cy="4204126"/>
          </a:xfrm>
        </p:spPr>
        <p:txBody>
          <a:bodyPr numCol="1" anchor="t">
            <a:normAutofit/>
          </a:bodyPr>
          <a:lstStyle/>
          <a:p>
            <a:pPr marL="457200" indent="-457200">
              <a:lnSpc>
                <a:spcPct val="115000"/>
              </a:lnSpc>
              <a:spcAft>
                <a:spcPts val="800"/>
              </a:spcAft>
              <a:buFont typeface="Arial" panose="020B0604020202020204" pitchFamily="34" charset="0"/>
              <a:buChar char="•"/>
            </a:pPr>
            <a:endParaRPr lang="en-AU" sz="2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endParaRPr lang="en-AU" sz="1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AU" dirty="0"/>
          </a:p>
        </p:txBody>
      </p:sp>
      <p:sp>
        <p:nvSpPr>
          <p:cNvPr id="4" name="Text Placeholder 3">
            <a:extLst>
              <a:ext uri="{FF2B5EF4-FFF2-40B4-BE49-F238E27FC236}">
                <a16:creationId xmlns:a16="http://schemas.microsoft.com/office/drawing/2014/main" id="{690A8120-A8A5-9783-D77E-0058927EDAF2}"/>
              </a:ext>
            </a:extLst>
          </p:cNvPr>
          <p:cNvSpPr>
            <a:spLocks noGrp="1"/>
          </p:cNvSpPr>
          <p:nvPr>
            <p:ph type="body" sz="quarter" idx="14"/>
          </p:nvPr>
        </p:nvSpPr>
        <p:spPr>
          <a:xfrm>
            <a:off x="1096271" y="639514"/>
            <a:ext cx="2340316" cy="566393"/>
          </a:xfrm>
        </p:spPr>
        <p:txBody>
          <a:bodyPr/>
          <a:lstStyle/>
          <a:p>
            <a:pPr>
              <a:lnSpc>
                <a:spcPct val="115000"/>
              </a:lnSpc>
              <a:spcAft>
                <a:spcPts val="800"/>
              </a:spcAft>
              <a:buNone/>
            </a:pPr>
            <a:r>
              <a:rPr kumimoji="0" lang="en-US" sz="2800" i="0" u="none" strike="noStrike" kern="1200" cap="none" spc="0" normalizeH="0" baseline="0" noProof="0">
                <a:ln>
                  <a:noFill/>
                </a:ln>
                <a:solidFill>
                  <a:srgbClr val="01213D"/>
                </a:solidFill>
                <a:effectLst/>
                <a:uLnTx/>
                <a:uFillTx/>
                <a:latin typeface="Arial"/>
                <a:ea typeface="+mn-ea"/>
                <a:cs typeface="+mn-cs"/>
              </a:rPr>
              <a:t>Collection</a:t>
            </a:r>
            <a:endParaRPr lang="en-AU" sz="3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73548434-A102-36E1-6D2C-6046C9D4C915}"/>
              </a:ext>
            </a:extLst>
          </p:cNvPr>
          <p:cNvSpPr/>
          <p:nvPr/>
        </p:nvSpPr>
        <p:spPr>
          <a:xfrm>
            <a:off x="5078712" y="1137211"/>
            <a:ext cx="5836595" cy="1080206"/>
          </a:xfrm>
          <a:prstGeom prst="roundRect">
            <a:avLst>
              <a:gd name="adj" fmla="val 6454"/>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50000"/>
              </a:lnSpc>
            </a:pPr>
            <a:r>
              <a:rPr lang="en-AU" b="1">
                <a:solidFill>
                  <a:schemeClr val="tx2"/>
                </a:solidFill>
              </a:rPr>
              <a:t>Data Minimisation</a:t>
            </a:r>
          </a:p>
          <a:p>
            <a:r>
              <a:rPr lang="en-AU" sz="1600">
                <a:solidFill>
                  <a:schemeClr val="tx1"/>
                </a:solidFill>
              </a:rPr>
              <a:t>Only collect the minimum amount of personal information necessary to fulfil functions or activities</a:t>
            </a:r>
          </a:p>
        </p:txBody>
      </p:sp>
      <p:sp>
        <p:nvSpPr>
          <p:cNvPr id="9" name="Rectangle: Rounded Corners 8">
            <a:extLst>
              <a:ext uri="{FF2B5EF4-FFF2-40B4-BE49-F238E27FC236}">
                <a16:creationId xmlns:a16="http://schemas.microsoft.com/office/drawing/2014/main" id="{752EEAC2-A56B-C901-AEE0-9362D2CB78F0}"/>
              </a:ext>
            </a:extLst>
          </p:cNvPr>
          <p:cNvSpPr/>
          <p:nvPr/>
        </p:nvSpPr>
        <p:spPr>
          <a:xfrm>
            <a:off x="5074723" y="4847720"/>
            <a:ext cx="5836595" cy="983357"/>
          </a:xfrm>
          <a:prstGeom prst="roundRect">
            <a:avLst>
              <a:gd name="adj" fmla="val 6454"/>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b="1">
                <a:solidFill>
                  <a:schemeClr val="accent1"/>
                </a:solidFill>
              </a:rPr>
              <a:t>IPP 8: Anonymity</a:t>
            </a:r>
          </a:p>
          <a:p>
            <a:r>
              <a:rPr lang="en-AU" sz="1600">
                <a:solidFill>
                  <a:schemeClr val="tx1"/>
                </a:solidFill>
              </a:rPr>
              <a:t>Individuals have the option of not identifying themselves unless required by law or it is impracticable </a:t>
            </a:r>
          </a:p>
        </p:txBody>
      </p:sp>
      <p:sp>
        <p:nvSpPr>
          <p:cNvPr id="10" name="Rectangle: Rounded Corners 9">
            <a:extLst>
              <a:ext uri="{FF2B5EF4-FFF2-40B4-BE49-F238E27FC236}">
                <a16:creationId xmlns:a16="http://schemas.microsoft.com/office/drawing/2014/main" id="{1CFA9A71-3A43-6527-A193-3F3C9D227C61}"/>
              </a:ext>
            </a:extLst>
          </p:cNvPr>
          <p:cNvSpPr/>
          <p:nvPr/>
        </p:nvSpPr>
        <p:spPr>
          <a:xfrm>
            <a:off x="5074724" y="2294072"/>
            <a:ext cx="5836595" cy="784697"/>
          </a:xfrm>
          <a:prstGeom prst="roundRect">
            <a:avLst>
              <a:gd name="adj" fmla="val 6454"/>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b="1">
                <a:solidFill>
                  <a:schemeClr val="tx2"/>
                </a:solidFill>
              </a:rPr>
              <a:t>Fair and Reasonable</a:t>
            </a:r>
          </a:p>
          <a:p>
            <a:r>
              <a:rPr lang="en-AU" sz="1600">
                <a:solidFill>
                  <a:schemeClr val="tx1"/>
                </a:solidFill>
              </a:rPr>
              <a:t>Collection must be fair and reasonable irrespective of consent</a:t>
            </a:r>
          </a:p>
        </p:txBody>
      </p:sp>
      <p:sp>
        <p:nvSpPr>
          <p:cNvPr id="13" name="TextBox 12">
            <a:extLst>
              <a:ext uri="{FF2B5EF4-FFF2-40B4-BE49-F238E27FC236}">
                <a16:creationId xmlns:a16="http://schemas.microsoft.com/office/drawing/2014/main" id="{E4B06F63-A79E-D091-42AF-60D7017416A8}"/>
              </a:ext>
            </a:extLst>
          </p:cNvPr>
          <p:cNvSpPr txBox="1"/>
          <p:nvPr/>
        </p:nvSpPr>
        <p:spPr>
          <a:xfrm>
            <a:off x="1159059" y="1868523"/>
            <a:ext cx="3333624" cy="2164695"/>
          </a:xfrm>
          <a:prstGeom prst="rect">
            <a:avLst/>
          </a:prstGeom>
          <a:noFill/>
        </p:spPr>
        <p:txBody>
          <a:bodyPr wrap="square">
            <a:spAutoFit/>
          </a:bodyPr>
          <a:lstStyle/>
          <a:p>
            <a:pPr>
              <a:spcAft>
                <a:spcPts val="800"/>
              </a:spcAft>
            </a:pPr>
            <a:r>
              <a:rPr lang="en-AU" sz="1800"/>
              <a:t>Collection can be:</a:t>
            </a:r>
          </a:p>
          <a:p>
            <a:pPr marL="285750" indent="-285750">
              <a:spcAft>
                <a:spcPts val="800"/>
              </a:spcAft>
              <a:buFont typeface="Arial" panose="020B0604020202020204" pitchFamily="34" charset="0"/>
              <a:buChar char="•"/>
            </a:pPr>
            <a:r>
              <a:rPr lang="en-AU" sz="1800"/>
              <a:t>Directly from an individual</a:t>
            </a:r>
          </a:p>
          <a:p>
            <a:pPr marL="285750" indent="-285750">
              <a:spcAft>
                <a:spcPts val="800"/>
              </a:spcAft>
              <a:buFont typeface="Arial" panose="020B0604020202020204" pitchFamily="34" charset="0"/>
              <a:buChar char="•"/>
            </a:pPr>
            <a:r>
              <a:rPr lang="en-AU" sz="1800"/>
              <a:t>From a third party</a:t>
            </a:r>
          </a:p>
          <a:p>
            <a:pPr marL="285750" indent="-285750">
              <a:spcAft>
                <a:spcPts val="800"/>
              </a:spcAft>
              <a:buFont typeface="Arial" panose="020B0604020202020204" pitchFamily="34" charset="0"/>
              <a:buChar char="•"/>
            </a:pPr>
            <a:r>
              <a:rPr lang="en-AU" sz="1800"/>
              <a:t>By observation</a:t>
            </a:r>
          </a:p>
          <a:p>
            <a:pPr marL="285750" indent="-285750">
              <a:spcAft>
                <a:spcPts val="800"/>
              </a:spcAft>
              <a:buFont typeface="Arial" panose="020B0604020202020204" pitchFamily="34" charset="0"/>
              <a:buChar char="•"/>
            </a:pPr>
            <a:r>
              <a:rPr lang="en-AU" sz="1800"/>
              <a:t>Inferred or </a:t>
            </a:r>
            <a:r>
              <a:rPr lang="en-AU" sz="1800">
                <a:solidFill>
                  <a:schemeClr val="accent2"/>
                </a:solidFill>
              </a:rPr>
              <a:t>generated from </a:t>
            </a:r>
            <a:r>
              <a:rPr lang="en-AU" sz="1800"/>
              <a:t>other information</a:t>
            </a:r>
          </a:p>
        </p:txBody>
      </p:sp>
      <p:grpSp>
        <p:nvGrpSpPr>
          <p:cNvPr id="21" name="Group 20">
            <a:extLst>
              <a:ext uri="{FF2B5EF4-FFF2-40B4-BE49-F238E27FC236}">
                <a16:creationId xmlns:a16="http://schemas.microsoft.com/office/drawing/2014/main" id="{63723077-456E-87CD-B5BB-F8880C65FB8A}"/>
              </a:ext>
            </a:extLst>
          </p:cNvPr>
          <p:cNvGrpSpPr/>
          <p:nvPr/>
        </p:nvGrpSpPr>
        <p:grpSpPr>
          <a:xfrm>
            <a:off x="11220280" y="200267"/>
            <a:ext cx="788283" cy="756810"/>
            <a:chOff x="10873156" y="103935"/>
            <a:chExt cx="831167" cy="784698"/>
          </a:xfrm>
        </p:grpSpPr>
        <p:sp>
          <p:nvSpPr>
            <p:cNvPr id="20" name="Oval 19">
              <a:extLst>
                <a:ext uri="{FF2B5EF4-FFF2-40B4-BE49-F238E27FC236}">
                  <a16:creationId xmlns:a16="http://schemas.microsoft.com/office/drawing/2014/main" id="{7AF27B30-EACF-2758-CB7D-33A41711676D}"/>
                </a:ext>
              </a:extLst>
            </p:cNvPr>
            <p:cNvSpPr/>
            <p:nvPr/>
          </p:nvSpPr>
          <p:spPr>
            <a:xfrm>
              <a:off x="10873156" y="103935"/>
              <a:ext cx="831167" cy="784698"/>
            </a:xfrm>
            <a:prstGeom prst="ellipse">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Security camera outline">
              <a:extLst>
                <a:ext uri="{FF2B5EF4-FFF2-40B4-BE49-F238E27FC236}">
                  <a16:creationId xmlns:a16="http://schemas.microsoft.com/office/drawing/2014/main" id="{9D521B9F-5995-3352-1C76-F9BAAD71F1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86291" y="176318"/>
              <a:ext cx="639930" cy="639930"/>
            </a:xfrm>
            <a:prstGeom prst="rect">
              <a:avLst/>
            </a:prstGeom>
          </p:spPr>
        </p:pic>
      </p:grpSp>
      <p:sp>
        <p:nvSpPr>
          <p:cNvPr id="16" name="Rectangle: Rounded Corners 15">
            <a:extLst>
              <a:ext uri="{FF2B5EF4-FFF2-40B4-BE49-F238E27FC236}">
                <a16:creationId xmlns:a16="http://schemas.microsoft.com/office/drawing/2014/main" id="{E0237C37-B9B0-D1FD-E74F-4726008DB839}"/>
              </a:ext>
            </a:extLst>
          </p:cNvPr>
          <p:cNvSpPr/>
          <p:nvPr/>
        </p:nvSpPr>
        <p:spPr>
          <a:xfrm>
            <a:off x="5100081" y="712910"/>
            <a:ext cx="1011094" cy="346582"/>
          </a:xfrm>
          <a:prstGeom prst="roundRect">
            <a:avLst>
              <a:gd name="adj" fmla="val 12293"/>
            </a:avLst>
          </a:prstGeom>
          <a:ln w="57150">
            <a:noFill/>
          </a:ln>
        </p:spPr>
        <p:style>
          <a:lnRef idx="2">
            <a:schemeClr val="accent4"/>
          </a:lnRef>
          <a:fillRef idx="1">
            <a:schemeClr val="lt1"/>
          </a:fillRef>
          <a:effectRef idx="0">
            <a:schemeClr val="accent4"/>
          </a:effectRef>
          <a:fontRef idx="minor">
            <a:schemeClr val="dk1"/>
          </a:fontRef>
        </p:style>
        <p:txBody>
          <a:bodyPr rtlCol="0" anchor="ctr"/>
          <a:lstStyle/>
          <a:p>
            <a:r>
              <a:rPr lang="en-AU" sz="2000" b="1">
                <a:solidFill>
                  <a:schemeClr val="tx2"/>
                </a:solidFill>
                <a:latin typeface="+mj-lt"/>
              </a:rPr>
              <a:t>IPP 1:</a:t>
            </a:r>
          </a:p>
        </p:txBody>
      </p:sp>
      <p:sp>
        <p:nvSpPr>
          <p:cNvPr id="17" name="Rectangle: Rounded Corners 16">
            <a:extLst>
              <a:ext uri="{FF2B5EF4-FFF2-40B4-BE49-F238E27FC236}">
                <a16:creationId xmlns:a16="http://schemas.microsoft.com/office/drawing/2014/main" id="{905487E4-2D57-A308-8FFC-F523AF11132B}"/>
              </a:ext>
            </a:extLst>
          </p:cNvPr>
          <p:cNvSpPr/>
          <p:nvPr/>
        </p:nvSpPr>
        <p:spPr>
          <a:xfrm>
            <a:off x="4954377" y="4847721"/>
            <a:ext cx="64448" cy="983356"/>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Rounded Corners 21">
            <a:extLst>
              <a:ext uri="{FF2B5EF4-FFF2-40B4-BE49-F238E27FC236}">
                <a16:creationId xmlns:a16="http://schemas.microsoft.com/office/drawing/2014/main" id="{3F6F4816-BBD4-7F12-3867-3C6372328189}"/>
              </a:ext>
            </a:extLst>
          </p:cNvPr>
          <p:cNvSpPr/>
          <p:nvPr/>
        </p:nvSpPr>
        <p:spPr>
          <a:xfrm>
            <a:off x="4954801" y="700390"/>
            <a:ext cx="64024" cy="404022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6" name="Group 5">
            <a:extLst>
              <a:ext uri="{FF2B5EF4-FFF2-40B4-BE49-F238E27FC236}">
                <a16:creationId xmlns:a16="http://schemas.microsoft.com/office/drawing/2014/main" id="{4015F3F2-5628-41F6-CA23-4423BAF36B43}"/>
              </a:ext>
            </a:extLst>
          </p:cNvPr>
          <p:cNvGrpSpPr/>
          <p:nvPr/>
        </p:nvGrpSpPr>
        <p:grpSpPr>
          <a:xfrm>
            <a:off x="5074723" y="3155424"/>
            <a:ext cx="5871987" cy="1585189"/>
            <a:chOff x="5074723" y="3155424"/>
            <a:chExt cx="5871987" cy="1585189"/>
          </a:xfrm>
        </p:grpSpPr>
        <p:sp>
          <p:nvSpPr>
            <p:cNvPr id="12" name="Rectangle: Rounded Corners 11">
              <a:extLst>
                <a:ext uri="{FF2B5EF4-FFF2-40B4-BE49-F238E27FC236}">
                  <a16:creationId xmlns:a16="http://schemas.microsoft.com/office/drawing/2014/main" id="{B627E51E-FD9B-178D-E309-C12BBC186938}"/>
                </a:ext>
              </a:extLst>
            </p:cNvPr>
            <p:cNvSpPr/>
            <p:nvPr/>
          </p:nvSpPr>
          <p:spPr>
            <a:xfrm>
              <a:off x="5074723" y="3155424"/>
              <a:ext cx="5871987" cy="1585189"/>
            </a:xfrm>
            <a:prstGeom prst="roundRect">
              <a:avLst>
                <a:gd name="adj" fmla="val 6454"/>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50000"/>
                </a:lnSpc>
              </a:pPr>
              <a:r>
                <a:rPr lang="en-AU" b="1" dirty="0">
                  <a:solidFill>
                    <a:schemeClr val="tx2"/>
                  </a:solidFill>
                </a:rPr>
                <a:t>Collection Notice</a:t>
              </a:r>
            </a:p>
            <a:p>
              <a:pPr marL="180975">
                <a:spcAft>
                  <a:spcPts val="600"/>
                </a:spcAft>
              </a:pPr>
              <a:r>
                <a:rPr lang="en-AU" sz="1600" dirty="0">
                  <a:solidFill>
                    <a:schemeClr val="tx1"/>
                  </a:solidFill>
                </a:rPr>
                <a:t>Manage individuals’ expectations about how their personal information will be handled</a:t>
              </a:r>
            </a:p>
            <a:p>
              <a:pPr marL="180975">
                <a:spcAft>
                  <a:spcPts val="600"/>
                </a:spcAft>
              </a:pPr>
              <a:r>
                <a:rPr lang="en-AU" sz="1600" dirty="0">
                  <a:solidFill>
                    <a:schemeClr val="tx1"/>
                  </a:solidFill>
                </a:rPr>
                <a:t>Allows individuals to exercise some control in how their personal information is managed</a:t>
              </a:r>
            </a:p>
          </p:txBody>
        </p:sp>
        <p:sp>
          <p:nvSpPr>
            <p:cNvPr id="2" name="Oval 1">
              <a:extLst>
                <a:ext uri="{FF2B5EF4-FFF2-40B4-BE49-F238E27FC236}">
                  <a16:creationId xmlns:a16="http://schemas.microsoft.com/office/drawing/2014/main" id="{37110338-79E3-1071-5CDC-6268B4847382}"/>
                </a:ext>
              </a:extLst>
            </p:cNvPr>
            <p:cNvSpPr/>
            <p:nvPr/>
          </p:nvSpPr>
          <p:spPr>
            <a:xfrm>
              <a:off x="5181601" y="3746904"/>
              <a:ext cx="64448" cy="54578"/>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81F24684-A26F-E3A2-D3E3-F29EF308A232}"/>
                </a:ext>
              </a:extLst>
            </p:cNvPr>
            <p:cNvSpPr/>
            <p:nvPr/>
          </p:nvSpPr>
          <p:spPr>
            <a:xfrm>
              <a:off x="5181601" y="4338384"/>
              <a:ext cx="64448" cy="54578"/>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796939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8CE87D1F-70C8-D509-4961-061D9311E98B}"/>
              </a:ext>
            </a:extLst>
          </p:cNvPr>
          <p:cNvSpPr/>
          <p:nvPr/>
        </p:nvSpPr>
        <p:spPr>
          <a:xfrm>
            <a:off x="7002510" y="862290"/>
            <a:ext cx="3989234" cy="2788826"/>
          </a:xfrm>
          <a:prstGeom prst="roundRect">
            <a:avLst>
              <a:gd name="adj" fmla="val 15006"/>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ctr"/>
          <a:lstStyle/>
          <a:p>
            <a:pPr marL="806450">
              <a:spcAft>
                <a:spcPts val="1800"/>
              </a:spcAft>
              <a:tabLst>
                <a:tab pos="717550" algn="l"/>
              </a:tabLst>
            </a:pPr>
            <a:endParaRPr lang="en-AU">
              <a:solidFill>
                <a:schemeClr val="tx1"/>
              </a:solidFill>
            </a:endParaRPr>
          </a:p>
          <a:p>
            <a:pPr marL="806450">
              <a:spcAft>
                <a:spcPts val="1800"/>
              </a:spcAft>
              <a:tabLst>
                <a:tab pos="717550" algn="l"/>
              </a:tabLst>
            </a:pPr>
            <a:endParaRPr lang="en-AU">
              <a:solidFill>
                <a:schemeClr val="tx1"/>
              </a:solidFill>
            </a:endParaRPr>
          </a:p>
          <a:p>
            <a:endParaRPr lang="en-AU" b="1">
              <a:solidFill>
                <a:schemeClr val="tx2"/>
              </a:solidFill>
            </a:endParaRPr>
          </a:p>
        </p:txBody>
      </p:sp>
      <p:sp>
        <p:nvSpPr>
          <p:cNvPr id="4" name="TextBox 3">
            <a:extLst>
              <a:ext uri="{FF2B5EF4-FFF2-40B4-BE49-F238E27FC236}">
                <a16:creationId xmlns:a16="http://schemas.microsoft.com/office/drawing/2014/main" id="{397A3673-7856-A752-DD04-38B8F2689B9F}"/>
              </a:ext>
            </a:extLst>
          </p:cNvPr>
          <p:cNvSpPr txBox="1"/>
          <p:nvPr/>
        </p:nvSpPr>
        <p:spPr>
          <a:xfrm>
            <a:off x="6742321" y="1629097"/>
            <a:ext cx="4254536" cy="1877437"/>
          </a:xfrm>
          <a:prstGeom prst="rect">
            <a:avLst/>
          </a:prstGeom>
          <a:noFill/>
        </p:spPr>
        <p:txBody>
          <a:bodyPr wrap="square">
            <a:spAutoFit/>
          </a:bodyPr>
          <a:lstStyle/>
          <a:p>
            <a:pPr marL="806450">
              <a:spcAft>
                <a:spcPts val="1200"/>
              </a:spcAft>
              <a:tabLst>
                <a:tab pos="717550" algn="l"/>
              </a:tabLst>
            </a:pPr>
            <a:r>
              <a:rPr lang="en-AU" sz="1600">
                <a:solidFill>
                  <a:schemeClr val="tx1"/>
                </a:solidFill>
              </a:rPr>
              <a:t>Conduct an impact assessment</a:t>
            </a:r>
          </a:p>
          <a:p>
            <a:pPr marL="806450">
              <a:spcAft>
                <a:spcPts val="1200"/>
              </a:spcAft>
              <a:tabLst>
                <a:tab pos="717550" algn="l"/>
              </a:tabLst>
            </a:pPr>
            <a:r>
              <a:rPr lang="en-AU" sz="1600">
                <a:solidFill>
                  <a:schemeClr val="tx1"/>
                </a:solidFill>
              </a:rPr>
              <a:t>Be transparent – notify individuals and provide sufficient information about the process</a:t>
            </a:r>
          </a:p>
          <a:p>
            <a:pPr marL="806450">
              <a:spcAft>
                <a:spcPts val="1200"/>
              </a:spcAft>
              <a:tabLst>
                <a:tab pos="717550" algn="l"/>
              </a:tabLst>
            </a:pPr>
            <a:r>
              <a:rPr lang="en-AU" sz="1600">
                <a:solidFill>
                  <a:schemeClr val="tx1"/>
                </a:solidFill>
              </a:rPr>
              <a:t>Provide an option for human intervention</a:t>
            </a:r>
          </a:p>
        </p:txBody>
      </p:sp>
      <p:sp>
        <p:nvSpPr>
          <p:cNvPr id="31" name="Rectangle 30">
            <a:extLst>
              <a:ext uri="{FF2B5EF4-FFF2-40B4-BE49-F238E27FC236}">
                <a16:creationId xmlns:a16="http://schemas.microsoft.com/office/drawing/2014/main" id="{87C34E64-7950-575C-C60E-AB51C166766D}"/>
              </a:ext>
            </a:extLst>
          </p:cNvPr>
          <p:cNvSpPr/>
          <p:nvPr/>
        </p:nvSpPr>
        <p:spPr>
          <a:xfrm>
            <a:off x="11388607" y="998792"/>
            <a:ext cx="789465" cy="33595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ardrop 27">
            <a:extLst>
              <a:ext uri="{FF2B5EF4-FFF2-40B4-BE49-F238E27FC236}">
                <a16:creationId xmlns:a16="http://schemas.microsoft.com/office/drawing/2014/main" id="{25A84074-C267-8C4B-7763-AF03B628223B}"/>
              </a:ext>
            </a:extLst>
          </p:cNvPr>
          <p:cNvSpPr/>
          <p:nvPr/>
        </p:nvSpPr>
        <p:spPr>
          <a:xfrm>
            <a:off x="11059991" y="1157344"/>
            <a:ext cx="1145788" cy="1157344"/>
          </a:xfrm>
          <a:prstGeom prst="teardrop">
            <a:avLst/>
          </a:prstGeom>
          <a:solidFill>
            <a:srgbClr val="F7D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Teardrop 26">
            <a:extLst>
              <a:ext uri="{FF2B5EF4-FFF2-40B4-BE49-F238E27FC236}">
                <a16:creationId xmlns:a16="http://schemas.microsoft.com/office/drawing/2014/main" id="{586ADE76-F12D-3F93-FD49-1CE7C4C090EB}"/>
              </a:ext>
            </a:extLst>
          </p:cNvPr>
          <p:cNvSpPr/>
          <p:nvPr/>
        </p:nvSpPr>
        <p:spPr>
          <a:xfrm>
            <a:off x="11054640" y="0"/>
            <a:ext cx="1145788" cy="1157344"/>
          </a:xfrm>
          <a:prstGeom prst="teardrop">
            <a:avLst/>
          </a:prstGeom>
          <a:solidFill>
            <a:srgbClr val="D5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 Placeholder 3">
            <a:extLst>
              <a:ext uri="{FF2B5EF4-FFF2-40B4-BE49-F238E27FC236}">
                <a16:creationId xmlns:a16="http://schemas.microsoft.com/office/drawing/2014/main" id="{076DEE83-8953-C68C-03E7-A4CEEFD46500}"/>
              </a:ext>
            </a:extLst>
          </p:cNvPr>
          <p:cNvSpPr>
            <a:spLocks noGrp="1"/>
          </p:cNvSpPr>
          <p:nvPr>
            <p:ph type="body" sz="quarter" idx="14"/>
          </p:nvPr>
        </p:nvSpPr>
        <p:spPr>
          <a:xfrm>
            <a:off x="422181" y="233842"/>
            <a:ext cx="9873445" cy="566393"/>
          </a:xfrm>
        </p:spPr>
        <p:txBody>
          <a:bodyPr/>
          <a:lstStyle/>
          <a:p>
            <a:pPr>
              <a:lnSpc>
                <a:spcPct val="115000"/>
              </a:lnSpc>
              <a:spcAft>
                <a:spcPts val="800"/>
              </a:spcAft>
              <a:buNone/>
            </a:pPr>
            <a:r>
              <a:rPr kumimoji="0" lang="en-US" sz="2800" i="0" u="none" strike="noStrike" kern="1200" cap="none" spc="0" normalizeH="0" baseline="0" noProof="0">
                <a:ln>
                  <a:noFill/>
                </a:ln>
                <a:solidFill>
                  <a:srgbClr val="01213D"/>
                </a:solidFill>
                <a:effectLst/>
                <a:uLnTx/>
                <a:uFillTx/>
                <a:latin typeface="Arial"/>
                <a:ea typeface="+mn-ea"/>
                <a:cs typeface="+mn-cs"/>
              </a:rPr>
              <a:t>Use and disclosure</a:t>
            </a:r>
            <a:endParaRPr lang="en-AU" sz="3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F7002A41-3D76-4E5E-944F-3EB382A63049}"/>
              </a:ext>
            </a:extLst>
          </p:cNvPr>
          <p:cNvSpPr/>
          <p:nvPr/>
        </p:nvSpPr>
        <p:spPr>
          <a:xfrm>
            <a:off x="422179" y="1008996"/>
            <a:ext cx="6114997" cy="1431772"/>
          </a:xfrm>
          <a:prstGeom prst="roundRect">
            <a:avLst>
              <a:gd name="adj" fmla="val 46860"/>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AU" sz="1600" b="1">
                <a:solidFill>
                  <a:schemeClr val="bg1"/>
                </a:solidFill>
              </a:rPr>
              <a:t>IPP 2: Personal information which was collected for a particular purpose (the primary purpose) must not be used for another purpose (a secondary purpose)</a:t>
            </a:r>
          </a:p>
        </p:txBody>
      </p:sp>
      <p:sp>
        <p:nvSpPr>
          <p:cNvPr id="13" name="Rectangle: Rounded Corners 12">
            <a:extLst>
              <a:ext uri="{FF2B5EF4-FFF2-40B4-BE49-F238E27FC236}">
                <a16:creationId xmlns:a16="http://schemas.microsoft.com/office/drawing/2014/main" id="{3FC220E4-DC13-D1D1-DF9D-D39CBD42F8BC}"/>
              </a:ext>
            </a:extLst>
          </p:cNvPr>
          <p:cNvSpPr/>
          <p:nvPr/>
        </p:nvSpPr>
        <p:spPr>
          <a:xfrm>
            <a:off x="395997" y="2562415"/>
            <a:ext cx="6141179" cy="866535"/>
          </a:xfrm>
          <a:prstGeom prst="roundRect">
            <a:avLst>
              <a:gd name="adj" fmla="val 50000"/>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r>
              <a:rPr lang="en-AU" sz="1600" b="1">
                <a:solidFill>
                  <a:schemeClr val="tx1"/>
                </a:solidFill>
              </a:rPr>
              <a:t>Certain secondary uses and disclosures are permitted</a:t>
            </a:r>
          </a:p>
          <a:p>
            <a:pPr algn="ctr"/>
            <a:r>
              <a:rPr lang="en-AU" sz="1600">
                <a:solidFill>
                  <a:schemeClr val="tx1"/>
                </a:solidFill>
              </a:rPr>
              <a:t>Reasonable expectation and related purpose</a:t>
            </a:r>
          </a:p>
          <a:p>
            <a:pPr algn="ctr"/>
            <a:endParaRPr lang="en-AU"/>
          </a:p>
        </p:txBody>
      </p:sp>
      <p:sp>
        <p:nvSpPr>
          <p:cNvPr id="14" name="Rectangle: Rounded Corners 13">
            <a:extLst>
              <a:ext uri="{FF2B5EF4-FFF2-40B4-BE49-F238E27FC236}">
                <a16:creationId xmlns:a16="http://schemas.microsoft.com/office/drawing/2014/main" id="{2C3224F9-B71B-23FD-19B9-9103BAA0BAFC}"/>
              </a:ext>
            </a:extLst>
          </p:cNvPr>
          <p:cNvSpPr/>
          <p:nvPr/>
        </p:nvSpPr>
        <p:spPr>
          <a:xfrm>
            <a:off x="395997" y="3550597"/>
            <a:ext cx="6141179" cy="477748"/>
          </a:xfrm>
          <a:prstGeom prst="roundRect">
            <a:avLst>
              <a:gd name="adj" fmla="val 50000"/>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ctr"/>
          <a:lstStyle/>
          <a:p>
            <a:pPr algn="ctr"/>
            <a:r>
              <a:rPr lang="en-AU" sz="1600" b="1">
                <a:solidFill>
                  <a:schemeClr val="tx1"/>
                </a:solidFill>
              </a:rPr>
              <a:t>Fair and reasonable</a:t>
            </a:r>
          </a:p>
        </p:txBody>
      </p:sp>
      <p:sp>
        <p:nvSpPr>
          <p:cNvPr id="15" name="Rectangle: Rounded Corners 14">
            <a:extLst>
              <a:ext uri="{FF2B5EF4-FFF2-40B4-BE49-F238E27FC236}">
                <a16:creationId xmlns:a16="http://schemas.microsoft.com/office/drawing/2014/main" id="{6EC9D26F-B12B-4794-2E3A-9305E4D55247}"/>
              </a:ext>
            </a:extLst>
          </p:cNvPr>
          <p:cNvSpPr/>
          <p:nvPr/>
        </p:nvSpPr>
        <p:spPr>
          <a:xfrm>
            <a:off x="395997" y="4149992"/>
            <a:ext cx="6141179" cy="1185632"/>
          </a:xfrm>
          <a:prstGeom prst="roundRect">
            <a:avLst>
              <a:gd name="adj" fmla="val 50000"/>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r>
              <a:rPr lang="en-AU" sz="1600" b="1">
                <a:solidFill>
                  <a:schemeClr val="tx1"/>
                </a:solidFill>
              </a:rPr>
              <a:t>Exceptions</a:t>
            </a:r>
          </a:p>
          <a:p>
            <a:pPr algn="ctr"/>
            <a:r>
              <a:rPr lang="en-AU" sz="1600">
                <a:solidFill>
                  <a:schemeClr val="tx1"/>
                </a:solidFill>
              </a:rPr>
              <a:t>Consent - research - prevent harm - authorised by law - law enforcement - court proceedings</a:t>
            </a:r>
          </a:p>
        </p:txBody>
      </p:sp>
      <p:sp>
        <p:nvSpPr>
          <p:cNvPr id="29" name="Oval 28">
            <a:extLst>
              <a:ext uri="{FF2B5EF4-FFF2-40B4-BE49-F238E27FC236}">
                <a16:creationId xmlns:a16="http://schemas.microsoft.com/office/drawing/2014/main" id="{8C2C68EE-336D-9D10-DABB-28229DC3EBB3}"/>
              </a:ext>
            </a:extLst>
          </p:cNvPr>
          <p:cNvSpPr/>
          <p:nvPr/>
        </p:nvSpPr>
        <p:spPr>
          <a:xfrm>
            <a:off x="11221038" y="1359673"/>
            <a:ext cx="789465" cy="7526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34066086-CAF2-D673-5211-35DF7889A22D}"/>
              </a:ext>
            </a:extLst>
          </p:cNvPr>
          <p:cNvSpPr/>
          <p:nvPr/>
        </p:nvSpPr>
        <p:spPr>
          <a:xfrm>
            <a:off x="11232801" y="209580"/>
            <a:ext cx="789465" cy="7526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6" descr="Research outline">
            <a:extLst>
              <a:ext uri="{FF2B5EF4-FFF2-40B4-BE49-F238E27FC236}">
                <a16:creationId xmlns:a16="http://schemas.microsoft.com/office/drawing/2014/main" id="{86595AA4-0378-ED87-A316-E16450B66AC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88607" y="322289"/>
            <a:ext cx="540000" cy="540000"/>
          </a:xfrm>
          <a:prstGeom prst="rect">
            <a:avLst/>
          </a:prstGeom>
        </p:spPr>
      </p:pic>
      <p:pic>
        <p:nvPicPr>
          <p:cNvPr id="22" name="Graphic 21" descr="Email outline">
            <a:extLst>
              <a:ext uri="{FF2B5EF4-FFF2-40B4-BE49-F238E27FC236}">
                <a16:creationId xmlns:a16="http://schemas.microsoft.com/office/drawing/2014/main" id="{54A095F3-9AB8-20B4-5673-5C14841922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57533" y="1431008"/>
            <a:ext cx="540000" cy="540000"/>
          </a:xfrm>
          <a:prstGeom prst="rect">
            <a:avLst/>
          </a:prstGeom>
        </p:spPr>
      </p:pic>
      <p:sp>
        <p:nvSpPr>
          <p:cNvPr id="2" name="Flowchart: Alternate Process 1">
            <a:extLst>
              <a:ext uri="{FF2B5EF4-FFF2-40B4-BE49-F238E27FC236}">
                <a16:creationId xmlns:a16="http://schemas.microsoft.com/office/drawing/2014/main" id="{C9F65F46-9D15-D8AC-3D2A-28DA7BF91444}"/>
              </a:ext>
            </a:extLst>
          </p:cNvPr>
          <p:cNvSpPr/>
          <p:nvPr/>
        </p:nvSpPr>
        <p:spPr>
          <a:xfrm>
            <a:off x="304316" y="921881"/>
            <a:ext cx="6342562" cy="4544198"/>
          </a:xfrm>
          <a:prstGeom prst="flowChartAlternateProcess">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1BAF26D7-CD8E-2E1F-8F46-86735DAAB409}"/>
              </a:ext>
            </a:extLst>
          </p:cNvPr>
          <p:cNvSpPr/>
          <p:nvPr/>
        </p:nvSpPr>
        <p:spPr>
          <a:xfrm>
            <a:off x="7178001" y="1688018"/>
            <a:ext cx="269638" cy="255155"/>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sz="1600" b="1">
                <a:latin typeface="+mj-lt"/>
              </a:rPr>
              <a:t>1</a:t>
            </a:r>
          </a:p>
        </p:txBody>
      </p:sp>
      <p:sp>
        <p:nvSpPr>
          <p:cNvPr id="25" name="TextBox 24">
            <a:extLst>
              <a:ext uri="{FF2B5EF4-FFF2-40B4-BE49-F238E27FC236}">
                <a16:creationId xmlns:a16="http://schemas.microsoft.com/office/drawing/2014/main" id="{6D9962E3-30F8-976F-8A3B-34F546C3711F}"/>
              </a:ext>
            </a:extLst>
          </p:cNvPr>
          <p:cNvSpPr txBox="1"/>
          <p:nvPr/>
        </p:nvSpPr>
        <p:spPr>
          <a:xfrm>
            <a:off x="7067126" y="921211"/>
            <a:ext cx="3604925" cy="707886"/>
          </a:xfrm>
          <a:prstGeom prst="rect">
            <a:avLst/>
          </a:prstGeom>
          <a:noFill/>
        </p:spPr>
        <p:txBody>
          <a:bodyPr wrap="square" rtlCol="0">
            <a:spAutoFit/>
          </a:bodyPr>
          <a:lstStyle/>
          <a:p>
            <a:pPr marL="176213" algn="ctr">
              <a:spcAft>
                <a:spcPts val="1200"/>
              </a:spcAft>
            </a:pPr>
            <a:r>
              <a:rPr lang="en-AU" sz="2000" b="1">
                <a:solidFill>
                  <a:schemeClr val="tx2"/>
                </a:solidFill>
              </a:rPr>
              <a:t>IPP 10: Automated decision-making</a:t>
            </a:r>
          </a:p>
        </p:txBody>
      </p:sp>
      <p:sp>
        <p:nvSpPr>
          <p:cNvPr id="5" name="Oval 4">
            <a:extLst>
              <a:ext uri="{FF2B5EF4-FFF2-40B4-BE49-F238E27FC236}">
                <a16:creationId xmlns:a16="http://schemas.microsoft.com/office/drawing/2014/main" id="{D4B092B8-E2D1-EEF6-D049-7F3BF18C89A4}"/>
              </a:ext>
            </a:extLst>
          </p:cNvPr>
          <p:cNvSpPr/>
          <p:nvPr/>
        </p:nvSpPr>
        <p:spPr>
          <a:xfrm>
            <a:off x="7178001" y="2312660"/>
            <a:ext cx="269638" cy="255155"/>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sz="1600" b="1">
                <a:latin typeface="+mj-lt"/>
              </a:rPr>
              <a:t>2</a:t>
            </a:r>
          </a:p>
        </p:txBody>
      </p:sp>
      <p:sp>
        <p:nvSpPr>
          <p:cNvPr id="6" name="Oval 5">
            <a:extLst>
              <a:ext uri="{FF2B5EF4-FFF2-40B4-BE49-F238E27FC236}">
                <a16:creationId xmlns:a16="http://schemas.microsoft.com/office/drawing/2014/main" id="{4DACBDA7-2101-325F-ED67-0B135D586E41}"/>
              </a:ext>
            </a:extLst>
          </p:cNvPr>
          <p:cNvSpPr/>
          <p:nvPr/>
        </p:nvSpPr>
        <p:spPr>
          <a:xfrm>
            <a:off x="7178001" y="3066403"/>
            <a:ext cx="269638" cy="255155"/>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sz="1600" b="1">
                <a:latin typeface="+mj-lt"/>
              </a:rPr>
              <a:t>3</a:t>
            </a:r>
          </a:p>
        </p:txBody>
      </p:sp>
      <p:sp>
        <p:nvSpPr>
          <p:cNvPr id="8" name="Rectangle: Rounded Corners 7">
            <a:extLst>
              <a:ext uri="{FF2B5EF4-FFF2-40B4-BE49-F238E27FC236}">
                <a16:creationId xmlns:a16="http://schemas.microsoft.com/office/drawing/2014/main" id="{372A9FC3-4198-E835-666E-64E04AB57539}"/>
              </a:ext>
            </a:extLst>
          </p:cNvPr>
          <p:cNvSpPr/>
          <p:nvPr/>
        </p:nvSpPr>
        <p:spPr>
          <a:xfrm>
            <a:off x="7002510" y="3758139"/>
            <a:ext cx="3989234" cy="1707940"/>
          </a:xfrm>
          <a:prstGeom prst="roundRect">
            <a:avLst>
              <a:gd name="adj" fmla="val 21841"/>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ctr"/>
          <a:lstStyle/>
          <a:p>
            <a:pPr marL="806450">
              <a:spcAft>
                <a:spcPts val="1800"/>
              </a:spcAft>
              <a:tabLst>
                <a:tab pos="717550" algn="l"/>
              </a:tabLst>
            </a:pPr>
            <a:endParaRPr lang="en-AU">
              <a:solidFill>
                <a:schemeClr val="tx1"/>
              </a:solidFill>
            </a:endParaRPr>
          </a:p>
          <a:p>
            <a:pPr marL="806450">
              <a:spcAft>
                <a:spcPts val="1800"/>
              </a:spcAft>
              <a:tabLst>
                <a:tab pos="717550" algn="l"/>
              </a:tabLst>
            </a:pPr>
            <a:endParaRPr lang="en-AU">
              <a:solidFill>
                <a:schemeClr val="tx1"/>
              </a:solidFill>
            </a:endParaRPr>
          </a:p>
          <a:p>
            <a:endParaRPr lang="en-AU" b="1">
              <a:solidFill>
                <a:schemeClr val="tx2"/>
              </a:solidFill>
            </a:endParaRPr>
          </a:p>
        </p:txBody>
      </p:sp>
      <p:sp>
        <p:nvSpPr>
          <p:cNvPr id="10" name="TextBox 9">
            <a:extLst>
              <a:ext uri="{FF2B5EF4-FFF2-40B4-BE49-F238E27FC236}">
                <a16:creationId xmlns:a16="http://schemas.microsoft.com/office/drawing/2014/main" id="{78EB4CC6-14D7-CBF6-DE83-43A9138F78B4}"/>
              </a:ext>
            </a:extLst>
          </p:cNvPr>
          <p:cNvSpPr txBox="1"/>
          <p:nvPr/>
        </p:nvSpPr>
        <p:spPr>
          <a:xfrm>
            <a:off x="7024814" y="3881701"/>
            <a:ext cx="3647237" cy="646331"/>
          </a:xfrm>
          <a:prstGeom prst="rect">
            <a:avLst/>
          </a:prstGeom>
          <a:noFill/>
        </p:spPr>
        <p:txBody>
          <a:bodyPr wrap="square" rtlCol="0">
            <a:spAutoFit/>
          </a:bodyPr>
          <a:lstStyle/>
          <a:p>
            <a:pPr marL="176213" algn="ctr">
              <a:spcAft>
                <a:spcPts val="1200"/>
              </a:spcAft>
            </a:pPr>
            <a:r>
              <a:rPr lang="en-AU" b="1">
                <a:solidFill>
                  <a:srgbClr val="0089C0"/>
                </a:solidFill>
              </a:rPr>
              <a:t>IPP 9: Disclosures outside Australia</a:t>
            </a:r>
          </a:p>
        </p:txBody>
      </p:sp>
      <p:sp>
        <p:nvSpPr>
          <p:cNvPr id="16" name="TextBox 15">
            <a:extLst>
              <a:ext uri="{FF2B5EF4-FFF2-40B4-BE49-F238E27FC236}">
                <a16:creationId xmlns:a16="http://schemas.microsoft.com/office/drawing/2014/main" id="{78B847AC-637C-365A-754C-F3FBB20FAC5B}"/>
              </a:ext>
            </a:extLst>
          </p:cNvPr>
          <p:cNvSpPr txBox="1"/>
          <p:nvPr/>
        </p:nvSpPr>
        <p:spPr>
          <a:xfrm>
            <a:off x="7233178" y="4528032"/>
            <a:ext cx="3527898" cy="830997"/>
          </a:xfrm>
          <a:prstGeom prst="rect">
            <a:avLst/>
          </a:prstGeom>
          <a:noFill/>
        </p:spPr>
        <p:txBody>
          <a:bodyPr wrap="square" rtlCol="0">
            <a:spAutoFit/>
          </a:bodyPr>
          <a:lstStyle/>
          <a:p>
            <a:pPr algn="ctr"/>
            <a:r>
              <a:rPr lang="en-AU" sz="1600"/>
              <a:t>An IPP entity must not send personal information overseas unless certain requirements are met</a:t>
            </a:r>
          </a:p>
        </p:txBody>
      </p:sp>
    </p:spTree>
    <p:extLst>
      <p:ext uri="{BB962C8B-B14F-4D97-AF65-F5344CB8AC3E}">
        <p14:creationId xmlns:p14="http://schemas.microsoft.com/office/powerpoint/2010/main" val="518213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8E380-B4AC-B904-84F1-B3A53FB7E5C1}"/>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AED31284-8CB4-3420-0206-D4F1FBBF0398}"/>
              </a:ext>
            </a:extLst>
          </p:cNvPr>
          <p:cNvSpPr>
            <a:spLocks noGrp="1"/>
          </p:cNvSpPr>
          <p:nvPr>
            <p:ph type="title"/>
          </p:nvPr>
        </p:nvSpPr>
        <p:spPr>
          <a:xfrm>
            <a:off x="460375" y="535021"/>
            <a:ext cx="11731625" cy="1176338"/>
          </a:xfrm>
        </p:spPr>
        <p:txBody>
          <a:bodyPr/>
          <a:lstStyle/>
          <a:p>
            <a:pPr>
              <a:lnSpc>
                <a:spcPct val="115000"/>
              </a:lnSpc>
              <a:spcAft>
                <a:spcPts val="800"/>
              </a:spcAft>
              <a:buNone/>
            </a:pPr>
            <a:r>
              <a:rPr kumimoji="0" lang="en-US" sz="2800" i="0" u="none" strike="noStrike" kern="1200" cap="none" spc="0" normalizeH="0" baseline="0" noProof="0">
                <a:ln>
                  <a:noFill/>
                </a:ln>
                <a:solidFill>
                  <a:srgbClr val="01213D"/>
                </a:solidFill>
                <a:effectLst/>
                <a:uLnTx/>
                <a:uFillTx/>
                <a:latin typeface="Arial"/>
                <a:ea typeface="+mn-ea"/>
                <a:cs typeface="+mn-cs"/>
              </a:rPr>
              <a:t>Storage and integrity</a:t>
            </a:r>
            <a:endParaRPr lang="en-AU" sz="3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ardrop 1">
            <a:extLst>
              <a:ext uri="{FF2B5EF4-FFF2-40B4-BE49-F238E27FC236}">
                <a16:creationId xmlns:a16="http://schemas.microsoft.com/office/drawing/2014/main" id="{8C585998-3B82-1987-26B8-C02C3E65F978}"/>
              </a:ext>
            </a:extLst>
          </p:cNvPr>
          <p:cNvSpPr/>
          <p:nvPr/>
        </p:nvSpPr>
        <p:spPr>
          <a:xfrm>
            <a:off x="11046212" y="0"/>
            <a:ext cx="1145788" cy="1157344"/>
          </a:xfrm>
          <a:prstGeom prst="teardrop">
            <a:avLst/>
          </a:prstGeom>
          <a:solidFill>
            <a:srgbClr val="E695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a:extLst>
              <a:ext uri="{FF2B5EF4-FFF2-40B4-BE49-F238E27FC236}">
                <a16:creationId xmlns:a16="http://schemas.microsoft.com/office/drawing/2014/main" id="{F8615059-359C-232B-BC45-079F1D7E4FA0}"/>
              </a:ext>
            </a:extLst>
          </p:cNvPr>
          <p:cNvGrpSpPr/>
          <p:nvPr/>
        </p:nvGrpSpPr>
        <p:grpSpPr>
          <a:xfrm>
            <a:off x="11224373" y="205987"/>
            <a:ext cx="789465" cy="752686"/>
            <a:chOff x="6730136" y="3091036"/>
            <a:chExt cx="789465" cy="752686"/>
          </a:xfrm>
        </p:grpSpPr>
        <p:sp>
          <p:nvSpPr>
            <p:cNvPr id="19" name="Oval 18">
              <a:extLst>
                <a:ext uri="{FF2B5EF4-FFF2-40B4-BE49-F238E27FC236}">
                  <a16:creationId xmlns:a16="http://schemas.microsoft.com/office/drawing/2014/main" id="{08F1680B-164C-9678-BACE-FE449D3AD680}"/>
                </a:ext>
              </a:extLst>
            </p:cNvPr>
            <p:cNvSpPr/>
            <p:nvPr/>
          </p:nvSpPr>
          <p:spPr>
            <a:xfrm>
              <a:off x="6730136" y="3091036"/>
              <a:ext cx="789465" cy="7526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9" descr="Syncing cloud outline">
              <a:extLst>
                <a:ext uri="{FF2B5EF4-FFF2-40B4-BE49-F238E27FC236}">
                  <a16:creationId xmlns:a16="http://schemas.microsoft.com/office/drawing/2014/main" id="{2B9FCE42-49E3-FC72-0320-6016D604122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36868" y="3135728"/>
              <a:ext cx="576000" cy="576000"/>
            </a:xfrm>
            <a:prstGeom prst="rect">
              <a:avLst/>
            </a:prstGeom>
          </p:spPr>
        </p:pic>
      </p:grpSp>
      <p:sp>
        <p:nvSpPr>
          <p:cNvPr id="15" name="Rectangle 14">
            <a:extLst>
              <a:ext uri="{FF2B5EF4-FFF2-40B4-BE49-F238E27FC236}">
                <a16:creationId xmlns:a16="http://schemas.microsoft.com/office/drawing/2014/main" id="{6961B91A-C9E6-5AF7-F471-F768464375FF}"/>
              </a:ext>
            </a:extLst>
          </p:cNvPr>
          <p:cNvSpPr/>
          <p:nvPr/>
        </p:nvSpPr>
        <p:spPr>
          <a:xfrm>
            <a:off x="585414" y="1725587"/>
            <a:ext cx="10525078" cy="2981913"/>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 Placeholder 15">
            <a:extLst>
              <a:ext uri="{FF2B5EF4-FFF2-40B4-BE49-F238E27FC236}">
                <a16:creationId xmlns:a16="http://schemas.microsoft.com/office/drawing/2014/main" id="{6FB8ABB2-9839-6F94-0351-129482800486}"/>
              </a:ext>
            </a:extLst>
          </p:cNvPr>
          <p:cNvSpPr>
            <a:spLocks noGrp="1"/>
          </p:cNvSpPr>
          <p:nvPr>
            <p:ph type="body" sz="quarter" idx="10"/>
          </p:nvPr>
        </p:nvSpPr>
        <p:spPr>
          <a:xfrm>
            <a:off x="-189870" y="4492089"/>
            <a:ext cx="3357460" cy="302186"/>
          </a:xfrm>
        </p:spPr>
        <p:txBody>
          <a:bodyPr/>
          <a:lstStyle/>
          <a:p>
            <a:pPr algn="ctr"/>
            <a:r>
              <a:rPr lang="en-US" sz="1800"/>
              <a:t>INFORMATION QUALITY</a:t>
            </a:r>
          </a:p>
        </p:txBody>
      </p:sp>
      <p:sp>
        <p:nvSpPr>
          <p:cNvPr id="3" name="Text Placeholder 2">
            <a:extLst>
              <a:ext uri="{FF2B5EF4-FFF2-40B4-BE49-F238E27FC236}">
                <a16:creationId xmlns:a16="http://schemas.microsoft.com/office/drawing/2014/main" id="{624F7EA2-D948-92BC-115D-FF891F7A6070}"/>
              </a:ext>
            </a:extLst>
          </p:cNvPr>
          <p:cNvSpPr>
            <a:spLocks noGrp="1"/>
          </p:cNvSpPr>
          <p:nvPr>
            <p:ph type="body" sz="quarter" idx="11"/>
          </p:nvPr>
        </p:nvSpPr>
        <p:spPr>
          <a:xfrm>
            <a:off x="180011" y="4765244"/>
            <a:ext cx="2423511" cy="706438"/>
          </a:xfrm>
        </p:spPr>
        <p:txBody>
          <a:bodyPr/>
          <a:lstStyle/>
          <a:p>
            <a:pPr algn="ctr"/>
            <a:r>
              <a:rPr lang="en-AU" sz="1800"/>
              <a:t>Accurate, complete and up-to-date</a:t>
            </a:r>
          </a:p>
        </p:txBody>
      </p:sp>
      <p:sp>
        <p:nvSpPr>
          <p:cNvPr id="24" name="Text Placeholder 23">
            <a:extLst>
              <a:ext uri="{FF2B5EF4-FFF2-40B4-BE49-F238E27FC236}">
                <a16:creationId xmlns:a16="http://schemas.microsoft.com/office/drawing/2014/main" id="{1193A787-4971-CD3E-E8B8-D7E17177747F}"/>
              </a:ext>
            </a:extLst>
          </p:cNvPr>
          <p:cNvSpPr>
            <a:spLocks noGrp="1"/>
          </p:cNvSpPr>
          <p:nvPr>
            <p:ph type="body" sz="quarter" idx="16"/>
          </p:nvPr>
        </p:nvSpPr>
        <p:spPr>
          <a:xfrm>
            <a:off x="8811859" y="3614721"/>
            <a:ext cx="2488307" cy="302186"/>
          </a:xfrm>
        </p:spPr>
        <p:txBody>
          <a:bodyPr/>
          <a:lstStyle/>
          <a:p>
            <a:pPr algn="ctr"/>
            <a:r>
              <a:rPr lang="en-US" sz="1800">
                <a:solidFill>
                  <a:srgbClr val="0089C0"/>
                </a:solidFill>
              </a:rPr>
              <a:t>ACCESS &amp; CORRECTION</a:t>
            </a:r>
          </a:p>
        </p:txBody>
      </p:sp>
      <p:sp>
        <p:nvSpPr>
          <p:cNvPr id="9" name="Text Placeholder 8">
            <a:extLst>
              <a:ext uri="{FF2B5EF4-FFF2-40B4-BE49-F238E27FC236}">
                <a16:creationId xmlns:a16="http://schemas.microsoft.com/office/drawing/2014/main" id="{6AF5F49B-4078-E465-7850-A92CA92E4AF3}"/>
              </a:ext>
            </a:extLst>
          </p:cNvPr>
          <p:cNvSpPr>
            <a:spLocks noGrp="1"/>
          </p:cNvSpPr>
          <p:nvPr>
            <p:ph type="body" sz="quarter" idx="17"/>
          </p:nvPr>
        </p:nvSpPr>
        <p:spPr>
          <a:xfrm>
            <a:off x="8441728" y="4218901"/>
            <a:ext cx="3235462" cy="706438"/>
          </a:xfrm>
        </p:spPr>
        <p:txBody>
          <a:bodyPr/>
          <a:lstStyle/>
          <a:p>
            <a:pPr algn="ctr"/>
            <a:r>
              <a:rPr lang="en-AU" sz="1800"/>
              <a:t>IPP 6 and the </a:t>
            </a:r>
            <a:r>
              <a:rPr lang="en-AU" sz="1800" i="1"/>
              <a:t>Freedom of Information Act 1992 </a:t>
            </a:r>
            <a:r>
              <a:rPr lang="en-AU" sz="1800"/>
              <a:t>(WA)</a:t>
            </a:r>
            <a:endParaRPr lang="en-AU" sz="1800" i="1"/>
          </a:p>
        </p:txBody>
      </p:sp>
      <p:sp>
        <p:nvSpPr>
          <p:cNvPr id="18" name="Text Placeholder 17">
            <a:extLst>
              <a:ext uri="{FF2B5EF4-FFF2-40B4-BE49-F238E27FC236}">
                <a16:creationId xmlns:a16="http://schemas.microsoft.com/office/drawing/2014/main" id="{CC844945-9D41-8A32-B4C6-E376F9521655}"/>
              </a:ext>
            </a:extLst>
          </p:cNvPr>
          <p:cNvSpPr>
            <a:spLocks noGrp="1"/>
          </p:cNvSpPr>
          <p:nvPr>
            <p:ph type="body" sz="quarter" idx="12"/>
          </p:nvPr>
        </p:nvSpPr>
        <p:spPr>
          <a:xfrm>
            <a:off x="291112" y="1503169"/>
            <a:ext cx="3292392" cy="574741"/>
          </a:xfrm>
        </p:spPr>
        <p:txBody>
          <a:bodyPr/>
          <a:lstStyle/>
          <a:p>
            <a:pPr algn="ctr"/>
            <a:r>
              <a:rPr lang="en-US" sz="1800">
                <a:solidFill>
                  <a:schemeClr val="accent1"/>
                </a:solidFill>
              </a:rPr>
              <a:t>Information security</a:t>
            </a:r>
          </a:p>
        </p:txBody>
      </p:sp>
      <p:sp>
        <p:nvSpPr>
          <p:cNvPr id="5" name="Text Placeholder 4">
            <a:extLst>
              <a:ext uri="{FF2B5EF4-FFF2-40B4-BE49-F238E27FC236}">
                <a16:creationId xmlns:a16="http://schemas.microsoft.com/office/drawing/2014/main" id="{3BB6A2DE-D42F-EF30-95B8-83CB61DF16DB}"/>
              </a:ext>
            </a:extLst>
          </p:cNvPr>
          <p:cNvSpPr>
            <a:spLocks noGrp="1"/>
          </p:cNvSpPr>
          <p:nvPr>
            <p:ph type="body" sz="quarter" idx="13"/>
          </p:nvPr>
        </p:nvSpPr>
        <p:spPr>
          <a:xfrm>
            <a:off x="458214" y="1798134"/>
            <a:ext cx="3033788" cy="706438"/>
          </a:xfrm>
        </p:spPr>
        <p:txBody>
          <a:bodyPr/>
          <a:lstStyle/>
          <a:p>
            <a:pPr algn="ctr"/>
            <a:r>
              <a:rPr lang="en-AU" sz="1800" dirty="0"/>
              <a:t>Safe from misuse and loss </a:t>
            </a:r>
            <a:r>
              <a:rPr lang="en-AU" sz="1800" dirty="0">
                <a:solidFill>
                  <a:schemeClr val="accent2"/>
                </a:solidFill>
              </a:rPr>
              <a:t>and unauthorised access, modification or disclosure </a:t>
            </a:r>
          </a:p>
        </p:txBody>
      </p:sp>
      <p:grpSp>
        <p:nvGrpSpPr>
          <p:cNvPr id="4" name="Group 3">
            <a:extLst>
              <a:ext uri="{FF2B5EF4-FFF2-40B4-BE49-F238E27FC236}">
                <a16:creationId xmlns:a16="http://schemas.microsoft.com/office/drawing/2014/main" id="{ADAB6027-6277-7EC3-CB8D-391BB2AD47CD}"/>
              </a:ext>
            </a:extLst>
          </p:cNvPr>
          <p:cNvGrpSpPr/>
          <p:nvPr/>
        </p:nvGrpSpPr>
        <p:grpSpPr>
          <a:xfrm>
            <a:off x="2603522" y="1213556"/>
            <a:ext cx="6519535" cy="4614220"/>
            <a:chOff x="2603522" y="1213556"/>
            <a:chExt cx="6519535" cy="4614220"/>
          </a:xfrm>
        </p:grpSpPr>
        <p:sp>
          <p:nvSpPr>
            <p:cNvPr id="32" name="Oval 31">
              <a:extLst>
                <a:ext uri="{FF2B5EF4-FFF2-40B4-BE49-F238E27FC236}">
                  <a16:creationId xmlns:a16="http://schemas.microsoft.com/office/drawing/2014/main" id="{AA9F6159-3A0D-5065-8171-CAFD1B588425}"/>
                </a:ext>
              </a:extLst>
            </p:cNvPr>
            <p:cNvSpPr/>
            <p:nvPr/>
          </p:nvSpPr>
          <p:spPr>
            <a:xfrm>
              <a:off x="3633216" y="1548384"/>
              <a:ext cx="4279392" cy="4279392"/>
            </a:xfrm>
            <a:prstGeom prst="ellipse">
              <a:avLst/>
            </a:prstGeom>
            <a:noFill/>
            <a:ln w="38100" cap="rnd">
              <a:solidFill>
                <a:schemeClr val="accent2"/>
              </a:solidFill>
              <a:prstDash val="sysDot"/>
              <a:round/>
              <a:extLst>
                <a:ext uri="{C807C97D-BFC1-408E-A445-0C87EB9F89A2}">
                  <ask:lineSketchStyleProps xmlns:ask="http://schemas.microsoft.com/office/drawing/2018/sketchyshapes" sd="1219033472">
                    <a:custGeom>
                      <a:avLst/>
                      <a:gdLst>
                        <a:gd name="connsiteX0" fmla="*/ 0 w 2718816"/>
                        <a:gd name="connsiteY0" fmla="*/ 1359408 h 2718816"/>
                        <a:gd name="connsiteX1" fmla="*/ 1359408 w 2718816"/>
                        <a:gd name="connsiteY1" fmla="*/ 0 h 2718816"/>
                        <a:gd name="connsiteX2" fmla="*/ 2718816 w 2718816"/>
                        <a:gd name="connsiteY2" fmla="*/ 1359408 h 2718816"/>
                        <a:gd name="connsiteX3" fmla="*/ 1359408 w 2718816"/>
                        <a:gd name="connsiteY3" fmla="*/ 2718816 h 2718816"/>
                        <a:gd name="connsiteX4" fmla="*/ 0 w 2718816"/>
                        <a:gd name="connsiteY4" fmla="*/ 1359408 h 2718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8816" h="2718816" extrusionOk="0">
                          <a:moveTo>
                            <a:pt x="0" y="1359408"/>
                          </a:moveTo>
                          <a:cubicBezTo>
                            <a:pt x="-89656" y="553326"/>
                            <a:pt x="538410" y="26354"/>
                            <a:pt x="1359408" y="0"/>
                          </a:cubicBezTo>
                          <a:cubicBezTo>
                            <a:pt x="2149467" y="8269"/>
                            <a:pt x="2649970" y="610817"/>
                            <a:pt x="2718816" y="1359408"/>
                          </a:cubicBezTo>
                          <a:cubicBezTo>
                            <a:pt x="2623092" y="2203667"/>
                            <a:pt x="2094551" y="2805249"/>
                            <a:pt x="1359408" y="2718816"/>
                          </a:cubicBezTo>
                          <a:cubicBezTo>
                            <a:pt x="538468" y="2680430"/>
                            <a:pt x="100344" y="2158133"/>
                            <a:pt x="0" y="1359408"/>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3" name="Group 32">
              <a:extLst>
                <a:ext uri="{FF2B5EF4-FFF2-40B4-BE49-F238E27FC236}">
                  <a16:creationId xmlns:a16="http://schemas.microsoft.com/office/drawing/2014/main" id="{6321EDC1-C1FF-A3B1-0F93-EA6378331E0C}"/>
                </a:ext>
              </a:extLst>
            </p:cNvPr>
            <p:cNvGrpSpPr/>
            <p:nvPr/>
          </p:nvGrpSpPr>
          <p:grpSpPr>
            <a:xfrm>
              <a:off x="2603522" y="1213556"/>
              <a:ext cx="6519535" cy="4373932"/>
              <a:chOff x="2603522" y="1213556"/>
              <a:chExt cx="6519535" cy="4373932"/>
            </a:xfrm>
          </p:grpSpPr>
          <p:sp>
            <p:nvSpPr>
              <p:cNvPr id="34" name="Oval 33">
                <a:extLst>
                  <a:ext uri="{FF2B5EF4-FFF2-40B4-BE49-F238E27FC236}">
                    <a16:creationId xmlns:a16="http://schemas.microsoft.com/office/drawing/2014/main" id="{67041AF4-B986-3F25-1555-9822B5ED8BA7}"/>
                  </a:ext>
                </a:extLst>
              </p:cNvPr>
              <p:cNvSpPr/>
              <p:nvPr userDrawn="1"/>
            </p:nvSpPr>
            <p:spPr>
              <a:xfrm>
                <a:off x="5059680" y="2974848"/>
                <a:ext cx="1426464" cy="142646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D9961369-FD71-D969-BB68-5E3E805E4866}"/>
                  </a:ext>
                </a:extLst>
              </p:cNvPr>
              <p:cNvSpPr/>
              <p:nvPr userDrawn="1"/>
            </p:nvSpPr>
            <p:spPr>
              <a:xfrm>
                <a:off x="4413504" y="2328672"/>
                <a:ext cx="2718816" cy="2718816"/>
              </a:xfrm>
              <a:prstGeom prst="ellipse">
                <a:avLst/>
              </a:prstGeom>
              <a:noFill/>
              <a:ln w="38100" cap="rnd">
                <a:solidFill>
                  <a:schemeClr val="accent2"/>
                </a:solidFill>
                <a:prstDash val="sysDot"/>
                <a:round/>
                <a:extLst>
                  <a:ext uri="{C807C97D-BFC1-408E-A445-0C87EB9F89A2}">
                    <ask:lineSketchStyleProps xmlns:ask="http://schemas.microsoft.com/office/drawing/2018/sketchyshapes" sd="1219033472">
                      <a:custGeom>
                        <a:avLst/>
                        <a:gdLst>
                          <a:gd name="connsiteX0" fmla="*/ 0 w 2718816"/>
                          <a:gd name="connsiteY0" fmla="*/ 1359408 h 2718816"/>
                          <a:gd name="connsiteX1" fmla="*/ 1359408 w 2718816"/>
                          <a:gd name="connsiteY1" fmla="*/ 0 h 2718816"/>
                          <a:gd name="connsiteX2" fmla="*/ 2718816 w 2718816"/>
                          <a:gd name="connsiteY2" fmla="*/ 1359408 h 2718816"/>
                          <a:gd name="connsiteX3" fmla="*/ 1359408 w 2718816"/>
                          <a:gd name="connsiteY3" fmla="*/ 2718816 h 2718816"/>
                          <a:gd name="connsiteX4" fmla="*/ 0 w 2718816"/>
                          <a:gd name="connsiteY4" fmla="*/ 1359408 h 2718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8816" h="2718816" extrusionOk="0">
                            <a:moveTo>
                              <a:pt x="0" y="1359408"/>
                            </a:moveTo>
                            <a:cubicBezTo>
                              <a:pt x="-89656" y="553326"/>
                              <a:pt x="538410" y="26354"/>
                              <a:pt x="1359408" y="0"/>
                            </a:cubicBezTo>
                            <a:cubicBezTo>
                              <a:pt x="2149467" y="8269"/>
                              <a:pt x="2649970" y="610817"/>
                              <a:pt x="2718816" y="1359408"/>
                            </a:cubicBezTo>
                            <a:cubicBezTo>
                              <a:pt x="2623092" y="2203667"/>
                              <a:pt x="2094551" y="2805249"/>
                              <a:pt x="1359408" y="2718816"/>
                            </a:cubicBezTo>
                            <a:cubicBezTo>
                              <a:pt x="538468" y="2680430"/>
                              <a:pt x="100344" y="2158133"/>
                              <a:pt x="0" y="1359408"/>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Oval 36">
                <a:extLst>
                  <a:ext uri="{FF2B5EF4-FFF2-40B4-BE49-F238E27FC236}">
                    <a16:creationId xmlns:a16="http://schemas.microsoft.com/office/drawing/2014/main" id="{02DC098B-321D-7379-0F55-47F382138FBD}"/>
                  </a:ext>
                </a:extLst>
              </p:cNvPr>
              <p:cNvSpPr/>
              <p:nvPr userDrawn="1"/>
            </p:nvSpPr>
            <p:spPr>
              <a:xfrm>
                <a:off x="7336917" y="3292560"/>
                <a:ext cx="1080000" cy="1080000"/>
              </a:xfrm>
              <a:prstGeom prst="ellipse">
                <a:avLst/>
              </a:prstGeom>
              <a:solidFill>
                <a:srgbClr val="0089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Oval 37">
                <a:extLst>
                  <a:ext uri="{FF2B5EF4-FFF2-40B4-BE49-F238E27FC236}">
                    <a16:creationId xmlns:a16="http://schemas.microsoft.com/office/drawing/2014/main" id="{880E65A4-9851-8CAF-6042-59454B3EFE9A}"/>
                  </a:ext>
                </a:extLst>
              </p:cNvPr>
              <p:cNvSpPr/>
              <p:nvPr userDrawn="1"/>
            </p:nvSpPr>
            <p:spPr>
              <a:xfrm>
                <a:off x="3376176" y="4507488"/>
                <a:ext cx="1080000" cy="1080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85EC0A04-4B75-2DFD-58CD-32C99C8297CB}"/>
                  </a:ext>
                </a:extLst>
              </p:cNvPr>
              <p:cNvSpPr/>
              <p:nvPr userDrawn="1"/>
            </p:nvSpPr>
            <p:spPr>
              <a:xfrm>
                <a:off x="4248254" y="1213556"/>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Oval 40">
                <a:extLst>
                  <a:ext uri="{FF2B5EF4-FFF2-40B4-BE49-F238E27FC236}">
                    <a16:creationId xmlns:a16="http://schemas.microsoft.com/office/drawing/2014/main" id="{DCF6ECB9-845E-48F9-845A-59178967E26B}"/>
                  </a:ext>
                </a:extLst>
              </p:cNvPr>
              <p:cNvSpPr/>
              <p:nvPr userDrawn="1"/>
            </p:nvSpPr>
            <p:spPr>
              <a:xfrm>
                <a:off x="7461877" y="3417520"/>
                <a:ext cx="830080" cy="83008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Oval 41">
                <a:extLst>
                  <a:ext uri="{FF2B5EF4-FFF2-40B4-BE49-F238E27FC236}">
                    <a16:creationId xmlns:a16="http://schemas.microsoft.com/office/drawing/2014/main" id="{A6B84F4F-4929-C170-13A7-9EB3EB35B599}"/>
                  </a:ext>
                </a:extLst>
              </p:cNvPr>
              <p:cNvSpPr/>
              <p:nvPr userDrawn="1"/>
            </p:nvSpPr>
            <p:spPr>
              <a:xfrm>
                <a:off x="4373214" y="1346389"/>
                <a:ext cx="830080" cy="83008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Oval 42">
                <a:extLst>
                  <a:ext uri="{FF2B5EF4-FFF2-40B4-BE49-F238E27FC236}">
                    <a16:creationId xmlns:a16="http://schemas.microsoft.com/office/drawing/2014/main" id="{C7E25F3B-9458-592C-30D3-770DC86E6393}"/>
                  </a:ext>
                </a:extLst>
              </p:cNvPr>
              <p:cNvSpPr/>
              <p:nvPr userDrawn="1"/>
            </p:nvSpPr>
            <p:spPr>
              <a:xfrm>
                <a:off x="3501136" y="4623898"/>
                <a:ext cx="830080" cy="83008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5" name="Straight Connector 44">
                <a:extLst>
                  <a:ext uri="{FF2B5EF4-FFF2-40B4-BE49-F238E27FC236}">
                    <a16:creationId xmlns:a16="http://schemas.microsoft.com/office/drawing/2014/main" id="{7EF9A68B-05F6-F93E-8F49-12D9FC8C1A91}"/>
                  </a:ext>
                </a:extLst>
              </p:cNvPr>
              <p:cNvCxnSpPr/>
              <p:nvPr userDrawn="1"/>
            </p:nvCxnSpPr>
            <p:spPr>
              <a:xfrm>
                <a:off x="8350403" y="3832560"/>
                <a:ext cx="772654" cy="0"/>
              </a:xfrm>
              <a:prstGeom prst="line">
                <a:avLst/>
              </a:prstGeom>
              <a:ln>
                <a:solidFill>
                  <a:srgbClr val="0089C0"/>
                </a:solidFill>
                <a:headEnd type="none" w="med" len="med"/>
                <a:tailEnd type="oval" w="med" len="med"/>
              </a:ln>
            </p:spPr>
            <p:style>
              <a:lnRef idx="2">
                <a:schemeClr val="accent4"/>
              </a:lnRef>
              <a:fillRef idx="0">
                <a:schemeClr val="accent4"/>
              </a:fillRef>
              <a:effectRef idx="1">
                <a:schemeClr val="accent4"/>
              </a:effectRef>
              <a:fontRef idx="minor">
                <a:schemeClr val="tx1"/>
              </a:fontRef>
            </p:style>
          </p:cxnSp>
          <p:cxnSp>
            <p:nvCxnSpPr>
              <p:cNvPr id="46" name="Straight Connector 45">
                <a:extLst>
                  <a:ext uri="{FF2B5EF4-FFF2-40B4-BE49-F238E27FC236}">
                    <a16:creationId xmlns:a16="http://schemas.microsoft.com/office/drawing/2014/main" id="{5AF86270-6514-8E2E-788A-6A039BA1E65D}"/>
                  </a:ext>
                </a:extLst>
              </p:cNvPr>
              <p:cNvCxnSpPr/>
              <p:nvPr userDrawn="1"/>
            </p:nvCxnSpPr>
            <p:spPr>
              <a:xfrm>
                <a:off x="2603522" y="5038938"/>
                <a:ext cx="772654" cy="0"/>
              </a:xfrm>
              <a:prstGeom prst="line">
                <a:avLst/>
              </a:prstGeom>
              <a:ln>
                <a:headEnd type="oval"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47" name="Straight Connector 46">
                <a:extLst>
                  <a:ext uri="{FF2B5EF4-FFF2-40B4-BE49-F238E27FC236}">
                    <a16:creationId xmlns:a16="http://schemas.microsoft.com/office/drawing/2014/main" id="{3BB54CA0-430E-7044-62E4-ED264BE39EA8}"/>
                  </a:ext>
                </a:extLst>
              </p:cNvPr>
              <p:cNvCxnSpPr/>
              <p:nvPr userDrawn="1"/>
            </p:nvCxnSpPr>
            <p:spPr>
              <a:xfrm>
                <a:off x="3501136" y="1696276"/>
                <a:ext cx="772654" cy="0"/>
              </a:xfrm>
              <a:prstGeom prst="line">
                <a:avLst/>
              </a:prstGeom>
              <a:ln>
                <a:headEnd type="oval" w="med" len="med"/>
                <a:tailEnd type="none" w="med" len="med"/>
              </a:ln>
            </p:spPr>
            <p:style>
              <a:lnRef idx="2">
                <a:schemeClr val="accent3"/>
              </a:lnRef>
              <a:fillRef idx="0">
                <a:schemeClr val="accent3"/>
              </a:fillRef>
              <a:effectRef idx="1">
                <a:schemeClr val="accent3"/>
              </a:effectRef>
              <a:fontRef idx="minor">
                <a:schemeClr val="tx1"/>
              </a:fontRef>
            </p:style>
          </p:cxnSp>
        </p:grpSp>
      </p:grpSp>
      <p:sp>
        <p:nvSpPr>
          <p:cNvPr id="48" name="Oval 47">
            <a:extLst>
              <a:ext uri="{FF2B5EF4-FFF2-40B4-BE49-F238E27FC236}">
                <a16:creationId xmlns:a16="http://schemas.microsoft.com/office/drawing/2014/main" id="{73ADDB04-FD19-CA59-ECAB-C1F9A205FDB5}"/>
              </a:ext>
            </a:extLst>
          </p:cNvPr>
          <p:cNvSpPr/>
          <p:nvPr/>
        </p:nvSpPr>
        <p:spPr>
          <a:xfrm>
            <a:off x="10615329" y="1198710"/>
            <a:ext cx="789465" cy="7526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1" name="Group 50">
            <a:extLst>
              <a:ext uri="{FF2B5EF4-FFF2-40B4-BE49-F238E27FC236}">
                <a16:creationId xmlns:a16="http://schemas.microsoft.com/office/drawing/2014/main" id="{F378C721-E6B6-587A-9754-3A5FDA33FF13}"/>
              </a:ext>
            </a:extLst>
          </p:cNvPr>
          <p:cNvGrpSpPr/>
          <p:nvPr/>
        </p:nvGrpSpPr>
        <p:grpSpPr>
          <a:xfrm>
            <a:off x="5244348" y="3177136"/>
            <a:ext cx="1057127" cy="1021888"/>
            <a:chOff x="6730136" y="3091036"/>
            <a:chExt cx="789465" cy="752686"/>
          </a:xfrm>
        </p:grpSpPr>
        <p:sp>
          <p:nvSpPr>
            <p:cNvPr id="52" name="Oval 51">
              <a:extLst>
                <a:ext uri="{FF2B5EF4-FFF2-40B4-BE49-F238E27FC236}">
                  <a16:creationId xmlns:a16="http://schemas.microsoft.com/office/drawing/2014/main" id="{08FBA573-7CCE-69F8-2750-83973F6452AF}"/>
                </a:ext>
              </a:extLst>
            </p:cNvPr>
            <p:cNvSpPr/>
            <p:nvPr/>
          </p:nvSpPr>
          <p:spPr>
            <a:xfrm>
              <a:off x="6730136" y="3091036"/>
              <a:ext cx="789465" cy="7526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3" name="Graphic 52" descr="Syncing cloud outline">
              <a:extLst>
                <a:ext uri="{FF2B5EF4-FFF2-40B4-BE49-F238E27FC236}">
                  <a16:creationId xmlns:a16="http://schemas.microsoft.com/office/drawing/2014/main" id="{FD5875EA-62B8-06B3-8113-653FB51998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36868" y="3135728"/>
              <a:ext cx="576000" cy="576000"/>
            </a:xfrm>
            <a:prstGeom prst="rect">
              <a:avLst/>
            </a:prstGeom>
          </p:spPr>
        </p:pic>
      </p:grpSp>
      <p:sp>
        <p:nvSpPr>
          <p:cNvPr id="54" name="Text Placeholder 23">
            <a:extLst>
              <a:ext uri="{FF2B5EF4-FFF2-40B4-BE49-F238E27FC236}">
                <a16:creationId xmlns:a16="http://schemas.microsoft.com/office/drawing/2014/main" id="{D887B464-F2A3-3B5B-CF96-5E33CF69FC13}"/>
              </a:ext>
            </a:extLst>
          </p:cNvPr>
          <p:cNvSpPr txBox="1">
            <a:spLocks/>
          </p:cNvSpPr>
          <p:nvPr/>
        </p:nvSpPr>
        <p:spPr>
          <a:xfrm>
            <a:off x="7408910" y="3679803"/>
            <a:ext cx="941493" cy="302186"/>
          </a:xfr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3"/>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rgbClr val="0089C0"/>
                </a:solidFill>
              </a:rPr>
              <a:t>IPP 6</a:t>
            </a:r>
          </a:p>
        </p:txBody>
      </p:sp>
      <p:sp>
        <p:nvSpPr>
          <p:cNvPr id="55" name="Text Placeholder 17">
            <a:extLst>
              <a:ext uri="{FF2B5EF4-FFF2-40B4-BE49-F238E27FC236}">
                <a16:creationId xmlns:a16="http://schemas.microsoft.com/office/drawing/2014/main" id="{A07CC98F-B634-C47E-1EDC-6E949691F204}"/>
              </a:ext>
            </a:extLst>
          </p:cNvPr>
          <p:cNvSpPr txBox="1">
            <a:spLocks/>
          </p:cNvSpPr>
          <p:nvPr/>
        </p:nvSpPr>
        <p:spPr>
          <a:xfrm>
            <a:off x="4365466" y="1586622"/>
            <a:ext cx="837426" cy="364774"/>
          </a:xfr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5"/>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chemeClr val="accent1"/>
                </a:solidFill>
              </a:rPr>
              <a:t>Ipp 4</a:t>
            </a:r>
          </a:p>
        </p:txBody>
      </p:sp>
      <p:sp>
        <p:nvSpPr>
          <p:cNvPr id="56" name="Text Placeholder 15">
            <a:extLst>
              <a:ext uri="{FF2B5EF4-FFF2-40B4-BE49-F238E27FC236}">
                <a16:creationId xmlns:a16="http://schemas.microsoft.com/office/drawing/2014/main" id="{18A471C2-9130-794A-8BED-36A8F012BA45}"/>
              </a:ext>
            </a:extLst>
          </p:cNvPr>
          <p:cNvSpPr txBox="1">
            <a:spLocks/>
          </p:cNvSpPr>
          <p:nvPr/>
        </p:nvSpPr>
        <p:spPr>
          <a:xfrm>
            <a:off x="3533992" y="4887845"/>
            <a:ext cx="787311" cy="302186"/>
          </a:xfr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4"/>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t>IPP 3</a:t>
            </a:r>
          </a:p>
        </p:txBody>
      </p:sp>
    </p:spTree>
    <p:extLst>
      <p:ext uri="{BB962C8B-B14F-4D97-AF65-F5344CB8AC3E}">
        <p14:creationId xmlns:p14="http://schemas.microsoft.com/office/powerpoint/2010/main" val="451987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C16B0-7992-E32C-D4ED-97183EA5530E}"/>
            </a:ext>
          </a:extLst>
        </p:cNvPr>
        <p:cNvGrpSpPr/>
        <p:nvPr/>
      </p:nvGrpSpPr>
      <p:grpSpPr>
        <a:xfrm>
          <a:off x="0" y="0"/>
          <a:ext cx="0" cy="0"/>
          <a:chOff x="0" y="0"/>
          <a:chExt cx="0" cy="0"/>
        </a:xfrm>
      </p:grpSpPr>
      <p:sp>
        <p:nvSpPr>
          <p:cNvPr id="22" name="Teardrop 21">
            <a:extLst>
              <a:ext uri="{FF2B5EF4-FFF2-40B4-BE49-F238E27FC236}">
                <a16:creationId xmlns:a16="http://schemas.microsoft.com/office/drawing/2014/main" id="{462DB571-3405-66E9-3D7B-E15616046ED8}"/>
              </a:ext>
            </a:extLst>
          </p:cNvPr>
          <p:cNvSpPr/>
          <p:nvPr/>
        </p:nvSpPr>
        <p:spPr>
          <a:xfrm>
            <a:off x="11046212" y="-6190"/>
            <a:ext cx="1145788" cy="1157344"/>
          </a:xfrm>
          <a:prstGeom prst="teardrop">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 Placeholder 3">
            <a:extLst>
              <a:ext uri="{FF2B5EF4-FFF2-40B4-BE49-F238E27FC236}">
                <a16:creationId xmlns:a16="http://schemas.microsoft.com/office/drawing/2014/main" id="{051A0F31-948C-5002-EA43-D78FD3BD92E5}"/>
              </a:ext>
            </a:extLst>
          </p:cNvPr>
          <p:cNvSpPr>
            <a:spLocks noGrp="1"/>
          </p:cNvSpPr>
          <p:nvPr>
            <p:ph type="body" sz="quarter" idx="14"/>
          </p:nvPr>
        </p:nvSpPr>
        <p:spPr>
          <a:xfrm>
            <a:off x="672374" y="343860"/>
            <a:ext cx="9873445" cy="566393"/>
          </a:xfrm>
        </p:spPr>
        <p:txBody>
          <a:bodyPr/>
          <a:lstStyle/>
          <a:p>
            <a:pPr>
              <a:lnSpc>
                <a:spcPct val="115000"/>
              </a:lnSpc>
              <a:spcAft>
                <a:spcPts val="800"/>
              </a:spcAft>
              <a:buNone/>
            </a:pPr>
            <a:r>
              <a:rPr kumimoji="0" lang="en-US" sz="2800" i="0" u="none" strike="noStrike" kern="1200" cap="none" spc="0" normalizeH="0" baseline="0" noProof="0">
                <a:ln>
                  <a:noFill/>
                </a:ln>
                <a:effectLst/>
                <a:uLnTx/>
                <a:uFillTx/>
                <a:latin typeface="Arial"/>
                <a:ea typeface="+mn-ea"/>
                <a:cs typeface="+mn-cs"/>
              </a:rPr>
              <a:t>Destruction</a:t>
            </a:r>
            <a:r>
              <a:rPr kumimoji="0" lang="en-US" sz="2800" i="0" u="none" strike="noStrike" kern="1200" cap="none" spc="0" normalizeH="0" baseline="0" noProof="0">
                <a:ln>
                  <a:noFill/>
                </a:ln>
                <a:solidFill>
                  <a:srgbClr val="01213D"/>
                </a:solidFill>
                <a:effectLst/>
                <a:uLnTx/>
                <a:uFillTx/>
                <a:latin typeface="Arial"/>
                <a:ea typeface="+mn-ea"/>
                <a:cs typeface="+mn-cs"/>
              </a:rPr>
              <a:t> &amp; De-identification</a:t>
            </a:r>
            <a:endParaRPr lang="en-AU" sz="3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F12F9EF-3CC4-42DF-A405-3B976A37DDCE}"/>
              </a:ext>
            </a:extLst>
          </p:cNvPr>
          <p:cNvSpPr txBox="1"/>
          <p:nvPr/>
        </p:nvSpPr>
        <p:spPr>
          <a:xfrm>
            <a:off x="113857" y="2409515"/>
            <a:ext cx="4310933" cy="2585323"/>
          </a:xfrm>
          <a:prstGeom prst="rect">
            <a:avLst/>
          </a:prstGeom>
          <a:noFill/>
          <a:ln>
            <a:noFill/>
          </a:ln>
        </p:spPr>
        <p:style>
          <a:lnRef idx="2">
            <a:schemeClr val="dk1"/>
          </a:lnRef>
          <a:fillRef idx="1">
            <a:schemeClr val="lt1"/>
          </a:fillRef>
          <a:effectRef idx="0">
            <a:schemeClr val="dk1"/>
          </a:effectRef>
          <a:fontRef idx="minor">
            <a:schemeClr val="dk1"/>
          </a:fontRef>
        </p:style>
        <p:txBody>
          <a:bodyPr vertOverflow="overflow" vert="horz" wrap="square" rtlCol="0" anchor="t">
            <a:noAutofit/>
          </a:bodyPr>
          <a:lstStyle/>
          <a:p>
            <a:pPr marL="285750" indent="-285750">
              <a:spcAft>
                <a:spcPts val="1200"/>
              </a:spcAft>
              <a:buFont typeface="Arial" panose="020B0604020202020204" pitchFamily="34" charset="0"/>
              <a:buChar char="•"/>
            </a:pPr>
            <a:r>
              <a:rPr lang="en-AU" sz="2400"/>
              <a:t>Destruction in accordance with record keeping obligations</a:t>
            </a:r>
          </a:p>
          <a:p>
            <a:pPr marL="285750" indent="-285750">
              <a:spcAft>
                <a:spcPts val="1200"/>
              </a:spcAft>
              <a:buFont typeface="Arial" panose="020B0604020202020204" pitchFamily="34" charset="0"/>
              <a:buChar char="•"/>
            </a:pPr>
            <a:r>
              <a:rPr lang="en-AU" sz="2400"/>
              <a:t>Consider all forms of information (digital and physical records)</a:t>
            </a:r>
          </a:p>
          <a:p>
            <a:pPr marL="285750" indent="-285750" algn="l">
              <a:buFont typeface="Arial" panose="020B0604020202020204" pitchFamily="34" charset="0"/>
              <a:buChar char="•"/>
            </a:pPr>
            <a:endParaRPr lang="en-AU" sz="1400">
              <a:solidFill>
                <a:srgbClr val="01213D"/>
              </a:solidFill>
            </a:endParaRPr>
          </a:p>
        </p:txBody>
      </p:sp>
      <p:sp>
        <p:nvSpPr>
          <p:cNvPr id="27" name="TextBox 26">
            <a:extLst>
              <a:ext uri="{FF2B5EF4-FFF2-40B4-BE49-F238E27FC236}">
                <a16:creationId xmlns:a16="http://schemas.microsoft.com/office/drawing/2014/main" id="{CD977460-1B05-B2D3-C93E-C33D2FBE943A}"/>
              </a:ext>
            </a:extLst>
          </p:cNvPr>
          <p:cNvSpPr txBox="1"/>
          <p:nvPr/>
        </p:nvSpPr>
        <p:spPr>
          <a:xfrm>
            <a:off x="672374" y="922959"/>
            <a:ext cx="9814043" cy="707886"/>
          </a:xfrm>
          <a:prstGeom prst="rect">
            <a:avLst/>
          </a:prstGeom>
          <a:noFill/>
        </p:spPr>
        <p:txBody>
          <a:bodyPr wrap="square">
            <a:spAutoFit/>
          </a:bodyPr>
          <a:lstStyle/>
          <a:p>
            <a:r>
              <a:rPr lang="en-US" sz="2000" b="1"/>
              <a:t>When personal information is no longer needed for the purpose it was collected:</a:t>
            </a:r>
            <a:endParaRPr lang="en-AU" sz="2000" b="1"/>
          </a:p>
        </p:txBody>
      </p:sp>
      <p:sp>
        <p:nvSpPr>
          <p:cNvPr id="25" name="TextBox 24">
            <a:extLst>
              <a:ext uri="{FF2B5EF4-FFF2-40B4-BE49-F238E27FC236}">
                <a16:creationId xmlns:a16="http://schemas.microsoft.com/office/drawing/2014/main" id="{B23891F5-C99C-093C-5250-F44A8CB14AB9}"/>
              </a:ext>
            </a:extLst>
          </p:cNvPr>
          <p:cNvSpPr txBox="1"/>
          <p:nvPr/>
        </p:nvSpPr>
        <p:spPr>
          <a:xfrm>
            <a:off x="6437556" y="2454616"/>
            <a:ext cx="4441387" cy="2754600"/>
          </a:xfrm>
          <a:prstGeom prst="rect">
            <a:avLst/>
          </a:prstGeom>
          <a:noFill/>
          <a:ln>
            <a:noFill/>
          </a:ln>
        </p:spPr>
        <p:txBody>
          <a:bodyPr wrap="square">
            <a:spAutoFit/>
          </a:bodyPr>
          <a:lstStyle/>
          <a:p>
            <a:pPr marL="285750" indent="-285750">
              <a:spcAft>
                <a:spcPts val="600"/>
              </a:spcAft>
              <a:buFont typeface="Arial" panose="020B0604020202020204" pitchFamily="34" charset="0"/>
              <a:buChar char="•"/>
            </a:pPr>
            <a:r>
              <a:rPr lang="en-AU" sz="2400"/>
              <a:t>De-identification to remove or alter information that identifies / is reasonably likely to identify </a:t>
            </a:r>
          </a:p>
          <a:p>
            <a:pPr marL="285750" indent="-285750">
              <a:buFont typeface="Arial" panose="020B0604020202020204" pitchFamily="34" charset="0"/>
              <a:buChar char="•"/>
            </a:pPr>
            <a:r>
              <a:rPr lang="en-AU" sz="2400"/>
              <a:t>Must protect the de-identified information from loss, misuse or re-identification </a:t>
            </a:r>
          </a:p>
        </p:txBody>
      </p:sp>
      <p:grpSp>
        <p:nvGrpSpPr>
          <p:cNvPr id="5" name="Group 4">
            <a:extLst>
              <a:ext uri="{FF2B5EF4-FFF2-40B4-BE49-F238E27FC236}">
                <a16:creationId xmlns:a16="http://schemas.microsoft.com/office/drawing/2014/main" id="{20A4D4C8-DCCC-878F-4DAA-0A02BDA687EA}"/>
              </a:ext>
            </a:extLst>
          </p:cNvPr>
          <p:cNvGrpSpPr/>
          <p:nvPr/>
        </p:nvGrpSpPr>
        <p:grpSpPr>
          <a:xfrm>
            <a:off x="11224373" y="196139"/>
            <a:ext cx="789465" cy="752686"/>
            <a:chOff x="6985509" y="2396859"/>
            <a:chExt cx="789465" cy="752686"/>
          </a:xfrm>
        </p:grpSpPr>
        <p:sp>
          <p:nvSpPr>
            <p:cNvPr id="6" name="Oval 5">
              <a:extLst>
                <a:ext uri="{FF2B5EF4-FFF2-40B4-BE49-F238E27FC236}">
                  <a16:creationId xmlns:a16="http://schemas.microsoft.com/office/drawing/2014/main" id="{60B1ACA4-FD2A-AD91-5FFC-ED0B64FDC7F0}"/>
                </a:ext>
              </a:extLst>
            </p:cNvPr>
            <p:cNvSpPr/>
            <p:nvPr/>
          </p:nvSpPr>
          <p:spPr>
            <a:xfrm>
              <a:off x="6985509" y="2396859"/>
              <a:ext cx="789465" cy="75268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Filing Box Archive outline">
              <a:extLst>
                <a:ext uri="{FF2B5EF4-FFF2-40B4-BE49-F238E27FC236}">
                  <a16:creationId xmlns:a16="http://schemas.microsoft.com/office/drawing/2014/main" id="{588ACF32-D0A8-3D59-FA57-2A3EFD9D41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00162" y="2493123"/>
              <a:ext cx="560158" cy="560158"/>
            </a:xfrm>
            <a:prstGeom prst="rect">
              <a:avLst/>
            </a:prstGeom>
          </p:spPr>
        </p:pic>
      </p:grpSp>
      <p:grpSp>
        <p:nvGrpSpPr>
          <p:cNvPr id="14" name="Group 13">
            <a:extLst>
              <a:ext uri="{FF2B5EF4-FFF2-40B4-BE49-F238E27FC236}">
                <a16:creationId xmlns:a16="http://schemas.microsoft.com/office/drawing/2014/main" id="{F842D417-644A-DA4A-4E69-93FCC2F42CE2}"/>
              </a:ext>
            </a:extLst>
          </p:cNvPr>
          <p:cNvGrpSpPr/>
          <p:nvPr/>
        </p:nvGrpSpPr>
        <p:grpSpPr>
          <a:xfrm>
            <a:off x="-1" y="1816105"/>
            <a:ext cx="5622587" cy="534013"/>
            <a:chOff x="0" y="1816105"/>
            <a:chExt cx="4312597" cy="534013"/>
          </a:xfrm>
        </p:grpSpPr>
        <p:sp>
          <p:nvSpPr>
            <p:cNvPr id="9" name="Rectangle: Rounded Corners 8">
              <a:extLst>
                <a:ext uri="{FF2B5EF4-FFF2-40B4-BE49-F238E27FC236}">
                  <a16:creationId xmlns:a16="http://schemas.microsoft.com/office/drawing/2014/main" id="{2F22BFD6-2291-0979-61AD-16A9983D5A4D}"/>
                </a:ext>
              </a:extLst>
            </p:cNvPr>
            <p:cNvSpPr/>
            <p:nvPr/>
          </p:nvSpPr>
          <p:spPr>
            <a:xfrm>
              <a:off x="2133601" y="1816105"/>
              <a:ext cx="2178996" cy="534013"/>
            </a:xfrm>
            <a:prstGeom prst="roundRect">
              <a:avLst>
                <a:gd name="adj" fmla="val 28811"/>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CCE14966-023B-D249-296E-41105E3F348A}"/>
                </a:ext>
              </a:extLst>
            </p:cNvPr>
            <p:cNvSpPr/>
            <p:nvPr/>
          </p:nvSpPr>
          <p:spPr>
            <a:xfrm>
              <a:off x="0" y="1818522"/>
              <a:ext cx="2373549" cy="53159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descr="Garbage with solid fill">
              <a:extLst>
                <a:ext uri="{FF2B5EF4-FFF2-40B4-BE49-F238E27FC236}">
                  <a16:creationId xmlns:a16="http://schemas.microsoft.com/office/drawing/2014/main" id="{DF266C5C-9A1C-5526-AA02-F9EA5DB2DF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4553" y="1844450"/>
              <a:ext cx="396106" cy="454164"/>
            </a:xfrm>
            <a:prstGeom prst="rect">
              <a:avLst/>
            </a:prstGeom>
          </p:spPr>
        </p:pic>
      </p:grpSp>
      <p:sp>
        <p:nvSpPr>
          <p:cNvPr id="13" name="TextBox 12">
            <a:extLst>
              <a:ext uri="{FF2B5EF4-FFF2-40B4-BE49-F238E27FC236}">
                <a16:creationId xmlns:a16="http://schemas.microsoft.com/office/drawing/2014/main" id="{A7659E65-A006-C7A3-50CB-A769CC5A6C91}"/>
              </a:ext>
            </a:extLst>
          </p:cNvPr>
          <p:cNvSpPr txBox="1"/>
          <p:nvPr/>
        </p:nvSpPr>
        <p:spPr>
          <a:xfrm>
            <a:off x="873981" y="1859750"/>
            <a:ext cx="3484579" cy="461665"/>
          </a:xfrm>
          <a:prstGeom prst="rect">
            <a:avLst/>
          </a:prstGeom>
          <a:noFill/>
        </p:spPr>
        <p:txBody>
          <a:bodyPr wrap="square" rtlCol="0">
            <a:spAutoFit/>
          </a:bodyPr>
          <a:lstStyle/>
          <a:p>
            <a:r>
              <a:rPr lang="en-AU" sz="2400" b="1">
                <a:solidFill>
                  <a:schemeClr val="bg1"/>
                </a:solidFill>
              </a:rPr>
              <a:t>Destruction</a:t>
            </a:r>
          </a:p>
        </p:txBody>
      </p:sp>
      <p:grpSp>
        <p:nvGrpSpPr>
          <p:cNvPr id="18" name="Group 17">
            <a:extLst>
              <a:ext uri="{FF2B5EF4-FFF2-40B4-BE49-F238E27FC236}">
                <a16:creationId xmlns:a16="http://schemas.microsoft.com/office/drawing/2014/main" id="{3797BFCE-46B5-E780-DCCC-C3F81596EA0B}"/>
              </a:ext>
            </a:extLst>
          </p:cNvPr>
          <p:cNvGrpSpPr/>
          <p:nvPr/>
        </p:nvGrpSpPr>
        <p:grpSpPr>
          <a:xfrm>
            <a:off x="5840684" y="1821371"/>
            <a:ext cx="5853081" cy="523480"/>
            <a:chOff x="-26441" y="1269466"/>
            <a:chExt cx="4353125" cy="523480"/>
          </a:xfrm>
        </p:grpSpPr>
        <p:sp>
          <p:nvSpPr>
            <p:cNvPr id="15" name="Rectangle: Rounded Corners 14">
              <a:extLst>
                <a:ext uri="{FF2B5EF4-FFF2-40B4-BE49-F238E27FC236}">
                  <a16:creationId xmlns:a16="http://schemas.microsoft.com/office/drawing/2014/main" id="{20276D37-17DD-99D1-65A9-9FC8117548D6}"/>
                </a:ext>
              </a:extLst>
            </p:cNvPr>
            <p:cNvSpPr/>
            <p:nvPr/>
          </p:nvSpPr>
          <p:spPr>
            <a:xfrm>
              <a:off x="-26441" y="1269466"/>
              <a:ext cx="2295729" cy="523480"/>
            </a:xfrm>
            <a:prstGeom prst="roundRect">
              <a:avLst>
                <a:gd name="adj" fmla="val 26578"/>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F25F7FDB-2F9E-DE9F-9136-922426FDDD79}"/>
                </a:ext>
              </a:extLst>
            </p:cNvPr>
            <p:cNvSpPr/>
            <p:nvPr/>
          </p:nvSpPr>
          <p:spPr>
            <a:xfrm>
              <a:off x="1705583" y="1276901"/>
              <a:ext cx="2621101" cy="51604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1" name="Graphic 20" descr="Document with solid fill">
            <a:extLst>
              <a:ext uri="{FF2B5EF4-FFF2-40B4-BE49-F238E27FC236}">
                <a16:creationId xmlns:a16="http://schemas.microsoft.com/office/drawing/2014/main" id="{0231E80A-76F7-8F73-0CF4-8E293C019BB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03579" y="1853993"/>
            <a:ext cx="473181" cy="473181"/>
          </a:xfrm>
          <a:prstGeom prst="rect">
            <a:avLst/>
          </a:prstGeom>
        </p:spPr>
      </p:pic>
      <p:sp>
        <p:nvSpPr>
          <p:cNvPr id="19" name="TextBox 18">
            <a:extLst>
              <a:ext uri="{FF2B5EF4-FFF2-40B4-BE49-F238E27FC236}">
                <a16:creationId xmlns:a16="http://schemas.microsoft.com/office/drawing/2014/main" id="{604329DB-83E1-E3F7-B755-EC0EEAEA4917}"/>
              </a:ext>
            </a:extLst>
          </p:cNvPr>
          <p:cNvSpPr txBox="1"/>
          <p:nvPr/>
        </p:nvSpPr>
        <p:spPr>
          <a:xfrm>
            <a:off x="6661997" y="1859750"/>
            <a:ext cx="3484579" cy="461665"/>
          </a:xfrm>
          <a:prstGeom prst="rect">
            <a:avLst/>
          </a:prstGeom>
          <a:noFill/>
        </p:spPr>
        <p:txBody>
          <a:bodyPr wrap="square" rtlCol="0">
            <a:spAutoFit/>
          </a:bodyPr>
          <a:lstStyle/>
          <a:p>
            <a:r>
              <a:rPr lang="en-AU" sz="2400" b="1">
                <a:solidFill>
                  <a:schemeClr val="bg1"/>
                </a:solidFill>
              </a:rPr>
              <a:t>De-identification</a:t>
            </a:r>
          </a:p>
        </p:txBody>
      </p:sp>
    </p:spTree>
    <p:extLst>
      <p:ext uri="{BB962C8B-B14F-4D97-AF65-F5344CB8AC3E}">
        <p14:creationId xmlns:p14="http://schemas.microsoft.com/office/powerpoint/2010/main" val="1568758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B1A4FB19-CF85-4B89-BD61-208F2E3248F4}"/>
              </a:ext>
            </a:extLst>
          </p:cNvPr>
          <p:cNvSpPr/>
          <p:nvPr/>
        </p:nvSpPr>
        <p:spPr>
          <a:xfrm>
            <a:off x="387081" y="3801779"/>
            <a:ext cx="5986863" cy="1674260"/>
          </a:xfrm>
          <a:prstGeom prst="roundRect">
            <a:avLst>
              <a:gd name="adj" fmla="val 13238"/>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10" name="Text Placeholder 9">
            <a:extLst>
              <a:ext uri="{FF2B5EF4-FFF2-40B4-BE49-F238E27FC236}">
                <a16:creationId xmlns:a16="http://schemas.microsoft.com/office/drawing/2014/main" id="{1E9F88E9-4444-81BD-959B-6B9ABCF811DF}"/>
              </a:ext>
            </a:extLst>
          </p:cNvPr>
          <p:cNvSpPr>
            <a:spLocks noGrp="1"/>
          </p:cNvSpPr>
          <p:nvPr>
            <p:ph type="body" sz="quarter" idx="14"/>
          </p:nvPr>
        </p:nvSpPr>
        <p:spPr>
          <a:xfrm>
            <a:off x="363520" y="268421"/>
            <a:ext cx="10988619" cy="566393"/>
          </a:xfrm>
        </p:spPr>
        <p:txBody>
          <a:bodyPr/>
          <a:lstStyle/>
          <a:p>
            <a:r>
              <a:rPr lang="en-AU" sz="2600"/>
              <a:t>The Information Commissioner and Privacy Deputy Commissioner</a:t>
            </a:r>
          </a:p>
        </p:txBody>
      </p:sp>
      <p:sp>
        <p:nvSpPr>
          <p:cNvPr id="2" name="Rectangle: Rounded Corners 1">
            <a:extLst>
              <a:ext uri="{FF2B5EF4-FFF2-40B4-BE49-F238E27FC236}">
                <a16:creationId xmlns:a16="http://schemas.microsoft.com/office/drawing/2014/main" id="{44064BED-D555-4F10-B835-690B3AF1CEB0}"/>
              </a:ext>
            </a:extLst>
          </p:cNvPr>
          <p:cNvSpPr/>
          <p:nvPr/>
        </p:nvSpPr>
        <p:spPr>
          <a:xfrm>
            <a:off x="387081" y="1002016"/>
            <a:ext cx="5986861" cy="2691485"/>
          </a:xfrm>
          <a:prstGeom prst="roundRect">
            <a:avLst>
              <a:gd name="adj" fmla="val 9619"/>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4" name="Rectangle: Rounded Corners 3">
            <a:extLst>
              <a:ext uri="{FF2B5EF4-FFF2-40B4-BE49-F238E27FC236}">
                <a16:creationId xmlns:a16="http://schemas.microsoft.com/office/drawing/2014/main" id="{BCFC923F-8777-47DF-9D33-B531D9490D34}"/>
              </a:ext>
            </a:extLst>
          </p:cNvPr>
          <p:cNvSpPr/>
          <p:nvPr/>
        </p:nvSpPr>
        <p:spPr>
          <a:xfrm>
            <a:off x="370226" y="1016122"/>
            <a:ext cx="5986861" cy="635000"/>
          </a:xfrm>
          <a:prstGeom prst="roundRect">
            <a:avLst/>
          </a:prstGeom>
          <a:solidFill>
            <a:srgbClr val="37B5B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5" name="TextBox 4">
            <a:extLst>
              <a:ext uri="{FF2B5EF4-FFF2-40B4-BE49-F238E27FC236}">
                <a16:creationId xmlns:a16="http://schemas.microsoft.com/office/drawing/2014/main" id="{3738940D-08D0-4520-9DE5-8B9C13CF25EF}"/>
              </a:ext>
            </a:extLst>
          </p:cNvPr>
          <p:cNvSpPr txBox="1"/>
          <p:nvPr/>
        </p:nvSpPr>
        <p:spPr>
          <a:xfrm>
            <a:off x="628650" y="1145960"/>
            <a:ext cx="3302000" cy="431800"/>
          </a:xfrm>
          <a:prstGeom prst="rect">
            <a:avLst/>
          </a:prstGeom>
          <a:noFill/>
        </p:spPr>
        <p:txBody>
          <a:bodyPr vertOverflow="overflow" vert="horz" wrap="square" rtlCol="0" anchor="t">
            <a:noAutofit/>
          </a:bodyPr>
          <a:lstStyle/>
          <a:p>
            <a:pPr algn="l"/>
            <a:r>
              <a:rPr lang="en-AU" sz="2000" b="1">
                <a:solidFill>
                  <a:srgbClr val="FFFFFF"/>
                </a:solidFill>
              </a:rPr>
              <a:t>Proactive Functions</a:t>
            </a:r>
          </a:p>
        </p:txBody>
      </p:sp>
      <p:sp>
        <p:nvSpPr>
          <p:cNvPr id="6" name="Oval 5">
            <a:extLst>
              <a:ext uri="{FF2B5EF4-FFF2-40B4-BE49-F238E27FC236}">
                <a16:creationId xmlns:a16="http://schemas.microsoft.com/office/drawing/2014/main" id="{A1EB13C1-418D-45B5-9F1D-3BEA79DCD5AC}"/>
              </a:ext>
            </a:extLst>
          </p:cNvPr>
          <p:cNvSpPr/>
          <p:nvPr/>
        </p:nvSpPr>
        <p:spPr>
          <a:xfrm>
            <a:off x="602910" y="1845296"/>
            <a:ext cx="177800" cy="177800"/>
          </a:xfrm>
          <a:prstGeom prst="ellipse">
            <a:avLst/>
          </a:prstGeom>
          <a:solidFill>
            <a:srgbClr val="37B5B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7" name="TextBox 6">
            <a:extLst>
              <a:ext uri="{FF2B5EF4-FFF2-40B4-BE49-F238E27FC236}">
                <a16:creationId xmlns:a16="http://schemas.microsoft.com/office/drawing/2014/main" id="{42554DA0-5A6B-4EB6-B594-CC57B8DCEE2E}"/>
              </a:ext>
            </a:extLst>
          </p:cNvPr>
          <p:cNvSpPr txBox="1"/>
          <p:nvPr/>
        </p:nvSpPr>
        <p:spPr>
          <a:xfrm>
            <a:off x="850517" y="1762550"/>
            <a:ext cx="3524250" cy="449158"/>
          </a:xfrm>
          <a:prstGeom prst="rect">
            <a:avLst/>
          </a:prstGeom>
          <a:noFill/>
        </p:spPr>
        <p:txBody>
          <a:bodyPr vertOverflow="overflow" vert="horz" wrap="square" rtlCol="0" anchor="t">
            <a:noAutofit/>
          </a:bodyPr>
          <a:lstStyle/>
          <a:p>
            <a:pPr algn="l"/>
            <a:r>
              <a:rPr lang="en-AU">
                <a:solidFill>
                  <a:srgbClr val="01213D"/>
                </a:solidFill>
              </a:rPr>
              <a:t>Creating guidance materials</a:t>
            </a:r>
          </a:p>
        </p:txBody>
      </p:sp>
      <p:sp>
        <p:nvSpPr>
          <p:cNvPr id="8" name="Oval 7">
            <a:extLst>
              <a:ext uri="{FF2B5EF4-FFF2-40B4-BE49-F238E27FC236}">
                <a16:creationId xmlns:a16="http://schemas.microsoft.com/office/drawing/2014/main" id="{58AA56E9-3E45-4117-B7D7-8AB31B9B2534}"/>
              </a:ext>
            </a:extLst>
          </p:cNvPr>
          <p:cNvSpPr/>
          <p:nvPr/>
        </p:nvSpPr>
        <p:spPr>
          <a:xfrm>
            <a:off x="602910" y="2203794"/>
            <a:ext cx="177800" cy="177800"/>
          </a:xfrm>
          <a:prstGeom prst="ellipse">
            <a:avLst/>
          </a:prstGeom>
          <a:solidFill>
            <a:srgbClr val="37B5B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9" name="TextBox 8">
            <a:extLst>
              <a:ext uri="{FF2B5EF4-FFF2-40B4-BE49-F238E27FC236}">
                <a16:creationId xmlns:a16="http://schemas.microsoft.com/office/drawing/2014/main" id="{24AAAAD7-9074-4432-BA89-DF5C73FFC225}"/>
              </a:ext>
            </a:extLst>
          </p:cNvPr>
          <p:cNvSpPr txBox="1"/>
          <p:nvPr/>
        </p:nvSpPr>
        <p:spPr>
          <a:xfrm>
            <a:off x="848280" y="2142063"/>
            <a:ext cx="2921000" cy="449158"/>
          </a:xfrm>
          <a:prstGeom prst="rect">
            <a:avLst/>
          </a:prstGeom>
          <a:noFill/>
        </p:spPr>
        <p:txBody>
          <a:bodyPr vertOverflow="overflow" vert="horz" wrap="square" rtlCol="0" anchor="t">
            <a:noAutofit/>
          </a:bodyPr>
          <a:lstStyle/>
          <a:p>
            <a:pPr algn="l"/>
            <a:r>
              <a:rPr lang="en-AU">
                <a:solidFill>
                  <a:srgbClr val="01213D"/>
                </a:solidFill>
              </a:rPr>
              <a:t>Own motion investigations</a:t>
            </a:r>
          </a:p>
        </p:txBody>
      </p:sp>
      <p:sp>
        <p:nvSpPr>
          <p:cNvPr id="11" name="Oval 10">
            <a:extLst>
              <a:ext uri="{FF2B5EF4-FFF2-40B4-BE49-F238E27FC236}">
                <a16:creationId xmlns:a16="http://schemas.microsoft.com/office/drawing/2014/main" id="{9B72FF1C-3CD2-4842-924B-E939C7C24C7A}"/>
              </a:ext>
            </a:extLst>
          </p:cNvPr>
          <p:cNvSpPr/>
          <p:nvPr/>
        </p:nvSpPr>
        <p:spPr>
          <a:xfrm>
            <a:off x="602910" y="2624494"/>
            <a:ext cx="177800" cy="177800"/>
          </a:xfrm>
          <a:prstGeom prst="ellipse">
            <a:avLst/>
          </a:prstGeom>
          <a:solidFill>
            <a:srgbClr val="37B5B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12" name="TextBox 11">
            <a:extLst>
              <a:ext uri="{FF2B5EF4-FFF2-40B4-BE49-F238E27FC236}">
                <a16:creationId xmlns:a16="http://schemas.microsoft.com/office/drawing/2014/main" id="{3ED273C2-9424-474F-A77F-F098CB170A78}"/>
              </a:ext>
            </a:extLst>
          </p:cNvPr>
          <p:cNvSpPr txBox="1"/>
          <p:nvPr/>
        </p:nvSpPr>
        <p:spPr>
          <a:xfrm>
            <a:off x="848281" y="2541695"/>
            <a:ext cx="4504267" cy="762000"/>
          </a:xfrm>
          <a:prstGeom prst="rect">
            <a:avLst/>
          </a:prstGeom>
          <a:noFill/>
        </p:spPr>
        <p:txBody>
          <a:bodyPr vertOverflow="overflow" vert="horz" wrap="square" rtlCol="0" anchor="t">
            <a:noAutofit/>
          </a:bodyPr>
          <a:lstStyle/>
          <a:p>
            <a:pPr algn="l"/>
            <a:r>
              <a:rPr lang="en-AU">
                <a:solidFill>
                  <a:srgbClr val="01213D"/>
                </a:solidFill>
              </a:rPr>
              <a:t>Monitoring and conducting assessments</a:t>
            </a:r>
          </a:p>
        </p:txBody>
      </p:sp>
      <p:sp>
        <p:nvSpPr>
          <p:cNvPr id="13" name="Oval 12">
            <a:extLst>
              <a:ext uri="{FF2B5EF4-FFF2-40B4-BE49-F238E27FC236}">
                <a16:creationId xmlns:a16="http://schemas.microsoft.com/office/drawing/2014/main" id="{361EEDAB-E2B7-425F-8CE0-A79CB21DDFF1}"/>
              </a:ext>
            </a:extLst>
          </p:cNvPr>
          <p:cNvSpPr/>
          <p:nvPr/>
        </p:nvSpPr>
        <p:spPr>
          <a:xfrm>
            <a:off x="603840" y="3037332"/>
            <a:ext cx="177800" cy="177800"/>
          </a:xfrm>
          <a:prstGeom prst="ellipse">
            <a:avLst/>
          </a:prstGeom>
          <a:solidFill>
            <a:srgbClr val="37B5B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14" name="TextBox 13">
            <a:extLst>
              <a:ext uri="{FF2B5EF4-FFF2-40B4-BE49-F238E27FC236}">
                <a16:creationId xmlns:a16="http://schemas.microsoft.com/office/drawing/2014/main" id="{DFC82F19-063D-4386-A704-2DC62093736C}"/>
              </a:ext>
            </a:extLst>
          </p:cNvPr>
          <p:cNvSpPr txBox="1"/>
          <p:nvPr/>
        </p:nvSpPr>
        <p:spPr>
          <a:xfrm>
            <a:off x="839861" y="2957729"/>
            <a:ext cx="4798489" cy="762000"/>
          </a:xfrm>
          <a:prstGeom prst="rect">
            <a:avLst/>
          </a:prstGeom>
          <a:noFill/>
        </p:spPr>
        <p:txBody>
          <a:bodyPr vertOverflow="overflow" vert="horz" wrap="square" rtlCol="0" anchor="t">
            <a:noAutofit/>
          </a:bodyPr>
          <a:lstStyle/>
          <a:p>
            <a:pPr algn="l"/>
            <a:r>
              <a:rPr lang="en-AU">
                <a:solidFill>
                  <a:srgbClr val="01213D"/>
                </a:solidFill>
              </a:rPr>
              <a:t>Directing privacy impact assessments to be undertaken</a:t>
            </a:r>
          </a:p>
        </p:txBody>
      </p:sp>
      <p:sp>
        <p:nvSpPr>
          <p:cNvPr id="15" name="Rectangle: Rounded Corners 14">
            <a:extLst>
              <a:ext uri="{FF2B5EF4-FFF2-40B4-BE49-F238E27FC236}">
                <a16:creationId xmlns:a16="http://schemas.microsoft.com/office/drawing/2014/main" id="{EEF65605-5374-4DF9-A92A-F59716B3D08E}"/>
              </a:ext>
            </a:extLst>
          </p:cNvPr>
          <p:cNvSpPr/>
          <p:nvPr/>
        </p:nvSpPr>
        <p:spPr>
          <a:xfrm>
            <a:off x="6512516" y="974614"/>
            <a:ext cx="5062016" cy="4501425"/>
          </a:xfrm>
          <a:prstGeom prst="roundRect">
            <a:avLst>
              <a:gd name="adj" fmla="val 9049"/>
            </a:avLst>
          </a:prstGeom>
          <a:solidFill>
            <a:srgbClr val="F0F4F5"/>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16" name="Rectangle: Rounded Corners 15">
            <a:extLst>
              <a:ext uri="{FF2B5EF4-FFF2-40B4-BE49-F238E27FC236}">
                <a16:creationId xmlns:a16="http://schemas.microsoft.com/office/drawing/2014/main" id="{86B1E3A9-130F-4EC1-B0B7-51D4F26BAFAD}"/>
              </a:ext>
            </a:extLst>
          </p:cNvPr>
          <p:cNvSpPr/>
          <p:nvPr/>
        </p:nvSpPr>
        <p:spPr>
          <a:xfrm>
            <a:off x="406104" y="3775552"/>
            <a:ext cx="5986862" cy="653150"/>
          </a:xfrm>
          <a:prstGeom prst="roundRect">
            <a:avLst/>
          </a:prstGeom>
          <a:solidFill>
            <a:srgbClr val="D35029"/>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18" name="Oval 17">
            <a:extLst>
              <a:ext uri="{FF2B5EF4-FFF2-40B4-BE49-F238E27FC236}">
                <a16:creationId xmlns:a16="http://schemas.microsoft.com/office/drawing/2014/main" id="{C9DB1598-A47F-4905-80AA-703A6B3527B4}"/>
              </a:ext>
            </a:extLst>
          </p:cNvPr>
          <p:cNvSpPr/>
          <p:nvPr/>
        </p:nvSpPr>
        <p:spPr>
          <a:xfrm>
            <a:off x="602910" y="4635211"/>
            <a:ext cx="177800" cy="177800"/>
          </a:xfrm>
          <a:prstGeom prst="ellipse">
            <a:avLst/>
          </a:prstGeom>
          <a:solidFill>
            <a:srgbClr val="D35029"/>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19" name="TextBox 18">
            <a:extLst>
              <a:ext uri="{FF2B5EF4-FFF2-40B4-BE49-F238E27FC236}">
                <a16:creationId xmlns:a16="http://schemas.microsoft.com/office/drawing/2014/main" id="{CFBDA5B5-11B9-4787-BADF-3E94C9121720}"/>
              </a:ext>
            </a:extLst>
          </p:cNvPr>
          <p:cNvSpPr txBox="1"/>
          <p:nvPr/>
        </p:nvSpPr>
        <p:spPr>
          <a:xfrm>
            <a:off x="854145" y="4546837"/>
            <a:ext cx="5453487" cy="762000"/>
          </a:xfrm>
          <a:prstGeom prst="rect">
            <a:avLst/>
          </a:prstGeom>
          <a:noFill/>
        </p:spPr>
        <p:txBody>
          <a:bodyPr vertOverflow="overflow" vert="horz" wrap="square" rtlCol="0" anchor="t">
            <a:noAutofit/>
          </a:bodyPr>
          <a:lstStyle/>
          <a:p>
            <a:pPr algn="l"/>
            <a:r>
              <a:rPr lang="en-AU">
                <a:solidFill>
                  <a:srgbClr val="01213D"/>
                </a:solidFill>
              </a:rPr>
              <a:t>Complaints, enquiries, conciliation and investigation</a:t>
            </a:r>
          </a:p>
        </p:txBody>
      </p:sp>
      <p:sp>
        <p:nvSpPr>
          <p:cNvPr id="20" name="Oval 19">
            <a:extLst>
              <a:ext uri="{FF2B5EF4-FFF2-40B4-BE49-F238E27FC236}">
                <a16:creationId xmlns:a16="http://schemas.microsoft.com/office/drawing/2014/main" id="{06112E8D-BA9B-4270-AB70-8AE56EEC908C}"/>
              </a:ext>
            </a:extLst>
          </p:cNvPr>
          <p:cNvSpPr/>
          <p:nvPr/>
        </p:nvSpPr>
        <p:spPr>
          <a:xfrm>
            <a:off x="597459" y="5055625"/>
            <a:ext cx="177800" cy="177800"/>
          </a:xfrm>
          <a:prstGeom prst="ellipse">
            <a:avLst/>
          </a:prstGeom>
          <a:solidFill>
            <a:srgbClr val="D35029"/>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21" name="TextBox 20">
            <a:extLst>
              <a:ext uri="{FF2B5EF4-FFF2-40B4-BE49-F238E27FC236}">
                <a16:creationId xmlns:a16="http://schemas.microsoft.com/office/drawing/2014/main" id="{51EDC38E-9C52-4072-AF98-CA513D39F145}"/>
              </a:ext>
            </a:extLst>
          </p:cNvPr>
          <p:cNvSpPr txBox="1"/>
          <p:nvPr/>
        </p:nvSpPr>
        <p:spPr>
          <a:xfrm>
            <a:off x="839861" y="4973925"/>
            <a:ext cx="4094855" cy="762000"/>
          </a:xfrm>
          <a:prstGeom prst="rect">
            <a:avLst/>
          </a:prstGeom>
          <a:noFill/>
        </p:spPr>
        <p:txBody>
          <a:bodyPr vertOverflow="overflow" vert="horz" wrap="square" rtlCol="0" anchor="t">
            <a:noAutofit/>
          </a:bodyPr>
          <a:lstStyle/>
          <a:p>
            <a:pPr algn="l"/>
            <a:r>
              <a:rPr lang="en-AU">
                <a:solidFill>
                  <a:srgbClr val="01213D"/>
                </a:solidFill>
              </a:rPr>
              <a:t>Notifiable information breach scheme</a:t>
            </a:r>
          </a:p>
        </p:txBody>
      </p:sp>
      <p:grpSp>
        <p:nvGrpSpPr>
          <p:cNvPr id="33" name="Group 32">
            <a:extLst>
              <a:ext uri="{FF2B5EF4-FFF2-40B4-BE49-F238E27FC236}">
                <a16:creationId xmlns:a16="http://schemas.microsoft.com/office/drawing/2014/main" id="{F95E98BE-468E-66EE-C4AA-0446757F35E4}"/>
              </a:ext>
            </a:extLst>
          </p:cNvPr>
          <p:cNvGrpSpPr/>
          <p:nvPr/>
        </p:nvGrpSpPr>
        <p:grpSpPr>
          <a:xfrm>
            <a:off x="6493494" y="952391"/>
            <a:ext cx="5360767" cy="4010675"/>
            <a:chOff x="6271102" y="968100"/>
            <a:chExt cx="5360767" cy="4010675"/>
          </a:xfrm>
        </p:grpSpPr>
        <p:sp>
          <p:nvSpPr>
            <p:cNvPr id="23" name="Rectangle: Rounded Corners 22">
              <a:extLst>
                <a:ext uri="{FF2B5EF4-FFF2-40B4-BE49-F238E27FC236}">
                  <a16:creationId xmlns:a16="http://schemas.microsoft.com/office/drawing/2014/main" id="{8A6FF942-ECD7-4AD9-8F63-94D45F86108D}"/>
                </a:ext>
              </a:extLst>
            </p:cNvPr>
            <p:cNvSpPr/>
            <p:nvPr/>
          </p:nvSpPr>
          <p:spPr>
            <a:xfrm>
              <a:off x="6271102" y="968100"/>
              <a:ext cx="5081038" cy="635000"/>
            </a:xfrm>
            <a:prstGeom prst="roundRect">
              <a:avLst/>
            </a:prstGeom>
            <a:solidFill>
              <a:srgbClr val="01213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24" name="TextBox 23">
              <a:extLst>
                <a:ext uri="{FF2B5EF4-FFF2-40B4-BE49-F238E27FC236}">
                  <a16:creationId xmlns:a16="http://schemas.microsoft.com/office/drawing/2014/main" id="{1F08C4C6-2C68-465C-9546-4782BFBF082E}"/>
                </a:ext>
              </a:extLst>
            </p:cNvPr>
            <p:cNvSpPr txBox="1"/>
            <p:nvPr/>
          </p:nvSpPr>
          <p:spPr>
            <a:xfrm>
              <a:off x="6408650" y="1101031"/>
              <a:ext cx="3302000" cy="417407"/>
            </a:xfrm>
            <a:prstGeom prst="rect">
              <a:avLst/>
            </a:prstGeom>
            <a:noFill/>
          </p:spPr>
          <p:txBody>
            <a:bodyPr vertOverflow="overflow" vert="horz" wrap="square" rtlCol="0" anchor="t">
              <a:noAutofit/>
            </a:bodyPr>
            <a:lstStyle/>
            <a:p>
              <a:pPr algn="l"/>
              <a:r>
                <a:rPr lang="en-AU" sz="2000" b="1">
                  <a:solidFill>
                    <a:srgbClr val="FFFFFF"/>
                  </a:solidFill>
                </a:rPr>
                <a:t>Enforcement Powers</a:t>
              </a:r>
            </a:p>
          </p:txBody>
        </p:sp>
        <p:sp>
          <p:nvSpPr>
            <p:cNvPr id="25" name="Oval 24">
              <a:extLst>
                <a:ext uri="{FF2B5EF4-FFF2-40B4-BE49-F238E27FC236}">
                  <a16:creationId xmlns:a16="http://schemas.microsoft.com/office/drawing/2014/main" id="{6C3CBBE4-ACF1-459D-A706-6E1E90407225}"/>
                </a:ext>
              </a:extLst>
            </p:cNvPr>
            <p:cNvSpPr/>
            <p:nvPr/>
          </p:nvSpPr>
          <p:spPr>
            <a:xfrm>
              <a:off x="6482909" y="1845296"/>
              <a:ext cx="177800" cy="177800"/>
            </a:xfrm>
            <a:prstGeom prst="ellipse">
              <a:avLst/>
            </a:prstGeom>
            <a:solidFill>
              <a:srgbClr val="01213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26" name="TextBox 25">
              <a:extLst>
                <a:ext uri="{FF2B5EF4-FFF2-40B4-BE49-F238E27FC236}">
                  <a16:creationId xmlns:a16="http://schemas.microsoft.com/office/drawing/2014/main" id="{A69AEFF3-6D39-4E44-AF57-6C3EA5925DD7}"/>
                </a:ext>
              </a:extLst>
            </p:cNvPr>
            <p:cNvSpPr txBox="1"/>
            <p:nvPr/>
          </p:nvSpPr>
          <p:spPr>
            <a:xfrm>
              <a:off x="6763080" y="1766468"/>
              <a:ext cx="3478533" cy="762000"/>
            </a:xfrm>
            <a:prstGeom prst="rect">
              <a:avLst/>
            </a:prstGeom>
            <a:noFill/>
          </p:spPr>
          <p:txBody>
            <a:bodyPr vertOverflow="overflow" vert="horz" wrap="square" rtlCol="0" anchor="t">
              <a:noAutofit/>
            </a:bodyPr>
            <a:lstStyle/>
            <a:p>
              <a:pPr algn="l"/>
              <a:r>
                <a:rPr lang="en-AU">
                  <a:solidFill>
                    <a:srgbClr val="01213D"/>
                  </a:solidFill>
                </a:rPr>
                <a:t>Determination making powers</a:t>
              </a:r>
            </a:p>
          </p:txBody>
        </p:sp>
        <p:sp>
          <p:nvSpPr>
            <p:cNvPr id="27" name="Oval 26">
              <a:extLst>
                <a:ext uri="{FF2B5EF4-FFF2-40B4-BE49-F238E27FC236}">
                  <a16:creationId xmlns:a16="http://schemas.microsoft.com/office/drawing/2014/main" id="{126529EF-7212-46E2-8AF4-06D671BA2ADE}"/>
                </a:ext>
              </a:extLst>
            </p:cNvPr>
            <p:cNvSpPr/>
            <p:nvPr/>
          </p:nvSpPr>
          <p:spPr>
            <a:xfrm>
              <a:off x="6486106" y="2350668"/>
              <a:ext cx="177800" cy="177800"/>
            </a:xfrm>
            <a:prstGeom prst="ellipse">
              <a:avLst/>
            </a:prstGeom>
            <a:solidFill>
              <a:srgbClr val="01213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28" name="TextBox 27">
              <a:extLst>
                <a:ext uri="{FF2B5EF4-FFF2-40B4-BE49-F238E27FC236}">
                  <a16:creationId xmlns:a16="http://schemas.microsoft.com/office/drawing/2014/main" id="{221C5F4A-E654-4653-8B8C-D643DB1DDE48}"/>
                </a:ext>
              </a:extLst>
            </p:cNvPr>
            <p:cNvSpPr txBox="1"/>
            <p:nvPr/>
          </p:nvSpPr>
          <p:spPr>
            <a:xfrm>
              <a:off x="6758030" y="2254365"/>
              <a:ext cx="4873839" cy="762000"/>
            </a:xfrm>
            <a:prstGeom prst="rect">
              <a:avLst/>
            </a:prstGeom>
            <a:noFill/>
          </p:spPr>
          <p:txBody>
            <a:bodyPr vertOverflow="overflow" vert="horz" wrap="square" rtlCol="0" anchor="t">
              <a:noAutofit/>
            </a:bodyPr>
            <a:lstStyle/>
            <a:p>
              <a:pPr algn="l"/>
              <a:r>
                <a:rPr lang="en-AU">
                  <a:solidFill>
                    <a:srgbClr val="01213D"/>
                  </a:solidFill>
                </a:rPr>
                <a:t>Up to $75,000 compensation payable to complainants</a:t>
              </a:r>
            </a:p>
          </p:txBody>
        </p:sp>
        <p:sp>
          <p:nvSpPr>
            <p:cNvPr id="29" name="Oval 28">
              <a:extLst>
                <a:ext uri="{FF2B5EF4-FFF2-40B4-BE49-F238E27FC236}">
                  <a16:creationId xmlns:a16="http://schemas.microsoft.com/office/drawing/2014/main" id="{217E2D1B-E131-4DA8-BCF8-2A3064F2B40A}"/>
                </a:ext>
              </a:extLst>
            </p:cNvPr>
            <p:cNvSpPr/>
            <p:nvPr/>
          </p:nvSpPr>
          <p:spPr>
            <a:xfrm>
              <a:off x="6486654" y="3070726"/>
              <a:ext cx="177800" cy="177800"/>
            </a:xfrm>
            <a:prstGeom prst="ellipse">
              <a:avLst/>
            </a:prstGeom>
            <a:solidFill>
              <a:srgbClr val="01213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30" name="TextBox 29">
              <a:extLst>
                <a:ext uri="{FF2B5EF4-FFF2-40B4-BE49-F238E27FC236}">
                  <a16:creationId xmlns:a16="http://schemas.microsoft.com/office/drawing/2014/main" id="{DEA53552-D49D-4375-AD39-DBB207B77EAD}"/>
                </a:ext>
              </a:extLst>
            </p:cNvPr>
            <p:cNvSpPr txBox="1"/>
            <p:nvPr/>
          </p:nvSpPr>
          <p:spPr>
            <a:xfrm>
              <a:off x="6758030" y="2985201"/>
              <a:ext cx="4511243" cy="1561636"/>
            </a:xfrm>
            <a:prstGeom prst="rect">
              <a:avLst/>
            </a:prstGeom>
            <a:noFill/>
          </p:spPr>
          <p:txBody>
            <a:bodyPr vertOverflow="overflow" vert="horz" wrap="square" rtlCol="0" anchor="t">
              <a:noAutofit/>
            </a:bodyPr>
            <a:lstStyle/>
            <a:p>
              <a:pPr algn="l">
                <a:spcAft>
                  <a:spcPts val="600"/>
                </a:spcAft>
              </a:pPr>
              <a:r>
                <a:rPr lang="en-US">
                  <a:solidFill>
                    <a:srgbClr val="01213D"/>
                  </a:solidFill>
                </a:rPr>
                <a:t>Commissioner may issue compliance notices for serious, flagrant or repeated interferences with privacy.</a:t>
              </a:r>
            </a:p>
            <a:p>
              <a:pPr algn="l"/>
              <a:r>
                <a:rPr lang="en-US">
                  <a:solidFill>
                    <a:srgbClr val="01213D"/>
                  </a:solidFill>
                </a:rPr>
                <a:t>*Fine of up to $60,000 for a failure to comply with a compliance notice.
</a:t>
              </a:r>
              <a:endParaRPr lang="en-AU">
                <a:solidFill>
                  <a:srgbClr val="01213D"/>
                </a:solidFill>
              </a:endParaRPr>
            </a:p>
          </p:txBody>
        </p:sp>
        <p:sp>
          <p:nvSpPr>
            <p:cNvPr id="31" name="Oval 30">
              <a:extLst>
                <a:ext uri="{FF2B5EF4-FFF2-40B4-BE49-F238E27FC236}">
                  <a16:creationId xmlns:a16="http://schemas.microsoft.com/office/drawing/2014/main" id="{ADD2557C-7BEA-48E7-89A6-473436341A82}"/>
                </a:ext>
              </a:extLst>
            </p:cNvPr>
            <p:cNvSpPr/>
            <p:nvPr/>
          </p:nvSpPr>
          <p:spPr>
            <a:xfrm>
              <a:off x="6502699" y="4699375"/>
              <a:ext cx="177800" cy="177800"/>
            </a:xfrm>
            <a:prstGeom prst="ellipse">
              <a:avLst/>
            </a:prstGeom>
            <a:solidFill>
              <a:srgbClr val="01213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
          <p:nvSpPr>
            <p:cNvPr id="32" name="TextBox 31">
              <a:extLst>
                <a:ext uri="{FF2B5EF4-FFF2-40B4-BE49-F238E27FC236}">
                  <a16:creationId xmlns:a16="http://schemas.microsoft.com/office/drawing/2014/main" id="{21306EB6-A80F-4454-ABC3-01FF5788124E}"/>
                </a:ext>
              </a:extLst>
            </p:cNvPr>
            <p:cNvSpPr txBox="1"/>
            <p:nvPr/>
          </p:nvSpPr>
          <p:spPr>
            <a:xfrm>
              <a:off x="6771795" y="4597775"/>
              <a:ext cx="4599365" cy="381000"/>
            </a:xfrm>
            <a:prstGeom prst="rect">
              <a:avLst/>
            </a:prstGeom>
            <a:noFill/>
          </p:spPr>
          <p:txBody>
            <a:bodyPr vertOverflow="overflow" vert="horz" wrap="square" rtlCol="0" anchor="t">
              <a:noAutofit/>
            </a:bodyPr>
            <a:lstStyle/>
            <a:p>
              <a:pPr algn="l"/>
              <a:r>
                <a:rPr lang="en-AU">
                  <a:solidFill>
                    <a:srgbClr val="01213D"/>
                  </a:solidFill>
                </a:rPr>
                <a:t>Prepare and publish reports</a:t>
              </a:r>
            </a:p>
          </p:txBody>
        </p:sp>
      </p:grpSp>
      <p:sp>
        <p:nvSpPr>
          <p:cNvPr id="17" name="TextBox 16">
            <a:extLst>
              <a:ext uri="{FF2B5EF4-FFF2-40B4-BE49-F238E27FC236}">
                <a16:creationId xmlns:a16="http://schemas.microsoft.com/office/drawing/2014/main" id="{079E28A2-80DA-44D4-B5AB-C27274D3A2E9}"/>
              </a:ext>
            </a:extLst>
          </p:cNvPr>
          <p:cNvSpPr txBox="1"/>
          <p:nvPr/>
        </p:nvSpPr>
        <p:spPr>
          <a:xfrm>
            <a:off x="657780" y="3902309"/>
            <a:ext cx="3302000" cy="431800"/>
          </a:xfrm>
          <a:prstGeom prst="rect">
            <a:avLst/>
          </a:prstGeom>
          <a:noFill/>
        </p:spPr>
        <p:txBody>
          <a:bodyPr vertOverflow="overflow" vert="horz" wrap="square" rtlCol="0" anchor="t">
            <a:noAutofit/>
          </a:bodyPr>
          <a:lstStyle/>
          <a:p>
            <a:pPr algn="l"/>
            <a:r>
              <a:rPr lang="en-AU" sz="2000" b="1">
                <a:solidFill>
                  <a:srgbClr val="FFFFFF"/>
                </a:solidFill>
              </a:rPr>
              <a:t>Reactive Powers</a:t>
            </a:r>
          </a:p>
        </p:txBody>
      </p:sp>
    </p:spTree>
    <p:extLst>
      <p:ext uri="{BB962C8B-B14F-4D97-AF65-F5344CB8AC3E}">
        <p14:creationId xmlns:p14="http://schemas.microsoft.com/office/powerpoint/2010/main" val="1370068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226FF3D-1855-BD52-A383-99D58BCD0662}"/>
              </a:ext>
            </a:extLst>
          </p:cNvPr>
          <p:cNvPicPr>
            <a:picLocks noChangeAspect="1"/>
          </p:cNvPicPr>
          <p:nvPr/>
        </p:nvPicPr>
        <p:blipFill>
          <a:blip r:embed="rId3">
            <a:alphaModFix amt="5000"/>
            <a:extLst>
              <a:ext uri="{28A0092B-C50C-407E-A947-70E740481C1C}">
                <a14:useLocalDpi xmlns:a14="http://schemas.microsoft.com/office/drawing/2010/main" val="0"/>
              </a:ext>
            </a:extLst>
          </a:blip>
          <a:srcRect/>
          <a:stretch>
            <a:fillRect/>
          </a:stretch>
        </p:blipFill>
        <p:spPr>
          <a:xfrm rot="5400000">
            <a:off x="9717972" y="-61648"/>
            <a:ext cx="2412379" cy="2535678"/>
          </a:xfrm>
          <a:prstGeom prst="rect">
            <a:avLst/>
          </a:prstGeom>
        </p:spPr>
      </p:pic>
      <p:sp>
        <p:nvSpPr>
          <p:cNvPr id="5" name="Rectangle: Rounded Corners 4">
            <a:extLst>
              <a:ext uri="{FF2B5EF4-FFF2-40B4-BE49-F238E27FC236}">
                <a16:creationId xmlns:a16="http://schemas.microsoft.com/office/drawing/2014/main" id="{9830C5FB-FCE9-1F3E-0D78-5635993263CC}"/>
              </a:ext>
            </a:extLst>
          </p:cNvPr>
          <p:cNvSpPr/>
          <p:nvPr/>
        </p:nvSpPr>
        <p:spPr>
          <a:xfrm>
            <a:off x="5908217" y="1945532"/>
            <a:ext cx="5252935" cy="3488987"/>
          </a:xfrm>
          <a:prstGeom prst="roundRect">
            <a:avLst>
              <a:gd name="adj" fmla="val 77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Rounded Corners 2">
            <a:extLst>
              <a:ext uri="{FF2B5EF4-FFF2-40B4-BE49-F238E27FC236}">
                <a16:creationId xmlns:a16="http://schemas.microsoft.com/office/drawing/2014/main" id="{D7C763E6-F9F9-5921-1CE7-02AFAD2A3567}"/>
              </a:ext>
            </a:extLst>
          </p:cNvPr>
          <p:cNvSpPr/>
          <p:nvPr/>
        </p:nvSpPr>
        <p:spPr>
          <a:xfrm>
            <a:off x="431402" y="1945532"/>
            <a:ext cx="5252936" cy="3488987"/>
          </a:xfrm>
          <a:prstGeom prst="roundRect">
            <a:avLst>
              <a:gd name="adj" fmla="val 77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 Placeholder 3">
            <a:extLst>
              <a:ext uri="{FF2B5EF4-FFF2-40B4-BE49-F238E27FC236}">
                <a16:creationId xmlns:a16="http://schemas.microsoft.com/office/drawing/2014/main" id="{BCF80A50-6D0E-B406-0499-EE2B828C9663}"/>
              </a:ext>
            </a:extLst>
          </p:cNvPr>
          <p:cNvSpPr>
            <a:spLocks noGrp="1"/>
          </p:cNvSpPr>
          <p:nvPr>
            <p:ph type="body" sz="quarter" idx="14"/>
          </p:nvPr>
        </p:nvSpPr>
        <p:spPr>
          <a:xfrm>
            <a:off x="461020" y="299571"/>
            <a:ext cx="4385238" cy="566393"/>
          </a:xfrm>
        </p:spPr>
        <p:txBody>
          <a:bodyPr/>
          <a:lstStyle/>
          <a:p>
            <a:r>
              <a:rPr lang="en-AU"/>
              <a:t>Privacy complaints</a:t>
            </a:r>
          </a:p>
        </p:txBody>
      </p:sp>
      <p:sp>
        <p:nvSpPr>
          <p:cNvPr id="28" name="TextBox 27">
            <a:extLst>
              <a:ext uri="{FF2B5EF4-FFF2-40B4-BE49-F238E27FC236}">
                <a16:creationId xmlns:a16="http://schemas.microsoft.com/office/drawing/2014/main" id="{BAFFBA20-0AA2-183F-2FFD-D0DEE3821BD1}"/>
              </a:ext>
            </a:extLst>
          </p:cNvPr>
          <p:cNvSpPr txBox="1"/>
          <p:nvPr/>
        </p:nvSpPr>
        <p:spPr>
          <a:xfrm>
            <a:off x="479898" y="2155463"/>
            <a:ext cx="4980561" cy="2954655"/>
          </a:xfrm>
          <a:prstGeom prst="rect">
            <a:avLst/>
          </a:prstGeom>
          <a:noFill/>
        </p:spPr>
        <p:txBody>
          <a:bodyPr wrap="square">
            <a:spAutoFit/>
          </a:bodyPr>
          <a:lstStyle/>
          <a:p>
            <a:pPr algn="ctr">
              <a:spcAft>
                <a:spcPts val="2400"/>
              </a:spcAft>
            </a:pPr>
            <a:r>
              <a:rPr lang="en-AU" sz="2000" b="1">
                <a:solidFill>
                  <a:srgbClr val="FF0000"/>
                </a:solidFill>
                <a:highlight>
                  <a:srgbClr val="FFFF00"/>
                </a:highlight>
              </a:rPr>
              <a:t>[YOUR ENTITY] </a:t>
            </a:r>
            <a:r>
              <a:rPr lang="en-AU" sz="2000" b="1"/>
              <a:t>and privacy complaints</a:t>
            </a:r>
            <a:endParaRPr lang="en-AU" sz="700" b="1"/>
          </a:p>
          <a:p>
            <a:pPr>
              <a:spcAft>
                <a:spcPts val="1200"/>
              </a:spcAft>
            </a:pPr>
            <a:r>
              <a:rPr lang="en-AU"/>
              <a:t>Presently receive and respond to privacy complaints.</a:t>
            </a:r>
          </a:p>
          <a:p>
            <a:pPr>
              <a:spcAft>
                <a:spcPts val="600"/>
              </a:spcAft>
            </a:pPr>
            <a:r>
              <a:rPr lang="en-AU"/>
              <a:t>From 1 July 2026:</a:t>
            </a:r>
          </a:p>
          <a:p>
            <a:pPr marL="285750" indent="-285750">
              <a:spcAft>
                <a:spcPts val="600"/>
              </a:spcAft>
              <a:buFont typeface="Arial" panose="020B0604020202020204" pitchFamily="34" charset="0"/>
              <a:buChar char="•"/>
            </a:pPr>
            <a:r>
              <a:rPr lang="en-AU"/>
              <a:t>the privacy provisions of PRIS and IPPs will apply</a:t>
            </a:r>
          </a:p>
          <a:p>
            <a:pPr marL="285750" indent="-285750">
              <a:spcAft>
                <a:spcPts val="600"/>
              </a:spcAft>
              <a:buFont typeface="Arial" panose="020B0604020202020204" pitchFamily="34" charset="0"/>
              <a:buChar char="•"/>
            </a:pPr>
            <a:r>
              <a:rPr lang="en-AU"/>
              <a:t>Privacy officer to coordinate responses to complainant and to OIC </a:t>
            </a:r>
          </a:p>
        </p:txBody>
      </p:sp>
      <p:sp>
        <p:nvSpPr>
          <p:cNvPr id="19" name="TextBox 18">
            <a:extLst>
              <a:ext uri="{FF2B5EF4-FFF2-40B4-BE49-F238E27FC236}">
                <a16:creationId xmlns:a16="http://schemas.microsoft.com/office/drawing/2014/main" id="{3F613C04-8A3C-5684-F383-B2C0C9698615}"/>
              </a:ext>
            </a:extLst>
          </p:cNvPr>
          <p:cNvSpPr txBox="1"/>
          <p:nvPr/>
        </p:nvSpPr>
        <p:spPr>
          <a:xfrm>
            <a:off x="6271666" y="2144657"/>
            <a:ext cx="4798409" cy="3077766"/>
          </a:xfrm>
          <a:prstGeom prst="rect">
            <a:avLst/>
          </a:prstGeom>
          <a:noFill/>
        </p:spPr>
        <p:txBody>
          <a:bodyPr wrap="square">
            <a:spAutoFit/>
          </a:bodyPr>
          <a:lstStyle/>
          <a:p>
            <a:pPr algn="ctr">
              <a:spcAft>
                <a:spcPts val="1800"/>
              </a:spcAft>
            </a:pPr>
            <a:r>
              <a:rPr lang="en-AU" sz="2000" b="1"/>
              <a:t>The OIC and privacy complaints</a:t>
            </a:r>
          </a:p>
          <a:p>
            <a:pPr>
              <a:spcAft>
                <a:spcPts val="600"/>
              </a:spcAft>
            </a:pPr>
            <a:r>
              <a:rPr lang="en-AU"/>
              <a:t>From 1 July 2026:</a:t>
            </a:r>
          </a:p>
          <a:p>
            <a:pPr marL="285750" indent="-285750">
              <a:spcAft>
                <a:spcPts val="600"/>
              </a:spcAft>
              <a:buFont typeface="Arial" panose="020B0604020202020204" pitchFamily="34" charset="0"/>
              <a:buChar char="•"/>
            </a:pPr>
            <a:r>
              <a:rPr lang="en-AU"/>
              <a:t>Can investigate privacy complaints </a:t>
            </a:r>
          </a:p>
          <a:p>
            <a:pPr marL="285750" indent="-285750">
              <a:spcAft>
                <a:spcPts val="600"/>
              </a:spcAft>
              <a:buFont typeface="Arial" panose="020B0604020202020204" pitchFamily="34" charset="0"/>
              <a:buChar char="•"/>
            </a:pPr>
            <a:r>
              <a:rPr lang="en-AU"/>
              <a:t>Complainant should generally make their privacy complaint directly to the relevant entity before bringing it to the OIC</a:t>
            </a:r>
          </a:p>
          <a:p>
            <a:pPr marL="285750" indent="-285750">
              <a:spcAft>
                <a:spcPts val="600"/>
              </a:spcAft>
              <a:buFont typeface="Arial" panose="020B0604020202020204" pitchFamily="34" charset="0"/>
              <a:buChar char="•"/>
            </a:pPr>
            <a:r>
              <a:rPr lang="en-AU"/>
              <a:t>Act or practice that is subject of the complaint must have taken place on or after 1 July 2026</a:t>
            </a:r>
          </a:p>
        </p:txBody>
      </p:sp>
      <p:sp>
        <p:nvSpPr>
          <p:cNvPr id="30" name="Oval 29">
            <a:extLst>
              <a:ext uri="{FF2B5EF4-FFF2-40B4-BE49-F238E27FC236}">
                <a16:creationId xmlns:a16="http://schemas.microsoft.com/office/drawing/2014/main" id="{35F7FF1A-E15F-0427-E5EF-5E63EF18BA88}"/>
              </a:ext>
            </a:extLst>
          </p:cNvPr>
          <p:cNvSpPr/>
          <p:nvPr/>
        </p:nvSpPr>
        <p:spPr>
          <a:xfrm>
            <a:off x="538208" y="1116876"/>
            <a:ext cx="363222" cy="344633"/>
          </a:xfrm>
          <a:prstGeom prst="ellipse">
            <a:avLst/>
          </a:prstGeom>
          <a:solidFill>
            <a:srgbClr val="01213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a:latin typeface="Berlin Sans FB Demi" panose="020E0802020502020306" pitchFamily="34" charset="0"/>
            </a:endParaRPr>
          </a:p>
        </p:txBody>
      </p:sp>
      <p:sp>
        <p:nvSpPr>
          <p:cNvPr id="33" name="Arrow: Chevron 32">
            <a:extLst>
              <a:ext uri="{FF2B5EF4-FFF2-40B4-BE49-F238E27FC236}">
                <a16:creationId xmlns:a16="http://schemas.microsoft.com/office/drawing/2014/main" id="{C430FEAE-37C1-7DA9-256E-784B7D4C8EAE}"/>
              </a:ext>
            </a:extLst>
          </p:cNvPr>
          <p:cNvSpPr/>
          <p:nvPr/>
        </p:nvSpPr>
        <p:spPr>
          <a:xfrm>
            <a:off x="3608374" y="1730410"/>
            <a:ext cx="114075" cy="121290"/>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9" name="Arrow: Chevron 38">
            <a:extLst>
              <a:ext uri="{FF2B5EF4-FFF2-40B4-BE49-F238E27FC236}">
                <a16:creationId xmlns:a16="http://schemas.microsoft.com/office/drawing/2014/main" id="{49ABA727-FC91-5CC6-CCB8-9FE298F3BD42}"/>
              </a:ext>
            </a:extLst>
          </p:cNvPr>
          <p:cNvSpPr/>
          <p:nvPr/>
        </p:nvSpPr>
        <p:spPr>
          <a:xfrm>
            <a:off x="634736" y="1189502"/>
            <a:ext cx="188873" cy="206800"/>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 name="TextBox 1">
            <a:extLst>
              <a:ext uri="{FF2B5EF4-FFF2-40B4-BE49-F238E27FC236}">
                <a16:creationId xmlns:a16="http://schemas.microsoft.com/office/drawing/2014/main" id="{D6AD79FB-50DE-F25B-0484-754E09608A44}"/>
              </a:ext>
            </a:extLst>
          </p:cNvPr>
          <p:cNvSpPr txBox="1"/>
          <p:nvPr/>
        </p:nvSpPr>
        <p:spPr>
          <a:xfrm>
            <a:off x="972765" y="970039"/>
            <a:ext cx="10512358" cy="707886"/>
          </a:xfrm>
          <a:prstGeom prst="rect">
            <a:avLst/>
          </a:prstGeom>
          <a:noFill/>
        </p:spPr>
        <p:txBody>
          <a:bodyPr wrap="square" rtlCol="0">
            <a:spAutoFit/>
          </a:bodyPr>
          <a:lstStyle/>
          <a:p>
            <a:r>
              <a:rPr lang="en-AU" sz="2000" dirty="0"/>
              <a:t>A privacy complaint is about an IPP entity allegedly handling an individual’s personal information in a way that is inconsistent with the IPPs (called an </a:t>
            </a:r>
            <a:r>
              <a:rPr lang="en-AU" sz="2000" b="1" dirty="0"/>
              <a:t>interference with privacy</a:t>
            </a:r>
            <a:r>
              <a:rPr lang="en-AU" sz="2000" dirty="0"/>
              <a:t>)</a:t>
            </a:r>
          </a:p>
        </p:txBody>
      </p:sp>
    </p:spTree>
    <p:extLst>
      <p:ext uri="{BB962C8B-B14F-4D97-AF65-F5344CB8AC3E}">
        <p14:creationId xmlns:p14="http://schemas.microsoft.com/office/powerpoint/2010/main" val="996562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B3BC26-B3A6-8BBF-4C1A-A0AAF09BD624}"/>
              </a:ext>
            </a:extLst>
          </p:cNvPr>
          <p:cNvSpPr txBox="1"/>
          <p:nvPr/>
        </p:nvSpPr>
        <p:spPr>
          <a:xfrm>
            <a:off x="603114" y="2250331"/>
            <a:ext cx="6083031" cy="3934282"/>
          </a:xfrm>
          <a:prstGeom prst="rect">
            <a:avLst/>
          </a:prstGeom>
          <a:noFill/>
        </p:spPr>
        <p:txBody>
          <a:bodyPr wrap="square">
            <a:spAutoFit/>
          </a:bodyPr>
          <a:lstStyle/>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Copyright Information</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You are free to share and use this ‘Privacy 101 – </a:t>
            </a:r>
            <a:r>
              <a:rPr lang="en-US" sz="9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Privacy and Responsible Information Sharing Act 2024 </a:t>
            </a:r>
            <a:r>
              <a:rPr lang="en-US"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(WA) for IPP entities’ </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version 01 in accordance with </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2" tooltip="Original URL: https://creativecommons.org/licenses/by-nc-sa/4.0/deed.en. Click or tap if you trust this link.">
                  <a:extLst>
                    <a:ext uri="{A12FA001-AC4F-418D-AE19-62706E023703}">
                      <ahyp:hlinkClr xmlns:ahyp="http://schemas.microsoft.com/office/drawing/2018/hyperlinkcolor" val="tx"/>
                    </a:ext>
                  </a:extLst>
                </a:hlinkClick>
              </a:rPr>
              <a:t>Creative Commons Attribution - NonCommercial - ShareAlike 4.0 International</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licence.</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Under this licence, you are free to:</a:t>
            </a:r>
            <a:endParaRPr lang="en-AU" sz="9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447675" indent="-171450">
              <a:lnSpc>
                <a:spcPct val="107000"/>
              </a:lnSpc>
              <a:buFont typeface="Arial" panose="020B0604020202020204" pitchFamily="34" charset="0"/>
              <a:buChar char="•"/>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share — copy and redistribute the material in any medium or format</a:t>
            </a:r>
            <a:endParaRPr lang="en-AU" sz="9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447675" indent="-171450">
              <a:lnSpc>
                <a:spcPct val="107000"/>
              </a:lnSpc>
              <a:buFont typeface="Arial" panose="020B0604020202020204" pitchFamily="34" charset="0"/>
              <a:buChar char="•"/>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adapt — remix, transform, and build upon the material.</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However:</a:t>
            </a:r>
            <a:endParaRPr lang="en-AU" sz="9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447675" indent="-171450">
              <a:lnSpc>
                <a:spcPct val="107000"/>
              </a:lnSpc>
              <a:buFont typeface="Arial" panose="020B0604020202020204" pitchFamily="34" charset="0"/>
              <a:buChar char="•"/>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you must provide appropriate attribution</a:t>
            </a:r>
            <a:endParaRPr lang="en-AU" sz="9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447675" indent="-171450">
              <a:lnSpc>
                <a:spcPct val="107000"/>
              </a:lnSpc>
              <a:buFont typeface="Arial" panose="020B0604020202020204" pitchFamily="34" charset="0"/>
              <a:buChar char="•"/>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you must indicate if you have made changes to the original</a:t>
            </a:r>
            <a:endParaRPr lang="en-AU" sz="9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447675" indent="-171450">
              <a:lnSpc>
                <a:spcPct val="107000"/>
              </a:lnSpc>
              <a:buFont typeface="Arial" panose="020B0604020202020204" pitchFamily="34" charset="0"/>
              <a:buChar char="•"/>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you may not use the material for commercial purposes.</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The following materials are not covered by this licence: </a:t>
            </a:r>
            <a:endParaRPr lang="en-AU" sz="9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447675" indent="-171450">
              <a:lnSpc>
                <a:spcPct val="107000"/>
              </a:lnSpc>
              <a:buFont typeface="Arial" panose="020B0604020202020204" pitchFamily="34" charset="0"/>
              <a:buChar char="•"/>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images, photographs or branding, including the Government of Western Australia Coat of Arms and the Office Information Commissioner in Western Australia logo and branding;</a:t>
            </a:r>
            <a:endParaRPr lang="en-AU" sz="9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447675" indent="-171450">
              <a:lnSpc>
                <a:spcPct val="107000"/>
              </a:lnSpc>
              <a:buFont typeface="Arial" panose="020B0604020202020204" pitchFamily="34" charset="0"/>
              <a:buChar char="•"/>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any content provided by third parties.</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Attribution: © Office of the Information Commissioner Western Australia, </a:t>
            </a:r>
            <a:r>
              <a:rPr kumimoji="0" lang="en-AU" sz="900" b="0" i="0" u="none" strike="noStrike" kern="1200" cap="none" spc="0" normalizeH="0" baseline="0" noProof="0" dirty="0">
                <a:ln>
                  <a:noFill/>
                </a:ln>
                <a:solidFill>
                  <a:srgbClr val="F7F8F9"/>
                </a:solidFill>
                <a:effectLst/>
                <a:uLnTx/>
                <a:uFillTx/>
                <a:latin typeface="Arial" panose="020B0604020202020204" pitchFamily="34" charset="0"/>
                <a:ea typeface="Times New Roman" panose="02020603050405020304" pitchFamily="18" charset="0"/>
                <a:cs typeface="Arial" panose="020B0604020202020204" pitchFamily="34" charset="0"/>
              </a:rPr>
              <a:t>‘Privacy 101 – </a:t>
            </a:r>
            <a:r>
              <a:rPr kumimoji="0" lang="en-US" sz="900" b="0" i="1" u="none" strike="noStrike" kern="1200" cap="none" spc="0" normalizeH="0" baseline="0" noProof="0" dirty="0">
                <a:ln>
                  <a:noFill/>
                </a:ln>
                <a:solidFill>
                  <a:srgbClr val="F7F8F9"/>
                </a:solidFill>
                <a:effectLst/>
                <a:uLnTx/>
                <a:uFillTx/>
                <a:latin typeface="Arial" panose="020B0604020202020204" pitchFamily="34" charset="0"/>
                <a:ea typeface="Times New Roman" panose="02020603050405020304" pitchFamily="18" charset="0"/>
                <a:cs typeface="Arial" panose="020B0604020202020204" pitchFamily="34" charset="0"/>
              </a:rPr>
              <a:t>Privacy and Responsible Information Sharing Act 2024 </a:t>
            </a:r>
            <a:r>
              <a:rPr kumimoji="0" lang="en-US" sz="900" b="0" i="0" u="none" strike="noStrike" kern="1200" cap="none" spc="0" normalizeH="0" baseline="0" noProof="0" dirty="0">
                <a:ln>
                  <a:noFill/>
                </a:ln>
                <a:solidFill>
                  <a:srgbClr val="F7F8F9"/>
                </a:solidFill>
                <a:effectLst/>
                <a:uLnTx/>
                <a:uFillTx/>
                <a:latin typeface="Arial" panose="020B0604020202020204" pitchFamily="34" charset="0"/>
                <a:ea typeface="Times New Roman" panose="02020603050405020304" pitchFamily="18" charset="0"/>
                <a:cs typeface="Arial" panose="020B0604020202020204" pitchFamily="34" charset="0"/>
              </a:rPr>
              <a:t>(WA) for IPP entities’ version 01</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Office of the Information Commissioner (28 May 2026), available at </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3" tooltip="Original URL: https://www.wa.gov.au/organisation/office-of-the-information-commissioner. Click or tap if you trust this link.">
                  <a:extLst>
                    <a:ext uri="{A12FA001-AC4F-418D-AE19-62706E023703}">
                      <ahyp:hlinkClr xmlns:ahyp="http://schemas.microsoft.com/office/drawing/2018/hyperlinkcolor" val="tx"/>
                    </a:ext>
                  </a:extLst>
                </a:hlinkClick>
              </a:rPr>
              <a:t>https://www.wa.gov.au/organisation/office-of-the-information-commissioner</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07000"/>
              </a:lnSpc>
              <a:buNone/>
            </a:pP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If you have any questions about this licence or would like to use this material for commercial purposes, please contact us at </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4" tooltip="mailto:info@oic.wa.gov.au">
                  <a:extLst>
                    <a:ext uri="{A12FA001-AC4F-418D-AE19-62706E023703}">
                      <ahyp:hlinkClr xmlns:ahyp="http://schemas.microsoft.com/office/drawing/2018/hyperlinkcolor" val="tx"/>
                    </a:ext>
                  </a:extLst>
                </a:hlinkClick>
              </a:rPr>
              <a:t>info@oic.wa.gov.au</a:t>
            </a:r>
            <a:r>
              <a:rPr lang="en-AU" sz="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AU" sz="9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372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01555E29-9393-BA7F-15E1-0B8F65FC917D}"/>
              </a:ext>
            </a:extLst>
          </p:cNvPr>
          <p:cNvSpPr/>
          <p:nvPr/>
        </p:nvSpPr>
        <p:spPr>
          <a:xfrm>
            <a:off x="22696" y="3474388"/>
            <a:ext cx="12192000" cy="1987689"/>
          </a:xfrm>
          <a:prstGeom prst="rect">
            <a:avLst/>
          </a:prstGeom>
          <a:solidFill>
            <a:srgbClr val="ABE5E6">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Arrow: Right 36">
            <a:extLst>
              <a:ext uri="{FF2B5EF4-FFF2-40B4-BE49-F238E27FC236}">
                <a16:creationId xmlns:a16="http://schemas.microsoft.com/office/drawing/2014/main" id="{532C6DB7-A153-EB45-DDEE-2DD41405C759}"/>
              </a:ext>
            </a:extLst>
          </p:cNvPr>
          <p:cNvSpPr/>
          <p:nvPr/>
        </p:nvSpPr>
        <p:spPr>
          <a:xfrm>
            <a:off x="4364469" y="4336498"/>
            <a:ext cx="212389" cy="207523"/>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38" name="Arrow: Right 37">
            <a:extLst>
              <a:ext uri="{FF2B5EF4-FFF2-40B4-BE49-F238E27FC236}">
                <a16:creationId xmlns:a16="http://schemas.microsoft.com/office/drawing/2014/main" id="{B6AB3F01-C1D5-BE0A-CF8B-88362EDC6B95}"/>
              </a:ext>
            </a:extLst>
          </p:cNvPr>
          <p:cNvSpPr/>
          <p:nvPr/>
        </p:nvSpPr>
        <p:spPr>
          <a:xfrm>
            <a:off x="7905325" y="4327975"/>
            <a:ext cx="212389" cy="207523"/>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40" name="Rectangle 39">
            <a:extLst>
              <a:ext uri="{FF2B5EF4-FFF2-40B4-BE49-F238E27FC236}">
                <a16:creationId xmlns:a16="http://schemas.microsoft.com/office/drawing/2014/main" id="{8606614B-0827-F093-B2A2-F260D715A59C}"/>
              </a:ext>
            </a:extLst>
          </p:cNvPr>
          <p:cNvSpPr/>
          <p:nvPr/>
        </p:nvSpPr>
        <p:spPr>
          <a:xfrm>
            <a:off x="0" y="1167317"/>
            <a:ext cx="12192000" cy="1971472"/>
          </a:xfrm>
          <a:prstGeom prst="rect">
            <a:avLst/>
          </a:prstGeom>
          <a:solidFill>
            <a:srgbClr val="E6957D">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Text Placeholder 3">
            <a:extLst>
              <a:ext uri="{FF2B5EF4-FFF2-40B4-BE49-F238E27FC236}">
                <a16:creationId xmlns:a16="http://schemas.microsoft.com/office/drawing/2014/main" id="{45D05F43-4D19-FE08-75A6-6E6CCB9B1617}"/>
              </a:ext>
            </a:extLst>
          </p:cNvPr>
          <p:cNvSpPr>
            <a:spLocks noGrp="1"/>
          </p:cNvSpPr>
          <p:nvPr>
            <p:ph type="body" sz="quarter" idx="14"/>
          </p:nvPr>
        </p:nvSpPr>
        <p:spPr>
          <a:xfrm>
            <a:off x="265890" y="432313"/>
            <a:ext cx="8424154" cy="566393"/>
          </a:xfrm>
        </p:spPr>
        <p:txBody>
          <a:bodyPr/>
          <a:lstStyle/>
          <a:p>
            <a:pPr>
              <a:lnSpc>
                <a:spcPct val="115000"/>
              </a:lnSpc>
              <a:spcAft>
                <a:spcPts val="800"/>
              </a:spcAft>
              <a:buNone/>
            </a:pPr>
            <a:r>
              <a:rPr lang="en-AU" sz="3200" kern="100">
                <a:effectLst/>
                <a:latin typeface="Aptos" panose="020B0004020202020204" pitchFamily="34" charset="0"/>
                <a:ea typeface="Aptos" panose="020B0004020202020204" pitchFamily="34" charset="0"/>
                <a:cs typeface="Times New Roman" panose="02020603050405020304" pitchFamily="18" charset="0"/>
              </a:rPr>
              <a:t>Notifiable Information Breach (NIB) Scheme</a:t>
            </a:r>
          </a:p>
        </p:txBody>
      </p:sp>
      <p:sp>
        <p:nvSpPr>
          <p:cNvPr id="42" name="Rectangle: Rounded Corners 41">
            <a:extLst>
              <a:ext uri="{FF2B5EF4-FFF2-40B4-BE49-F238E27FC236}">
                <a16:creationId xmlns:a16="http://schemas.microsoft.com/office/drawing/2014/main" id="{17E509E3-8C45-8984-0288-E68AD93A1269}"/>
              </a:ext>
            </a:extLst>
          </p:cNvPr>
          <p:cNvSpPr/>
          <p:nvPr/>
        </p:nvSpPr>
        <p:spPr>
          <a:xfrm>
            <a:off x="6069175" y="1455904"/>
            <a:ext cx="5003258" cy="1368358"/>
          </a:xfrm>
          <a:prstGeom prst="roundRect">
            <a:avLst>
              <a:gd name="adj" fmla="val 13349"/>
            </a:avLst>
          </a:prstGeom>
          <a:solidFill>
            <a:srgbClr val="E695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TextBox 46">
            <a:extLst>
              <a:ext uri="{FF2B5EF4-FFF2-40B4-BE49-F238E27FC236}">
                <a16:creationId xmlns:a16="http://schemas.microsoft.com/office/drawing/2014/main" id="{68165267-D3FF-B317-6B37-28C9F29D2EEA}"/>
              </a:ext>
            </a:extLst>
          </p:cNvPr>
          <p:cNvSpPr txBox="1"/>
          <p:nvPr/>
        </p:nvSpPr>
        <p:spPr>
          <a:xfrm>
            <a:off x="844193" y="2098031"/>
            <a:ext cx="3759415" cy="707886"/>
          </a:xfrm>
          <a:prstGeom prst="rect">
            <a:avLst/>
          </a:prstGeom>
          <a:noFill/>
        </p:spPr>
        <p:txBody>
          <a:bodyPr wrap="square" rtlCol="0">
            <a:spAutoFit/>
          </a:bodyPr>
          <a:lstStyle/>
          <a:p>
            <a:pPr algn="ctr"/>
            <a:r>
              <a:rPr lang="en-AU" sz="2000" b="1"/>
              <a:t>A POTENTIAL PRIVACY INCIDENT OCCURS…</a:t>
            </a:r>
          </a:p>
        </p:txBody>
      </p:sp>
      <p:sp>
        <p:nvSpPr>
          <p:cNvPr id="45" name="Rectangle: Rounded Corners 44">
            <a:extLst>
              <a:ext uri="{FF2B5EF4-FFF2-40B4-BE49-F238E27FC236}">
                <a16:creationId xmlns:a16="http://schemas.microsoft.com/office/drawing/2014/main" id="{E8BA93C3-05C6-6CED-5C85-6ABFABC69449}"/>
              </a:ext>
            </a:extLst>
          </p:cNvPr>
          <p:cNvSpPr/>
          <p:nvPr/>
        </p:nvSpPr>
        <p:spPr>
          <a:xfrm>
            <a:off x="8388074" y="3759454"/>
            <a:ext cx="2791838" cy="1368358"/>
          </a:xfrm>
          <a:prstGeom prst="roundRect">
            <a:avLst>
              <a:gd name="adj" fmla="val 13349"/>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Flowchart: Off-page Connector 45">
            <a:extLst>
              <a:ext uri="{FF2B5EF4-FFF2-40B4-BE49-F238E27FC236}">
                <a16:creationId xmlns:a16="http://schemas.microsoft.com/office/drawing/2014/main" id="{83C79AE0-83CA-D7F5-EE70-442077F54CC2}"/>
              </a:ext>
            </a:extLst>
          </p:cNvPr>
          <p:cNvSpPr/>
          <p:nvPr/>
        </p:nvSpPr>
        <p:spPr>
          <a:xfrm rot="16200000">
            <a:off x="-582037" y="4056428"/>
            <a:ext cx="1987689" cy="823610"/>
          </a:xfrm>
          <a:prstGeom prst="flowChartOffpageConnector">
            <a:avLst/>
          </a:prstGeom>
          <a:solidFill>
            <a:srgbClr val="37B5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Flowchart: Off-page Connector 47">
            <a:extLst>
              <a:ext uri="{FF2B5EF4-FFF2-40B4-BE49-F238E27FC236}">
                <a16:creationId xmlns:a16="http://schemas.microsoft.com/office/drawing/2014/main" id="{E6FCC699-EC21-B663-05BB-9ABCD558636A}"/>
              </a:ext>
            </a:extLst>
          </p:cNvPr>
          <p:cNvSpPr/>
          <p:nvPr/>
        </p:nvSpPr>
        <p:spPr>
          <a:xfrm rot="16200000">
            <a:off x="-573931" y="1741248"/>
            <a:ext cx="1971472" cy="823610"/>
          </a:xfrm>
          <a:prstGeom prst="flowChartOffpageConnector">
            <a:avLst/>
          </a:prstGeom>
          <a:solidFill>
            <a:srgbClr val="D350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TextBox 48">
            <a:extLst>
              <a:ext uri="{FF2B5EF4-FFF2-40B4-BE49-F238E27FC236}">
                <a16:creationId xmlns:a16="http://schemas.microsoft.com/office/drawing/2014/main" id="{1FA5CBE7-5997-AD9B-8916-36E2B979833B}"/>
              </a:ext>
            </a:extLst>
          </p:cNvPr>
          <p:cNvSpPr txBox="1"/>
          <p:nvPr/>
        </p:nvSpPr>
        <p:spPr>
          <a:xfrm rot="16200000">
            <a:off x="-345490" y="1968387"/>
            <a:ext cx="1342417" cy="369332"/>
          </a:xfrm>
          <a:prstGeom prst="rect">
            <a:avLst/>
          </a:prstGeom>
          <a:noFill/>
        </p:spPr>
        <p:txBody>
          <a:bodyPr wrap="square" rtlCol="0">
            <a:spAutoFit/>
          </a:bodyPr>
          <a:lstStyle/>
          <a:p>
            <a:pPr algn="ctr"/>
            <a:r>
              <a:rPr lang="en-AU" b="1"/>
              <a:t>TRIGGER</a:t>
            </a:r>
          </a:p>
        </p:txBody>
      </p:sp>
      <p:sp>
        <p:nvSpPr>
          <p:cNvPr id="50" name="TextBox 49">
            <a:extLst>
              <a:ext uri="{FF2B5EF4-FFF2-40B4-BE49-F238E27FC236}">
                <a16:creationId xmlns:a16="http://schemas.microsoft.com/office/drawing/2014/main" id="{DB82C2B9-199E-2EF1-8BF6-73FA08000943}"/>
              </a:ext>
            </a:extLst>
          </p:cNvPr>
          <p:cNvSpPr txBox="1"/>
          <p:nvPr/>
        </p:nvSpPr>
        <p:spPr>
          <a:xfrm rot="16200000">
            <a:off x="-408029" y="4127240"/>
            <a:ext cx="1462387" cy="646331"/>
          </a:xfrm>
          <a:prstGeom prst="rect">
            <a:avLst/>
          </a:prstGeom>
          <a:noFill/>
        </p:spPr>
        <p:txBody>
          <a:bodyPr wrap="square" rtlCol="0">
            <a:spAutoFit/>
          </a:bodyPr>
          <a:lstStyle/>
          <a:p>
            <a:pPr algn="ctr"/>
            <a:r>
              <a:rPr lang="en-AU" b="1"/>
              <a:t>ENTITY RESPONSE</a:t>
            </a:r>
          </a:p>
        </p:txBody>
      </p:sp>
      <p:pic>
        <p:nvPicPr>
          <p:cNvPr id="58" name="Graphic 57" descr="Warning with solid fill">
            <a:extLst>
              <a:ext uri="{FF2B5EF4-FFF2-40B4-BE49-F238E27FC236}">
                <a16:creationId xmlns:a16="http://schemas.microsoft.com/office/drawing/2014/main" id="{08CDE091-5637-89FB-69BD-8C88797E25D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50687" y="1323743"/>
            <a:ext cx="617863" cy="617863"/>
          </a:xfrm>
          <a:prstGeom prst="rect">
            <a:avLst/>
          </a:prstGeom>
        </p:spPr>
      </p:pic>
      <p:sp>
        <p:nvSpPr>
          <p:cNvPr id="59" name="Flowchart: Off-page Connector 58">
            <a:extLst>
              <a:ext uri="{FF2B5EF4-FFF2-40B4-BE49-F238E27FC236}">
                <a16:creationId xmlns:a16="http://schemas.microsoft.com/office/drawing/2014/main" id="{C37836C5-402C-19E8-9257-3A0A22F5F099}"/>
              </a:ext>
            </a:extLst>
          </p:cNvPr>
          <p:cNvSpPr/>
          <p:nvPr/>
        </p:nvSpPr>
        <p:spPr>
          <a:xfrm rot="16200000">
            <a:off x="4216875" y="1741248"/>
            <a:ext cx="1971472" cy="823610"/>
          </a:xfrm>
          <a:prstGeom prst="flowChartOffpageConnector">
            <a:avLst/>
          </a:prstGeom>
          <a:solidFill>
            <a:srgbClr val="D350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TextBox 59">
            <a:extLst>
              <a:ext uri="{FF2B5EF4-FFF2-40B4-BE49-F238E27FC236}">
                <a16:creationId xmlns:a16="http://schemas.microsoft.com/office/drawing/2014/main" id="{5DF568C3-418F-53FD-408B-275A16080E22}"/>
              </a:ext>
            </a:extLst>
          </p:cNvPr>
          <p:cNvSpPr txBox="1"/>
          <p:nvPr/>
        </p:nvSpPr>
        <p:spPr>
          <a:xfrm rot="16200000">
            <a:off x="4445316" y="1968388"/>
            <a:ext cx="1342417" cy="369332"/>
          </a:xfrm>
          <a:prstGeom prst="rect">
            <a:avLst/>
          </a:prstGeom>
          <a:noFill/>
        </p:spPr>
        <p:txBody>
          <a:bodyPr wrap="square" rtlCol="0">
            <a:spAutoFit/>
          </a:bodyPr>
          <a:lstStyle/>
          <a:p>
            <a:pPr algn="ctr"/>
            <a:r>
              <a:rPr lang="en-AU" b="1"/>
              <a:t>ACTION</a:t>
            </a:r>
          </a:p>
        </p:txBody>
      </p:sp>
      <p:sp>
        <p:nvSpPr>
          <p:cNvPr id="61" name="TextBox 60">
            <a:extLst>
              <a:ext uri="{FF2B5EF4-FFF2-40B4-BE49-F238E27FC236}">
                <a16:creationId xmlns:a16="http://schemas.microsoft.com/office/drawing/2014/main" id="{07C4ED57-7451-ED51-081B-96B5B2BAB2A6}"/>
              </a:ext>
            </a:extLst>
          </p:cNvPr>
          <p:cNvSpPr txBox="1"/>
          <p:nvPr/>
        </p:nvSpPr>
        <p:spPr>
          <a:xfrm>
            <a:off x="6214037" y="2077414"/>
            <a:ext cx="4713534"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1200"/>
              </a:spcAft>
              <a:buClrTx/>
              <a:buSzTx/>
              <a:buFontTx/>
              <a:buNone/>
              <a:tabLst/>
              <a:defRPr/>
            </a:pPr>
            <a:r>
              <a:rPr kumimoji="0" lang="en-AU" b="1" i="0" u="none" strike="noStrike" kern="1200" cap="none" spc="0" normalizeH="0" baseline="0" noProof="0">
                <a:ln>
                  <a:noFill/>
                </a:ln>
                <a:solidFill>
                  <a:srgbClr val="C00000"/>
                </a:solidFill>
                <a:effectLst/>
                <a:highlight>
                  <a:srgbClr val="FFFF00"/>
                </a:highlight>
                <a:uLnTx/>
                <a:uFillTx/>
                <a:latin typeface="Arial"/>
                <a:ea typeface="+mn-ea"/>
                <a:cs typeface="+mn-cs"/>
              </a:rPr>
              <a:t>[ADD IN DETAILS OF YOUR ENTITY’S ESCALATION PROCEDURE]</a:t>
            </a:r>
          </a:p>
        </p:txBody>
      </p:sp>
      <p:sp>
        <p:nvSpPr>
          <p:cNvPr id="119" name="TextBox 118">
            <a:extLst>
              <a:ext uri="{FF2B5EF4-FFF2-40B4-BE49-F238E27FC236}">
                <a16:creationId xmlns:a16="http://schemas.microsoft.com/office/drawing/2014/main" id="{517D9702-5F07-CC3B-DCC6-4815C802A8B1}"/>
              </a:ext>
            </a:extLst>
          </p:cNvPr>
          <p:cNvSpPr txBox="1"/>
          <p:nvPr/>
        </p:nvSpPr>
        <p:spPr>
          <a:xfrm>
            <a:off x="6214037" y="1568277"/>
            <a:ext cx="2345692" cy="584775"/>
          </a:xfrm>
          <a:prstGeom prst="rect">
            <a:avLst/>
          </a:prstGeom>
          <a:noFill/>
        </p:spPr>
        <p:txBody>
          <a:bodyPr wrap="square">
            <a:spAutoFit/>
          </a:bodyPr>
          <a:lstStyle/>
          <a:p>
            <a:r>
              <a:rPr lang="en-AU" sz="3200" b="1"/>
              <a:t>ESCALATE</a:t>
            </a:r>
            <a:endParaRPr lang="en-AU" sz="3200"/>
          </a:p>
        </p:txBody>
      </p:sp>
      <p:grpSp>
        <p:nvGrpSpPr>
          <p:cNvPr id="67" name="Group 66">
            <a:extLst>
              <a:ext uri="{FF2B5EF4-FFF2-40B4-BE49-F238E27FC236}">
                <a16:creationId xmlns:a16="http://schemas.microsoft.com/office/drawing/2014/main" id="{AE10716F-C12A-E203-4D63-A18151ED9E0C}"/>
              </a:ext>
            </a:extLst>
          </p:cNvPr>
          <p:cNvGrpSpPr/>
          <p:nvPr/>
        </p:nvGrpSpPr>
        <p:grpSpPr>
          <a:xfrm>
            <a:off x="8499538" y="3869448"/>
            <a:ext cx="2839256" cy="1074699"/>
            <a:chOff x="8516629" y="3792973"/>
            <a:chExt cx="2839256" cy="1074699"/>
          </a:xfrm>
        </p:grpSpPr>
        <p:sp>
          <p:nvSpPr>
            <p:cNvPr id="63" name="TextBox 62">
              <a:extLst>
                <a:ext uri="{FF2B5EF4-FFF2-40B4-BE49-F238E27FC236}">
                  <a16:creationId xmlns:a16="http://schemas.microsoft.com/office/drawing/2014/main" id="{D71FDBE0-F510-AFE7-76E7-AF96162C62A3}"/>
                </a:ext>
              </a:extLst>
            </p:cNvPr>
            <p:cNvSpPr txBox="1"/>
            <p:nvPr/>
          </p:nvSpPr>
          <p:spPr>
            <a:xfrm>
              <a:off x="9218064" y="3792973"/>
              <a:ext cx="1370333" cy="400110"/>
            </a:xfrm>
            <a:prstGeom prst="rect">
              <a:avLst/>
            </a:prstGeom>
            <a:noFill/>
          </p:spPr>
          <p:txBody>
            <a:bodyPr wrap="square" rtlCol="0">
              <a:spAutoFit/>
            </a:bodyPr>
            <a:lstStyle/>
            <a:p>
              <a:r>
                <a:rPr lang="en-AU" sz="2000" b="1">
                  <a:latin typeface="+mj-lt"/>
                </a:rPr>
                <a:t>NOTIFY</a:t>
              </a:r>
              <a:endParaRPr lang="en-AU" sz="1600">
                <a:latin typeface="+mj-lt"/>
              </a:endParaRPr>
            </a:p>
          </p:txBody>
        </p:sp>
        <p:sp>
          <p:nvSpPr>
            <p:cNvPr id="64" name="TextBox 63">
              <a:extLst>
                <a:ext uri="{FF2B5EF4-FFF2-40B4-BE49-F238E27FC236}">
                  <a16:creationId xmlns:a16="http://schemas.microsoft.com/office/drawing/2014/main" id="{A0E00AF1-3A57-707B-D955-018CB8BB0F19}"/>
                </a:ext>
              </a:extLst>
            </p:cNvPr>
            <p:cNvSpPr txBox="1"/>
            <p:nvPr/>
          </p:nvSpPr>
          <p:spPr>
            <a:xfrm>
              <a:off x="8614807" y="4167480"/>
              <a:ext cx="2741078" cy="700192"/>
            </a:xfrm>
            <a:prstGeom prst="rect">
              <a:avLst/>
            </a:prstGeom>
            <a:noFill/>
          </p:spPr>
          <p:txBody>
            <a:bodyPr wrap="square" rtlCol="0">
              <a:spAutoFit/>
            </a:bodyPr>
            <a:lstStyle/>
            <a:p>
              <a:pPr>
                <a:spcAft>
                  <a:spcPts val="900"/>
                </a:spcAft>
              </a:pPr>
              <a:r>
                <a:rPr lang="en-AU" sz="1600"/>
                <a:t>Information Commissioner</a:t>
              </a:r>
            </a:p>
            <a:p>
              <a:pPr>
                <a:spcAft>
                  <a:spcPts val="900"/>
                </a:spcAft>
              </a:pPr>
              <a:r>
                <a:rPr lang="en-AU" sz="1600"/>
                <a:t>Affected individuals</a:t>
              </a:r>
            </a:p>
          </p:txBody>
        </p:sp>
        <p:sp>
          <p:nvSpPr>
            <p:cNvPr id="65" name="Oval 64">
              <a:extLst>
                <a:ext uri="{FF2B5EF4-FFF2-40B4-BE49-F238E27FC236}">
                  <a16:creationId xmlns:a16="http://schemas.microsoft.com/office/drawing/2014/main" id="{0915E9C2-999E-55B7-CD4E-41CCFD05C254}"/>
                </a:ext>
              </a:extLst>
            </p:cNvPr>
            <p:cNvSpPr/>
            <p:nvPr/>
          </p:nvSpPr>
          <p:spPr>
            <a:xfrm>
              <a:off x="8516630" y="4327975"/>
              <a:ext cx="68413" cy="69719"/>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66" name="Oval 65">
              <a:extLst>
                <a:ext uri="{FF2B5EF4-FFF2-40B4-BE49-F238E27FC236}">
                  <a16:creationId xmlns:a16="http://schemas.microsoft.com/office/drawing/2014/main" id="{09C10811-436C-AAF6-41FA-8676A346D7A0}"/>
                </a:ext>
              </a:extLst>
            </p:cNvPr>
            <p:cNvSpPr/>
            <p:nvPr/>
          </p:nvSpPr>
          <p:spPr>
            <a:xfrm>
              <a:off x="8516629" y="4672912"/>
              <a:ext cx="68413" cy="69719"/>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AU"/>
            </a:p>
          </p:txBody>
        </p:sp>
      </p:grpSp>
      <p:grpSp>
        <p:nvGrpSpPr>
          <p:cNvPr id="2" name="Group 1">
            <a:extLst>
              <a:ext uri="{FF2B5EF4-FFF2-40B4-BE49-F238E27FC236}">
                <a16:creationId xmlns:a16="http://schemas.microsoft.com/office/drawing/2014/main" id="{A49F7FF5-6510-5635-7474-5D5ECA49F645}"/>
              </a:ext>
            </a:extLst>
          </p:cNvPr>
          <p:cNvGrpSpPr/>
          <p:nvPr/>
        </p:nvGrpSpPr>
        <p:grpSpPr>
          <a:xfrm>
            <a:off x="1198122" y="3766226"/>
            <a:ext cx="2791838" cy="1368358"/>
            <a:chOff x="4831798" y="3766226"/>
            <a:chExt cx="2791838" cy="1368358"/>
          </a:xfrm>
        </p:grpSpPr>
        <p:sp>
          <p:nvSpPr>
            <p:cNvPr id="44" name="Rectangle: Rounded Corners 43">
              <a:extLst>
                <a:ext uri="{FF2B5EF4-FFF2-40B4-BE49-F238E27FC236}">
                  <a16:creationId xmlns:a16="http://schemas.microsoft.com/office/drawing/2014/main" id="{50F3D52A-9802-AE22-692F-85BD402AE415}"/>
                </a:ext>
              </a:extLst>
            </p:cNvPr>
            <p:cNvSpPr/>
            <p:nvPr/>
          </p:nvSpPr>
          <p:spPr>
            <a:xfrm>
              <a:off x="4831798" y="3766226"/>
              <a:ext cx="2791838" cy="1368358"/>
            </a:xfrm>
            <a:prstGeom prst="roundRect">
              <a:avLst>
                <a:gd name="adj" fmla="val 13349"/>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TextBox 67">
              <a:extLst>
                <a:ext uri="{FF2B5EF4-FFF2-40B4-BE49-F238E27FC236}">
                  <a16:creationId xmlns:a16="http://schemas.microsoft.com/office/drawing/2014/main" id="{CCFF756E-1A9F-ED96-3EC4-3D344D08E41B}"/>
                </a:ext>
              </a:extLst>
            </p:cNvPr>
            <p:cNvSpPr txBox="1"/>
            <p:nvPr/>
          </p:nvSpPr>
          <p:spPr>
            <a:xfrm>
              <a:off x="5132603" y="4311556"/>
              <a:ext cx="2281633" cy="369332"/>
            </a:xfrm>
            <a:prstGeom prst="rect">
              <a:avLst/>
            </a:prstGeom>
            <a:noFill/>
          </p:spPr>
          <p:txBody>
            <a:bodyPr wrap="square" rtlCol="0">
              <a:spAutoFit/>
            </a:bodyPr>
            <a:lstStyle/>
            <a:p>
              <a:pPr algn="ctr">
                <a:spcAft>
                  <a:spcPts val="600"/>
                </a:spcAft>
              </a:pPr>
              <a:r>
                <a:rPr lang="en-AU" u="sng" dirty="0"/>
                <a:t>Contain</a:t>
              </a:r>
              <a:r>
                <a:rPr lang="en-AU" dirty="0"/>
                <a:t> the impact</a:t>
              </a:r>
            </a:p>
          </p:txBody>
        </p:sp>
      </p:grpSp>
      <p:grpSp>
        <p:nvGrpSpPr>
          <p:cNvPr id="3" name="Group 2">
            <a:extLst>
              <a:ext uri="{FF2B5EF4-FFF2-40B4-BE49-F238E27FC236}">
                <a16:creationId xmlns:a16="http://schemas.microsoft.com/office/drawing/2014/main" id="{F5E2F748-4EB1-824C-1230-5B03B53DE985}"/>
              </a:ext>
            </a:extLst>
          </p:cNvPr>
          <p:cNvGrpSpPr/>
          <p:nvPr/>
        </p:nvGrpSpPr>
        <p:grpSpPr>
          <a:xfrm>
            <a:off x="4818145" y="3766226"/>
            <a:ext cx="2791838" cy="1368358"/>
            <a:chOff x="1317691" y="3756081"/>
            <a:chExt cx="2791838" cy="1368358"/>
          </a:xfrm>
        </p:grpSpPr>
        <p:sp>
          <p:nvSpPr>
            <p:cNvPr id="34" name="Rectangle: Rounded Corners 33">
              <a:extLst>
                <a:ext uri="{FF2B5EF4-FFF2-40B4-BE49-F238E27FC236}">
                  <a16:creationId xmlns:a16="http://schemas.microsoft.com/office/drawing/2014/main" id="{59FA10AB-0EF3-B6D1-7A02-343A3A8159B3}"/>
                </a:ext>
              </a:extLst>
            </p:cNvPr>
            <p:cNvSpPr/>
            <p:nvPr/>
          </p:nvSpPr>
          <p:spPr>
            <a:xfrm>
              <a:off x="1317691" y="3756081"/>
              <a:ext cx="2791838" cy="1368358"/>
            </a:xfrm>
            <a:prstGeom prst="roundRect">
              <a:avLst>
                <a:gd name="adj" fmla="val 13349"/>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TextBox 61">
              <a:extLst>
                <a:ext uri="{FF2B5EF4-FFF2-40B4-BE49-F238E27FC236}">
                  <a16:creationId xmlns:a16="http://schemas.microsoft.com/office/drawing/2014/main" id="{95BF943A-475B-09A7-76FC-F91D760C5555}"/>
                </a:ext>
              </a:extLst>
            </p:cNvPr>
            <p:cNvSpPr txBox="1"/>
            <p:nvPr/>
          </p:nvSpPr>
          <p:spPr>
            <a:xfrm>
              <a:off x="1977046" y="3821246"/>
              <a:ext cx="1451613" cy="400110"/>
            </a:xfrm>
            <a:prstGeom prst="rect">
              <a:avLst/>
            </a:prstGeom>
            <a:noFill/>
          </p:spPr>
          <p:txBody>
            <a:bodyPr wrap="square" rtlCol="0">
              <a:spAutoFit/>
            </a:bodyPr>
            <a:lstStyle/>
            <a:p>
              <a:pPr algn="ctr"/>
              <a:r>
                <a:rPr lang="en-AU" sz="2000" b="1" dirty="0">
                  <a:latin typeface="+mj-lt"/>
                </a:rPr>
                <a:t>ASSESS</a:t>
              </a:r>
              <a:endParaRPr lang="en-AU" sz="1600" b="1" dirty="0">
                <a:latin typeface="+mj-lt"/>
              </a:endParaRPr>
            </a:p>
          </p:txBody>
        </p:sp>
        <p:sp>
          <p:nvSpPr>
            <p:cNvPr id="71" name="TextBox 70">
              <a:extLst>
                <a:ext uri="{FF2B5EF4-FFF2-40B4-BE49-F238E27FC236}">
                  <a16:creationId xmlns:a16="http://schemas.microsoft.com/office/drawing/2014/main" id="{C50E1FF8-9CD0-9BF3-CE07-31349E48952F}"/>
                </a:ext>
              </a:extLst>
            </p:cNvPr>
            <p:cNvSpPr txBox="1"/>
            <p:nvPr/>
          </p:nvSpPr>
          <p:spPr>
            <a:xfrm>
              <a:off x="1338346" y="4175844"/>
              <a:ext cx="2729014" cy="830997"/>
            </a:xfrm>
            <a:prstGeom prst="rect">
              <a:avLst/>
            </a:prstGeom>
            <a:noFill/>
          </p:spPr>
          <p:txBody>
            <a:bodyPr wrap="square" rtlCol="0">
              <a:spAutoFit/>
            </a:bodyPr>
            <a:lstStyle/>
            <a:p>
              <a:pPr algn="ctr">
                <a:spcAft>
                  <a:spcPts val="600"/>
                </a:spcAft>
              </a:pPr>
              <a:r>
                <a:rPr lang="en-AU" sz="1600" dirty="0"/>
                <a:t>Is this an </a:t>
              </a:r>
              <a:r>
                <a:rPr lang="en-AU" sz="1600" u="sng" dirty="0"/>
                <a:t>information breach</a:t>
              </a:r>
              <a:r>
                <a:rPr lang="en-AU" sz="1600" dirty="0"/>
                <a:t> that is likely to result in </a:t>
              </a:r>
              <a:r>
                <a:rPr lang="en-AU" sz="1600" u="sng" dirty="0"/>
                <a:t>serious harm</a:t>
              </a:r>
              <a:r>
                <a:rPr lang="en-AU" sz="1600" dirty="0"/>
                <a:t>?</a:t>
              </a:r>
            </a:p>
          </p:txBody>
        </p:sp>
      </p:grpSp>
      <p:sp>
        <p:nvSpPr>
          <p:cNvPr id="4" name="TextBox 3">
            <a:extLst>
              <a:ext uri="{FF2B5EF4-FFF2-40B4-BE49-F238E27FC236}">
                <a16:creationId xmlns:a16="http://schemas.microsoft.com/office/drawing/2014/main" id="{37ECB12E-C705-32C6-A000-806BC30AA5B3}"/>
              </a:ext>
            </a:extLst>
          </p:cNvPr>
          <p:cNvSpPr txBox="1"/>
          <p:nvPr/>
        </p:nvSpPr>
        <p:spPr>
          <a:xfrm>
            <a:off x="1868233" y="3907948"/>
            <a:ext cx="1451613" cy="400110"/>
          </a:xfrm>
          <a:prstGeom prst="rect">
            <a:avLst/>
          </a:prstGeom>
          <a:noFill/>
        </p:spPr>
        <p:txBody>
          <a:bodyPr wrap="square" rtlCol="0">
            <a:spAutoFit/>
          </a:bodyPr>
          <a:lstStyle/>
          <a:p>
            <a:pPr algn="ctr"/>
            <a:r>
              <a:rPr lang="en-AU" sz="2000" b="1" dirty="0">
                <a:latin typeface="+mj-lt"/>
              </a:rPr>
              <a:t>CONTAIN</a:t>
            </a:r>
            <a:endParaRPr lang="en-AU" sz="1600" b="1" dirty="0">
              <a:latin typeface="+mj-lt"/>
            </a:endParaRPr>
          </a:p>
        </p:txBody>
      </p:sp>
    </p:spTree>
    <p:extLst>
      <p:ext uri="{BB962C8B-B14F-4D97-AF65-F5344CB8AC3E}">
        <p14:creationId xmlns:p14="http://schemas.microsoft.com/office/powerpoint/2010/main" val="4179593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E8F3B-F575-C46C-2292-D555D0AFF2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C6E30B-1B84-5EDE-8EA8-08B98DEFAEA8}"/>
              </a:ext>
            </a:extLst>
          </p:cNvPr>
          <p:cNvSpPr>
            <a:spLocks noGrp="1"/>
          </p:cNvSpPr>
          <p:nvPr>
            <p:ph type="body" sz="quarter" idx="14"/>
          </p:nvPr>
        </p:nvSpPr>
        <p:spPr>
          <a:xfrm>
            <a:off x="658367" y="683287"/>
            <a:ext cx="9873445" cy="566393"/>
          </a:xfrm>
        </p:spPr>
        <p:txBody>
          <a:bodyPr/>
          <a:lstStyle/>
          <a:p>
            <a:pPr>
              <a:lnSpc>
                <a:spcPct val="115000"/>
              </a:lnSpc>
              <a:spcAft>
                <a:spcPts val="800"/>
              </a:spcAft>
              <a:buNone/>
            </a:pPr>
            <a:r>
              <a:rPr lang="en-AU" sz="3200" kern="100">
                <a:effectLst/>
                <a:latin typeface="Aptos" panose="020B0004020202020204" pitchFamily="34" charset="0"/>
                <a:ea typeface="Aptos" panose="020B0004020202020204" pitchFamily="34" charset="0"/>
                <a:cs typeface="Times New Roman" panose="02020603050405020304" pitchFamily="18" charset="0"/>
              </a:rPr>
              <a:t>Examples of potential privacy incidents:</a:t>
            </a:r>
          </a:p>
        </p:txBody>
      </p:sp>
      <p:sp>
        <p:nvSpPr>
          <p:cNvPr id="2" name="Text Placeholder 4">
            <a:extLst>
              <a:ext uri="{FF2B5EF4-FFF2-40B4-BE49-F238E27FC236}">
                <a16:creationId xmlns:a16="http://schemas.microsoft.com/office/drawing/2014/main" id="{939C3560-3176-BFDF-F912-7BF8D41B8629}"/>
              </a:ext>
            </a:extLst>
          </p:cNvPr>
          <p:cNvSpPr>
            <a:spLocks noGrp="1"/>
          </p:cNvSpPr>
          <p:nvPr>
            <p:ph type="body" sz="quarter" idx="15"/>
          </p:nvPr>
        </p:nvSpPr>
        <p:spPr>
          <a:xfrm>
            <a:off x="119904" y="135739"/>
            <a:ext cx="11425920" cy="446229"/>
          </a:xfrm>
        </p:spPr>
        <p:txBody>
          <a:bodyPr/>
          <a:lstStyle/>
          <a:p>
            <a:pPr algn="ctr"/>
            <a:r>
              <a:rPr lang="en-AU">
                <a:solidFill>
                  <a:srgbClr val="FF0000"/>
                </a:solidFill>
                <a:highlight>
                  <a:srgbClr val="FFFF00"/>
                </a:highlight>
              </a:rPr>
              <a:t>[ADD/ REMOVE/ ALTER EXAMPLES AS RELEVANT TO YOUR ENTITY]</a:t>
            </a:r>
          </a:p>
        </p:txBody>
      </p:sp>
      <p:sp>
        <p:nvSpPr>
          <p:cNvPr id="18" name="Rectangle: Rounded Corners 17">
            <a:extLst>
              <a:ext uri="{FF2B5EF4-FFF2-40B4-BE49-F238E27FC236}">
                <a16:creationId xmlns:a16="http://schemas.microsoft.com/office/drawing/2014/main" id="{D279B4DB-CF03-B3C9-588D-41E5B9D9737E}"/>
              </a:ext>
            </a:extLst>
          </p:cNvPr>
          <p:cNvSpPr/>
          <p:nvPr/>
        </p:nvSpPr>
        <p:spPr>
          <a:xfrm>
            <a:off x="787937" y="2055779"/>
            <a:ext cx="3206885" cy="1478604"/>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Someone emails a group of external recipients and uses the CC field instead of the BCC field</a:t>
            </a:r>
          </a:p>
        </p:txBody>
      </p:sp>
      <p:sp>
        <p:nvSpPr>
          <p:cNvPr id="21" name="Rectangle: Rounded Corners 20">
            <a:extLst>
              <a:ext uri="{FF2B5EF4-FFF2-40B4-BE49-F238E27FC236}">
                <a16:creationId xmlns:a16="http://schemas.microsoft.com/office/drawing/2014/main" id="{EA49ACC8-3565-41B6-1918-99ECE4C4F7A9}"/>
              </a:ext>
            </a:extLst>
          </p:cNvPr>
          <p:cNvSpPr/>
          <p:nvPr/>
        </p:nvSpPr>
        <p:spPr>
          <a:xfrm>
            <a:off x="765241" y="3769790"/>
            <a:ext cx="3206885" cy="1478604"/>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solidFill>
                  <a:schemeClr val="tx1"/>
                </a:solidFill>
              </a:rPr>
              <a:t>Outlook auto-populates an unintended recipient when an employee shares a document containing personal information via email</a:t>
            </a:r>
          </a:p>
        </p:txBody>
      </p:sp>
      <p:sp>
        <p:nvSpPr>
          <p:cNvPr id="22" name="Rectangle: Rounded Corners 21">
            <a:extLst>
              <a:ext uri="{FF2B5EF4-FFF2-40B4-BE49-F238E27FC236}">
                <a16:creationId xmlns:a16="http://schemas.microsoft.com/office/drawing/2014/main" id="{9C60A692-4C1D-5A56-9853-2849C7C39C7F}"/>
              </a:ext>
            </a:extLst>
          </p:cNvPr>
          <p:cNvSpPr/>
          <p:nvPr/>
        </p:nvSpPr>
        <p:spPr>
          <a:xfrm>
            <a:off x="4258603" y="2055779"/>
            <a:ext cx="2922030" cy="1478604"/>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Reusing an old document as a template and failing to remove or update all the existing personal information </a:t>
            </a:r>
          </a:p>
        </p:txBody>
      </p:sp>
      <p:sp>
        <p:nvSpPr>
          <p:cNvPr id="23" name="Rectangle: Rounded Corners 22">
            <a:extLst>
              <a:ext uri="{FF2B5EF4-FFF2-40B4-BE49-F238E27FC236}">
                <a16:creationId xmlns:a16="http://schemas.microsoft.com/office/drawing/2014/main" id="{364360AB-0320-5DF3-F798-2C91F2D55F73}"/>
              </a:ext>
            </a:extLst>
          </p:cNvPr>
          <p:cNvSpPr/>
          <p:nvPr/>
        </p:nvSpPr>
        <p:spPr>
          <a:xfrm>
            <a:off x="4258603" y="3769790"/>
            <a:ext cx="2922030" cy="1478603"/>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An entity’s computer system is hacked by an unknown person</a:t>
            </a:r>
          </a:p>
        </p:txBody>
      </p:sp>
      <p:sp>
        <p:nvSpPr>
          <p:cNvPr id="24" name="Rectangle: Rounded Corners 23">
            <a:extLst>
              <a:ext uri="{FF2B5EF4-FFF2-40B4-BE49-F238E27FC236}">
                <a16:creationId xmlns:a16="http://schemas.microsoft.com/office/drawing/2014/main" id="{316CCD72-BBB9-5944-F494-6159CC49D480}"/>
              </a:ext>
            </a:extLst>
          </p:cNvPr>
          <p:cNvSpPr/>
          <p:nvPr/>
        </p:nvSpPr>
        <p:spPr>
          <a:xfrm>
            <a:off x="7427715" y="2055779"/>
            <a:ext cx="3087398" cy="1478604"/>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An employee still has access to entity computer systems after their employment has ended</a:t>
            </a:r>
          </a:p>
        </p:txBody>
      </p:sp>
      <p:sp>
        <p:nvSpPr>
          <p:cNvPr id="25" name="Rectangle: Rounded Corners 24">
            <a:extLst>
              <a:ext uri="{FF2B5EF4-FFF2-40B4-BE49-F238E27FC236}">
                <a16:creationId xmlns:a16="http://schemas.microsoft.com/office/drawing/2014/main" id="{DB60AC39-A72E-81D7-2961-DF9F93A44430}"/>
              </a:ext>
            </a:extLst>
          </p:cNvPr>
          <p:cNvSpPr/>
          <p:nvPr/>
        </p:nvSpPr>
        <p:spPr>
          <a:xfrm>
            <a:off x="7427715" y="3769790"/>
            <a:ext cx="3070699" cy="1478603"/>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An unauthorised person accesses the filing cabinet where personnel files are held </a:t>
            </a:r>
          </a:p>
        </p:txBody>
      </p:sp>
      <p:sp>
        <p:nvSpPr>
          <p:cNvPr id="3" name="Text Placeholder 4">
            <a:extLst>
              <a:ext uri="{FF2B5EF4-FFF2-40B4-BE49-F238E27FC236}">
                <a16:creationId xmlns:a16="http://schemas.microsoft.com/office/drawing/2014/main" id="{11D50974-1741-D97A-078B-FA15CA25FEC8}"/>
              </a:ext>
            </a:extLst>
          </p:cNvPr>
          <p:cNvSpPr txBox="1">
            <a:spLocks/>
          </p:cNvSpPr>
          <p:nvPr/>
        </p:nvSpPr>
        <p:spPr>
          <a:xfrm>
            <a:off x="658367" y="1206500"/>
            <a:ext cx="10534926" cy="446229"/>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AU" b="0">
                <a:solidFill>
                  <a:srgbClr val="37B5B6"/>
                </a:solidFill>
                <a:latin typeface="Arial"/>
              </a:rPr>
              <a:t>Depending on the circumstances these could be notifiable information breaches</a:t>
            </a:r>
            <a:endParaRPr kumimoji="0" lang="en-AU" sz="2200" b="0" i="0" u="none" strike="noStrike" kern="1200" cap="none" spc="0" normalizeH="0" baseline="0" noProof="0">
              <a:ln>
                <a:noFill/>
              </a:ln>
              <a:solidFill>
                <a:srgbClr val="37B5B6"/>
              </a:solidFill>
              <a:effectLst/>
              <a:uLnTx/>
              <a:uFillTx/>
              <a:latin typeface="Arial"/>
              <a:ea typeface="+mn-ea"/>
              <a:cs typeface="+mn-cs"/>
            </a:endParaRPr>
          </a:p>
        </p:txBody>
      </p:sp>
    </p:spTree>
    <p:extLst>
      <p:ext uri="{BB962C8B-B14F-4D97-AF65-F5344CB8AC3E}">
        <p14:creationId xmlns:p14="http://schemas.microsoft.com/office/powerpoint/2010/main" val="1709822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24FA65F-B73A-983D-E882-F543860B23A1}"/>
              </a:ext>
            </a:extLst>
          </p:cNvPr>
          <p:cNvSpPr>
            <a:spLocks noGrp="1"/>
          </p:cNvSpPr>
          <p:nvPr>
            <p:ph type="body" sz="quarter" idx="14"/>
          </p:nvPr>
        </p:nvSpPr>
        <p:spPr>
          <a:xfrm>
            <a:off x="473988" y="450409"/>
            <a:ext cx="4385238" cy="566393"/>
          </a:xfrm>
        </p:spPr>
        <p:txBody>
          <a:bodyPr/>
          <a:lstStyle/>
          <a:p>
            <a:r>
              <a:rPr lang="en-AU"/>
              <a:t>Where to from here?</a:t>
            </a:r>
          </a:p>
        </p:txBody>
      </p:sp>
      <p:sp>
        <p:nvSpPr>
          <p:cNvPr id="51" name="Rectangle: Rounded Corners 50">
            <a:extLst>
              <a:ext uri="{FF2B5EF4-FFF2-40B4-BE49-F238E27FC236}">
                <a16:creationId xmlns:a16="http://schemas.microsoft.com/office/drawing/2014/main" id="{585AE51D-BB00-26CF-9C0F-41548C9AF4A9}"/>
              </a:ext>
            </a:extLst>
          </p:cNvPr>
          <p:cNvSpPr/>
          <p:nvPr/>
        </p:nvSpPr>
        <p:spPr>
          <a:xfrm>
            <a:off x="2293354" y="1531546"/>
            <a:ext cx="7385739" cy="852667"/>
          </a:xfrm>
          <a:prstGeom prst="roundRect">
            <a:avLst>
              <a:gd name="adj" fmla="val 8746"/>
            </a:avLst>
          </a:prstGeom>
          <a:solidFill>
            <a:srgbClr val="D5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a:solidFill>
                  <a:schemeClr val="tx1"/>
                </a:solidFill>
              </a:rPr>
              <a:t>Everyone has a role in developing effective privacy practice</a:t>
            </a:r>
          </a:p>
        </p:txBody>
      </p:sp>
      <p:sp>
        <p:nvSpPr>
          <p:cNvPr id="52" name="Rectangle: Rounded Corners 51">
            <a:extLst>
              <a:ext uri="{FF2B5EF4-FFF2-40B4-BE49-F238E27FC236}">
                <a16:creationId xmlns:a16="http://schemas.microsoft.com/office/drawing/2014/main" id="{43F66202-B175-8E18-3EE5-835B33B83D4F}"/>
              </a:ext>
            </a:extLst>
          </p:cNvPr>
          <p:cNvSpPr/>
          <p:nvPr/>
        </p:nvSpPr>
        <p:spPr>
          <a:xfrm>
            <a:off x="3229105" y="2576333"/>
            <a:ext cx="6788656" cy="852667"/>
          </a:xfrm>
          <a:prstGeom prst="roundRect">
            <a:avLst>
              <a:gd name="adj" fmla="val 8746"/>
            </a:avLst>
          </a:prstGeom>
          <a:solidFill>
            <a:srgbClr val="F7D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a:solidFill>
                  <a:schemeClr val="tx1"/>
                </a:solidFill>
              </a:rPr>
              <a:t>Understand your entity’s privacy risks and mitigate</a:t>
            </a:r>
          </a:p>
        </p:txBody>
      </p:sp>
      <p:sp>
        <p:nvSpPr>
          <p:cNvPr id="54" name="Rectangle: Rounded Corners 53">
            <a:extLst>
              <a:ext uri="{FF2B5EF4-FFF2-40B4-BE49-F238E27FC236}">
                <a16:creationId xmlns:a16="http://schemas.microsoft.com/office/drawing/2014/main" id="{1FB9FCFE-E37C-9B06-BB0A-4692BC266354}"/>
              </a:ext>
            </a:extLst>
          </p:cNvPr>
          <p:cNvSpPr/>
          <p:nvPr/>
        </p:nvSpPr>
        <p:spPr>
          <a:xfrm>
            <a:off x="4188145" y="3621120"/>
            <a:ext cx="4870575" cy="852667"/>
          </a:xfrm>
          <a:prstGeom prst="roundRect">
            <a:avLst>
              <a:gd name="adj" fmla="val 8746"/>
            </a:avLst>
          </a:prstGeom>
          <a:solidFill>
            <a:srgbClr val="E695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a:solidFill>
                  <a:schemeClr val="tx1"/>
                </a:solidFill>
              </a:rPr>
              <a:t>Understand your privacy obligations</a:t>
            </a:r>
          </a:p>
        </p:txBody>
      </p:sp>
      <p:pic>
        <p:nvPicPr>
          <p:cNvPr id="6" name="Picture 5" descr="A blue line art of a megaphone&#10;&#10;AI-generated content may be incorrect.">
            <a:extLst>
              <a:ext uri="{FF2B5EF4-FFF2-40B4-BE49-F238E27FC236}">
                <a16:creationId xmlns:a16="http://schemas.microsoft.com/office/drawing/2014/main" id="{0AA331BB-2189-2DFD-E29C-EA1256732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11237">
            <a:off x="1027447" y="3347702"/>
            <a:ext cx="1228071" cy="1228071"/>
          </a:xfrm>
          <a:prstGeom prst="rect">
            <a:avLst/>
          </a:prstGeom>
        </p:spPr>
      </p:pic>
    </p:spTree>
    <p:extLst>
      <p:ext uri="{BB962C8B-B14F-4D97-AF65-F5344CB8AC3E}">
        <p14:creationId xmlns:p14="http://schemas.microsoft.com/office/powerpoint/2010/main" val="848255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940D6A-3384-3BD5-FBB2-1FA7674C3E48}"/>
              </a:ext>
            </a:extLst>
          </p:cNvPr>
          <p:cNvSpPr txBox="1"/>
          <p:nvPr/>
        </p:nvSpPr>
        <p:spPr>
          <a:xfrm>
            <a:off x="1115437" y="2814537"/>
            <a:ext cx="5194572" cy="1015663"/>
          </a:xfrm>
          <a:prstGeom prst="rect">
            <a:avLst/>
          </a:prstGeom>
          <a:noFill/>
        </p:spPr>
        <p:txBody>
          <a:bodyPr wrap="square" rtlCol="0">
            <a:spAutoFit/>
          </a:bodyPr>
          <a:lstStyle/>
          <a:p>
            <a:r>
              <a:rPr lang="en-AU" sz="6000" b="1">
                <a:solidFill>
                  <a:schemeClr val="bg1"/>
                </a:solidFill>
              </a:rPr>
              <a:t>QUESTIONS</a:t>
            </a:r>
          </a:p>
        </p:txBody>
      </p:sp>
    </p:spTree>
    <p:extLst>
      <p:ext uri="{BB962C8B-B14F-4D97-AF65-F5344CB8AC3E}">
        <p14:creationId xmlns:p14="http://schemas.microsoft.com/office/powerpoint/2010/main" val="4223481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294E870-B1C9-46E0-747D-9B79B4BF078C}"/>
              </a:ext>
            </a:extLst>
          </p:cNvPr>
          <p:cNvSpPr>
            <a:spLocks noGrp="1"/>
          </p:cNvSpPr>
          <p:nvPr>
            <p:ph type="body" sz="quarter" idx="14"/>
          </p:nvPr>
        </p:nvSpPr>
        <p:spPr>
          <a:xfrm>
            <a:off x="454536" y="533033"/>
            <a:ext cx="4385238" cy="566393"/>
          </a:xfrm>
        </p:spPr>
        <p:txBody>
          <a:bodyPr/>
          <a:lstStyle/>
          <a:p>
            <a:r>
              <a:rPr lang="en-AU"/>
              <a:t>Useful links</a:t>
            </a:r>
          </a:p>
        </p:txBody>
      </p:sp>
      <p:sp>
        <p:nvSpPr>
          <p:cNvPr id="6" name="TextBox 5">
            <a:extLst>
              <a:ext uri="{FF2B5EF4-FFF2-40B4-BE49-F238E27FC236}">
                <a16:creationId xmlns:a16="http://schemas.microsoft.com/office/drawing/2014/main" id="{0761E93D-1BA1-C74D-6BEC-09DF42F949C8}"/>
              </a:ext>
            </a:extLst>
          </p:cNvPr>
          <p:cNvSpPr txBox="1"/>
          <p:nvPr/>
        </p:nvSpPr>
        <p:spPr>
          <a:xfrm>
            <a:off x="454535" y="1238655"/>
            <a:ext cx="10174553" cy="3139321"/>
          </a:xfrm>
          <a:prstGeom prst="rect">
            <a:avLst/>
          </a:prstGeom>
          <a:noFill/>
        </p:spPr>
        <p:txBody>
          <a:bodyPr wrap="square" rtlCol="0">
            <a:spAutoFit/>
          </a:bodyPr>
          <a:lstStyle/>
          <a:p>
            <a:r>
              <a:rPr lang="en-AU" b="1"/>
              <a:t>OIC - Privacy in Western Australia</a:t>
            </a:r>
          </a:p>
          <a:p>
            <a:r>
              <a:rPr lang="en-AU">
                <a:hlinkClick r:id="rId3"/>
              </a:rPr>
              <a:t>www.wa.gov.au/organisation/office-of-the-information-commissioner/privacy-western-australia</a:t>
            </a:r>
            <a:endParaRPr lang="en-AU"/>
          </a:p>
          <a:p>
            <a:endParaRPr lang="en-AU"/>
          </a:p>
          <a:p>
            <a:r>
              <a:rPr lang="en-AU" b="1"/>
              <a:t>State Records Office – State Information Management</a:t>
            </a:r>
          </a:p>
          <a:p>
            <a:r>
              <a:rPr lang="en-AU">
                <a:hlinkClick r:id="rId4"/>
              </a:rPr>
              <a:t>www.wa.gov.au/organisation/state-records-office-of-western-australia/state-information-management</a:t>
            </a:r>
            <a:endParaRPr lang="en-AU"/>
          </a:p>
          <a:p>
            <a:endParaRPr lang="en-AU"/>
          </a:p>
          <a:p>
            <a:r>
              <a:rPr lang="en-AU" b="1"/>
              <a:t>Office of Digital Government - Responsible Information Sharing (part 3 of the PRIS Act)</a:t>
            </a:r>
          </a:p>
          <a:p>
            <a:r>
              <a:rPr lang="en-AU">
                <a:hlinkClick r:id="rId5"/>
              </a:rPr>
              <a:t>www.wa.gov.au/government/privacy-and-responsible-information-sharing</a:t>
            </a:r>
            <a:endParaRPr lang="en-AU"/>
          </a:p>
          <a:p>
            <a:endParaRPr lang="en-AU"/>
          </a:p>
          <a:p>
            <a:endParaRPr lang="en-AU" b="1"/>
          </a:p>
        </p:txBody>
      </p:sp>
    </p:spTree>
    <p:extLst>
      <p:ext uri="{BB962C8B-B14F-4D97-AF65-F5344CB8AC3E}">
        <p14:creationId xmlns:p14="http://schemas.microsoft.com/office/powerpoint/2010/main" val="2206588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D8378-B1E8-5F1E-0E01-F09868B0051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6B19EFC-ACF6-59AF-0737-4FDA38EEECD5}"/>
              </a:ext>
            </a:extLst>
          </p:cNvPr>
          <p:cNvSpPr>
            <a:spLocks noGrp="1"/>
          </p:cNvSpPr>
          <p:nvPr>
            <p:ph type="body" sz="quarter" idx="14"/>
          </p:nvPr>
        </p:nvSpPr>
        <p:spPr>
          <a:xfrm>
            <a:off x="386253" y="229308"/>
            <a:ext cx="10297771" cy="566393"/>
          </a:xfrm>
        </p:spPr>
        <p:txBody>
          <a:bodyPr/>
          <a:lstStyle/>
          <a:p>
            <a:r>
              <a:rPr lang="en-AU" sz="2400"/>
              <a:t>Course Outline</a:t>
            </a:r>
          </a:p>
        </p:txBody>
      </p:sp>
      <p:grpSp>
        <p:nvGrpSpPr>
          <p:cNvPr id="68" name="Group 67">
            <a:extLst>
              <a:ext uri="{FF2B5EF4-FFF2-40B4-BE49-F238E27FC236}">
                <a16:creationId xmlns:a16="http://schemas.microsoft.com/office/drawing/2014/main" id="{54550766-147E-E58B-1E03-2DB17F7ADBA3}"/>
              </a:ext>
            </a:extLst>
          </p:cNvPr>
          <p:cNvGrpSpPr/>
          <p:nvPr/>
        </p:nvGrpSpPr>
        <p:grpSpPr>
          <a:xfrm>
            <a:off x="7393610" y="794655"/>
            <a:ext cx="2742612" cy="4626034"/>
            <a:chOff x="7795098" y="622007"/>
            <a:chExt cx="3072193" cy="5060206"/>
          </a:xfrm>
        </p:grpSpPr>
        <p:sp>
          <p:nvSpPr>
            <p:cNvPr id="2" name="Circle: Hollow 1">
              <a:extLst>
                <a:ext uri="{FF2B5EF4-FFF2-40B4-BE49-F238E27FC236}">
                  <a16:creationId xmlns:a16="http://schemas.microsoft.com/office/drawing/2014/main" id="{7351920A-BFC3-C328-528D-F399EF777CED}"/>
                </a:ext>
              </a:extLst>
            </p:cNvPr>
            <p:cNvSpPr/>
            <p:nvPr/>
          </p:nvSpPr>
          <p:spPr>
            <a:xfrm>
              <a:off x="9327334" y="2265639"/>
              <a:ext cx="1539957" cy="1585687"/>
            </a:xfrm>
            <a:prstGeom prst="donut">
              <a:avLst>
                <a:gd name="adj" fmla="val 32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45" name="Oval 44">
              <a:extLst>
                <a:ext uri="{FF2B5EF4-FFF2-40B4-BE49-F238E27FC236}">
                  <a16:creationId xmlns:a16="http://schemas.microsoft.com/office/drawing/2014/main" id="{862CDA42-DA6E-9579-FABD-4D9C1F46FF7A}"/>
                </a:ext>
              </a:extLst>
            </p:cNvPr>
            <p:cNvSpPr/>
            <p:nvPr/>
          </p:nvSpPr>
          <p:spPr>
            <a:xfrm>
              <a:off x="9262496" y="4234244"/>
              <a:ext cx="1302038" cy="1302242"/>
            </a:xfrm>
            <a:prstGeom prst="ellipse">
              <a:avLst/>
            </a:prstGeom>
            <a:solidFill>
              <a:srgbClr val="F7D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44" name="Oval 43">
              <a:extLst>
                <a:ext uri="{FF2B5EF4-FFF2-40B4-BE49-F238E27FC236}">
                  <a16:creationId xmlns:a16="http://schemas.microsoft.com/office/drawing/2014/main" id="{7F585DFC-91E1-4A60-775F-48BA5AD4DFFD}"/>
                </a:ext>
              </a:extLst>
            </p:cNvPr>
            <p:cNvSpPr/>
            <p:nvPr/>
          </p:nvSpPr>
          <p:spPr>
            <a:xfrm>
              <a:off x="9446293" y="2382102"/>
              <a:ext cx="1302037" cy="1344752"/>
            </a:xfrm>
            <a:prstGeom prst="ellipse">
              <a:avLst/>
            </a:prstGeom>
            <a:solidFill>
              <a:srgbClr val="F7DCD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solidFill>
                  <a:schemeClr val="tx1"/>
                </a:solidFill>
              </a:endParaRPr>
            </a:p>
          </p:txBody>
        </p:sp>
        <p:sp>
          <p:nvSpPr>
            <p:cNvPr id="46" name="Oval 45">
              <a:extLst>
                <a:ext uri="{FF2B5EF4-FFF2-40B4-BE49-F238E27FC236}">
                  <a16:creationId xmlns:a16="http://schemas.microsoft.com/office/drawing/2014/main" id="{28BC14AF-2E72-75F7-C680-142A7ECF4D13}"/>
                </a:ext>
              </a:extLst>
            </p:cNvPr>
            <p:cNvSpPr/>
            <p:nvPr/>
          </p:nvSpPr>
          <p:spPr>
            <a:xfrm>
              <a:off x="8135595" y="3164763"/>
              <a:ext cx="1302037" cy="1344752"/>
            </a:xfrm>
            <a:prstGeom prst="ellipse">
              <a:avLst/>
            </a:prstGeom>
            <a:solidFill>
              <a:srgbClr val="F7DCD4"/>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a:solidFill>
                  <a:schemeClr val="tx1"/>
                </a:solidFill>
              </a:endParaRPr>
            </a:p>
          </p:txBody>
        </p:sp>
        <p:sp>
          <p:nvSpPr>
            <p:cNvPr id="3" name="Circle: Hollow 2">
              <a:extLst>
                <a:ext uri="{FF2B5EF4-FFF2-40B4-BE49-F238E27FC236}">
                  <a16:creationId xmlns:a16="http://schemas.microsoft.com/office/drawing/2014/main" id="{1840A82C-F29C-1BF5-7883-648A02A21558}"/>
                </a:ext>
              </a:extLst>
            </p:cNvPr>
            <p:cNvSpPr/>
            <p:nvPr/>
          </p:nvSpPr>
          <p:spPr>
            <a:xfrm>
              <a:off x="8007975" y="3054478"/>
              <a:ext cx="1539957" cy="1585688"/>
            </a:xfrm>
            <a:prstGeom prst="donut">
              <a:avLst>
                <a:gd name="adj" fmla="val 32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6" name="Circle: Hollow 5">
              <a:extLst>
                <a:ext uri="{FF2B5EF4-FFF2-40B4-BE49-F238E27FC236}">
                  <a16:creationId xmlns:a16="http://schemas.microsoft.com/office/drawing/2014/main" id="{2F5E66C3-87BD-519C-2C3B-52A9B6CF8649}"/>
                </a:ext>
              </a:extLst>
            </p:cNvPr>
            <p:cNvSpPr/>
            <p:nvPr/>
          </p:nvSpPr>
          <p:spPr>
            <a:xfrm>
              <a:off x="9143537" y="4096525"/>
              <a:ext cx="1539957" cy="1585688"/>
            </a:xfrm>
            <a:prstGeom prst="donut">
              <a:avLst>
                <a:gd name="adj" fmla="val 32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61" name="Oval 60">
              <a:extLst>
                <a:ext uri="{FF2B5EF4-FFF2-40B4-BE49-F238E27FC236}">
                  <a16:creationId xmlns:a16="http://schemas.microsoft.com/office/drawing/2014/main" id="{BF0A6133-7017-B463-2A55-ACF16537006C}"/>
                </a:ext>
              </a:extLst>
            </p:cNvPr>
            <p:cNvSpPr/>
            <p:nvPr/>
          </p:nvSpPr>
          <p:spPr>
            <a:xfrm>
              <a:off x="7915403" y="782293"/>
              <a:ext cx="1871238" cy="1830886"/>
            </a:xfrm>
            <a:prstGeom prst="ellipse">
              <a:avLst/>
            </a:prstGeom>
            <a:solidFill>
              <a:srgbClr val="F7DCD4"/>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a:solidFill>
                  <a:schemeClr val="tx1"/>
                </a:solidFill>
              </a:endParaRPr>
            </a:p>
          </p:txBody>
        </p:sp>
        <p:sp>
          <p:nvSpPr>
            <p:cNvPr id="62" name="Circle: Hollow 61">
              <a:extLst>
                <a:ext uri="{FF2B5EF4-FFF2-40B4-BE49-F238E27FC236}">
                  <a16:creationId xmlns:a16="http://schemas.microsoft.com/office/drawing/2014/main" id="{3C2F0BC7-0B61-8C65-19F1-81555E05ADC0}"/>
                </a:ext>
              </a:extLst>
            </p:cNvPr>
            <p:cNvSpPr/>
            <p:nvPr/>
          </p:nvSpPr>
          <p:spPr>
            <a:xfrm>
              <a:off x="7795098" y="622007"/>
              <a:ext cx="2120630" cy="2147133"/>
            </a:xfrm>
            <a:prstGeom prst="donut">
              <a:avLst>
                <a:gd name="adj" fmla="val 32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63" name="TextBox 62">
              <a:extLst>
                <a:ext uri="{FF2B5EF4-FFF2-40B4-BE49-F238E27FC236}">
                  <a16:creationId xmlns:a16="http://schemas.microsoft.com/office/drawing/2014/main" id="{F3F3D390-1B4B-E7F5-8E2B-068FA5A7529A}"/>
                </a:ext>
              </a:extLst>
            </p:cNvPr>
            <p:cNvSpPr txBox="1"/>
            <p:nvPr/>
          </p:nvSpPr>
          <p:spPr>
            <a:xfrm>
              <a:off x="9730884" y="2852480"/>
              <a:ext cx="898488" cy="403995"/>
            </a:xfrm>
            <a:prstGeom prst="rect">
              <a:avLst/>
            </a:prstGeom>
            <a:noFill/>
          </p:spPr>
          <p:txBody>
            <a:bodyPr wrap="square" rtlCol="0">
              <a:spAutoFit/>
            </a:bodyPr>
            <a:lstStyle/>
            <a:p>
              <a:r>
                <a:rPr lang="en-AU" dirty="0"/>
                <a:t>YOU</a:t>
              </a:r>
            </a:p>
          </p:txBody>
        </p:sp>
        <p:sp>
          <p:nvSpPr>
            <p:cNvPr id="65" name="TextBox 64">
              <a:extLst>
                <a:ext uri="{FF2B5EF4-FFF2-40B4-BE49-F238E27FC236}">
                  <a16:creationId xmlns:a16="http://schemas.microsoft.com/office/drawing/2014/main" id="{2DED50F4-1821-AF5C-9ECD-9D7F2FE4E073}"/>
                </a:ext>
              </a:extLst>
            </p:cNvPr>
            <p:cNvSpPr txBox="1"/>
            <p:nvPr/>
          </p:nvSpPr>
          <p:spPr>
            <a:xfrm>
              <a:off x="8225770" y="3483642"/>
              <a:ext cx="1067568" cy="706992"/>
            </a:xfrm>
            <a:prstGeom prst="rect">
              <a:avLst/>
            </a:prstGeom>
            <a:noFill/>
          </p:spPr>
          <p:txBody>
            <a:bodyPr wrap="square" rtlCol="0">
              <a:spAutoFit/>
            </a:bodyPr>
            <a:lstStyle/>
            <a:p>
              <a:pPr algn="ctr"/>
              <a:r>
                <a:rPr lang="en-AU" dirty="0"/>
                <a:t>YOUR WORK</a:t>
              </a:r>
            </a:p>
          </p:txBody>
        </p:sp>
        <p:sp>
          <p:nvSpPr>
            <p:cNvPr id="66" name="TextBox 65">
              <a:extLst>
                <a:ext uri="{FF2B5EF4-FFF2-40B4-BE49-F238E27FC236}">
                  <a16:creationId xmlns:a16="http://schemas.microsoft.com/office/drawing/2014/main" id="{2E2967BE-EEF4-AE16-9C20-795F0BA8B2F6}"/>
                </a:ext>
              </a:extLst>
            </p:cNvPr>
            <p:cNvSpPr txBox="1"/>
            <p:nvPr/>
          </p:nvSpPr>
          <p:spPr>
            <a:xfrm>
              <a:off x="9361475" y="4545318"/>
              <a:ext cx="1157320" cy="706992"/>
            </a:xfrm>
            <a:prstGeom prst="rect">
              <a:avLst/>
            </a:prstGeom>
            <a:noFill/>
          </p:spPr>
          <p:txBody>
            <a:bodyPr wrap="square" rtlCol="0">
              <a:spAutoFit/>
            </a:bodyPr>
            <a:lstStyle/>
            <a:p>
              <a:pPr algn="ctr"/>
              <a:r>
                <a:rPr lang="en-AU" sz="1200"/>
                <a:t>MEMBERS OF THE PUBLIC</a:t>
              </a:r>
            </a:p>
          </p:txBody>
        </p:sp>
        <p:sp>
          <p:nvSpPr>
            <p:cNvPr id="67" name="TextBox 66">
              <a:extLst>
                <a:ext uri="{FF2B5EF4-FFF2-40B4-BE49-F238E27FC236}">
                  <a16:creationId xmlns:a16="http://schemas.microsoft.com/office/drawing/2014/main" id="{7643A343-A83A-6CEA-6741-36C1231C47C3}"/>
                </a:ext>
              </a:extLst>
            </p:cNvPr>
            <p:cNvSpPr txBox="1"/>
            <p:nvPr/>
          </p:nvSpPr>
          <p:spPr>
            <a:xfrm>
              <a:off x="8130531" y="1169007"/>
              <a:ext cx="1685512" cy="1009988"/>
            </a:xfrm>
            <a:prstGeom prst="rect">
              <a:avLst/>
            </a:prstGeom>
            <a:noFill/>
          </p:spPr>
          <p:txBody>
            <a:bodyPr wrap="square" rtlCol="0">
              <a:spAutoFit/>
            </a:bodyPr>
            <a:lstStyle/>
            <a:p>
              <a:r>
                <a:rPr lang="en-AU" b="1"/>
                <a:t>What does this mean for…</a:t>
              </a:r>
            </a:p>
          </p:txBody>
        </p:sp>
      </p:grpSp>
      <p:sp>
        <p:nvSpPr>
          <p:cNvPr id="5" name="TextBox 4">
            <a:extLst>
              <a:ext uri="{FF2B5EF4-FFF2-40B4-BE49-F238E27FC236}">
                <a16:creationId xmlns:a16="http://schemas.microsoft.com/office/drawing/2014/main" id="{04543AAF-256C-6FBD-A6F2-F1815B52C2E2}"/>
              </a:ext>
            </a:extLst>
          </p:cNvPr>
          <p:cNvSpPr txBox="1"/>
          <p:nvPr/>
        </p:nvSpPr>
        <p:spPr>
          <a:xfrm>
            <a:off x="633194" y="1010631"/>
            <a:ext cx="5726348" cy="4447371"/>
          </a:xfrm>
          <a:prstGeom prst="rect">
            <a:avLst/>
          </a:prstGeom>
          <a:noFill/>
        </p:spPr>
        <p:txBody>
          <a:bodyPr wrap="square" rtlCol="0">
            <a:spAutoFit/>
          </a:bodyPr>
          <a:lstStyle/>
          <a:p>
            <a:pPr marL="342900" indent="-342900">
              <a:spcBef>
                <a:spcPts val="600"/>
              </a:spcBef>
              <a:spcAft>
                <a:spcPts val="600"/>
              </a:spcAft>
              <a:buFont typeface="+mj-lt"/>
              <a:buAutoNum type="arabicPeriod"/>
            </a:pPr>
            <a:r>
              <a:rPr lang="en-AU" dirty="0"/>
              <a:t>Why is privacy important?</a:t>
            </a:r>
          </a:p>
          <a:p>
            <a:pPr marL="342900" indent="-342900">
              <a:spcBef>
                <a:spcPts val="600"/>
              </a:spcBef>
              <a:spcAft>
                <a:spcPts val="600"/>
              </a:spcAft>
              <a:buFont typeface="+mj-lt"/>
              <a:buAutoNum type="arabicPeriod"/>
            </a:pPr>
            <a:r>
              <a:rPr lang="en-AU" dirty="0"/>
              <a:t>The </a:t>
            </a:r>
            <a:r>
              <a:rPr lang="en-AU" i="1" dirty="0"/>
              <a:t>Privacy and Responsible Information Sharing Act 2024 </a:t>
            </a:r>
            <a:r>
              <a:rPr lang="en-AU" dirty="0"/>
              <a:t>(</a:t>
            </a:r>
            <a:r>
              <a:rPr lang="en-AU" b="1" dirty="0"/>
              <a:t>PRIS</a:t>
            </a:r>
            <a:r>
              <a:rPr lang="en-AU" dirty="0"/>
              <a:t>)</a:t>
            </a:r>
          </a:p>
          <a:p>
            <a:pPr marL="800100" lvl="1" indent="-342900">
              <a:spcBef>
                <a:spcPts val="600"/>
              </a:spcBef>
              <a:spcAft>
                <a:spcPts val="600"/>
              </a:spcAft>
              <a:buFont typeface="Arial" panose="020B0604020202020204" pitchFamily="34" charset="0"/>
              <a:buChar char="•"/>
            </a:pPr>
            <a:r>
              <a:rPr lang="en-AU" dirty="0"/>
              <a:t>Privacy Officers</a:t>
            </a:r>
          </a:p>
          <a:p>
            <a:pPr marL="800100" lvl="1" indent="-342900">
              <a:spcBef>
                <a:spcPts val="600"/>
              </a:spcBef>
              <a:spcAft>
                <a:spcPts val="600"/>
              </a:spcAft>
              <a:buFont typeface="Arial" panose="020B0604020202020204" pitchFamily="34" charset="0"/>
              <a:buChar char="•"/>
            </a:pPr>
            <a:r>
              <a:rPr lang="en-AU" dirty="0"/>
              <a:t>Personal Information </a:t>
            </a:r>
          </a:p>
          <a:p>
            <a:pPr marL="800100" lvl="1" indent="-342900">
              <a:spcBef>
                <a:spcPts val="600"/>
              </a:spcBef>
              <a:spcAft>
                <a:spcPts val="600"/>
              </a:spcAft>
              <a:buFont typeface="Arial" panose="020B0604020202020204" pitchFamily="34" charset="0"/>
              <a:buChar char="•"/>
            </a:pPr>
            <a:r>
              <a:rPr lang="en-AU" dirty="0"/>
              <a:t>Information Privacy Principles</a:t>
            </a:r>
          </a:p>
          <a:p>
            <a:pPr marL="800100" lvl="1" indent="-342900">
              <a:spcBef>
                <a:spcPts val="600"/>
              </a:spcBef>
              <a:spcAft>
                <a:spcPts val="600"/>
              </a:spcAft>
              <a:buFont typeface="Arial" panose="020B0604020202020204" pitchFamily="34" charset="0"/>
              <a:buChar char="•"/>
            </a:pPr>
            <a:r>
              <a:rPr lang="en-AU" dirty="0"/>
              <a:t>Enforcement</a:t>
            </a:r>
          </a:p>
          <a:p>
            <a:pPr marL="800100" lvl="1" indent="-342900">
              <a:spcBef>
                <a:spcPts val="600"/>
              </a:spcBef>
              <a:spcAft>
                <a:spcPts val="600"/>
              </a:spcAft>
              <a:buFont typeface="Arial" panose="020B0604020202020204" pitchFamily="34" charset="0"/>
              <a:buChar char="•"/>
            </a:pPr>
            <a:r>
              <a:rPr lang="en-AU" dirty="0"/>
              <a:t>Notifiable Information Breach scheme</a:t>
            </a:r>
          </a:p>
          <a:p>
            <a:pPr>
              <a:spcBef>
                <a:spcPts val="600"/>
              </a:spcBef>
              <a:spcAft>
                <a:spcPts val="600"/>
              </a:spcAft>
            </a:pPr>
            <a:r>
              <a:rPr lang="en-AU" dirty="0"/>
              <a:t>3. Questions</a:t>
            </a:r>
          </a:p>
          <a:p>
            <a:pPr>
              <a:spcBef>
                <a:spcPts val="600"/>
              </a:spcBef>
              <a:spcAft>
                <a:spcPts val="600"/>
              </a:spcAft>
            </a:pPr>
            <a:r>
              <a:rPr lang="en-AU" dirty="0"/>
              <a:t>4. Resources</a:t>
            </a:r>
          </a:p>
          <a:p>
            <a:pPr marL="342900" indent="-342900">
              <a:buFont typeface="+mj-lt"/>
              <a:buAutoNum type="arabicPeriod"/>
            </a:pPr>
            <a:endParaRPr lang="en-AU" i="1" dirty="0"/>
          </a:p>
        </p:txBody>
      </p:sp>
    </p:spTree>
    <p:extLst>
      <p:ext uri="{BB962C8B-B14F-4D97-AF65-F5344CB8AC3E}">
        <p14:creationId xmlns:p14="http://schemas.microsoft.com/office/powerpoint/2010/main" val="2409177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893AE-1C3F-AD51-2171-4629F2FD2DF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662F4C-98FF-31BC-FD67-F16C57D3A8C3}"/>
              </a:ext>
            </a:extLst>
          </p:cNvPr>
          <p:cNvSpPr>
            <a:spLocks noGrp="1"/>
          </p:cNvSpPr>
          <p:nvPr>
            <p:ph type="body" sz="quarter" idx="14"/>
          </p:nvPr>
        </p:nvSpPr>
        <p:spPr>
          <a:xfrm>
            <a:off x="530890" y="427706"/>
            <a:ext cx="10988619" cy="738047"/>
          </a:xfrm>
        </p:spPr>
        <p:txBody>
          <a:bodyPr/>
          <a:lstStyle/>
          <a:p>
            <a:r>
              <a:rPr lang="en-AU" sz="2800"/>
              <a:t>Why privacy matters</a:t>
            </a:r>
          </a:p>
        </p:txBody>
      </p:sp>
      <p:sp>
        <p:nvSpPr>
          <p:cNvPr id="12" name="Oval 11">
            <a:extLst>
              <a:ext uri="{FF2B5EF4-FFF2-40B4-BE49-F238E27FC236}">
                <a16:creationId xmlns:a16="http://schemas.microsoft.com/office/drawing/2014/main" id="{92A98CB8-4F85-A1E1-B784-9FED277B6EF5}"/>
              </a:ext>
            </a:extLst>
          </p:cNvPr>
          <p:cNvSpPr/>
          <p:nvPr/>
        </p:nvSpPr>
        <p:spPr>
          <a:xfrm>
            <a:off x="340493" y="2033298"/>
            <a:ext cx="2543495" cy="2456375"/>
          </a:xfrm>
          <a:prstGeom prst="ellipse">
            <a:avLst/>
          </a:prstGeom>
          <a:solidFill>
            <a:schemeClr val="tx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2" name="Oval 21">
            <a:extLst>
              <a:ext uri="{FF2B5EF4-FFF2-40B4-BE49-F238E27FC236}">
                <a16:creationId xmlns:a16="http://schemas.microsoft.com/office/drawing/2014/main" id="{A0DFA27E-08D9-EE62-22B2-FC808DF7CC9C}"/>
              </a:ext>
            </a:extLst>
          </p:cNvPr>
          <p:cNvSpPr/>
          <p:nvPr/>
        </p:nvSpPr>
        <p:spPr>
          <a:xfrm>
            <a:off x="210791" y="1925165"/>
            <a:ext cx="2802900" cy="2710309"/>
          </a:xfrm>
          <a:prstGeom prst="ellipse">
            <a:avLst/>
          </a:prstGeom>
          <a:noFill/>
          <a:ln w="57150">
            <a:gradFill flip="none" rotWithShape="1">
              <a:gsLst>
                <a:gs pos="0">
                  <a:schemeClr val="tx2"/>
                </a:gs>
                <a:gs pos="100000">
                  <a:schemeClr val="bg2"/>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8" name="Oval 27">
            <a:extLst>
              <a:ext uri="{FF2B5EF4-FFF2-40B4-BE49-F238E27FC236}">
                <a16:creationId xmlns:a16="http://schemas.microsoft.com/office/drawing/2014/main" id="{0DF6B6E7-8368-16FB-84FD-813E2B6E9EB2}"/>
              </a:ext>
            </a:extLst>
          </p:cNvPr>
          <p:cNvSpPr>
            <a:spLocks noChangeAspect="1"/>
          </p:cNvSpPr>
          <p:nvPr/>
        </p:nvSpPr>
        <p:spPr>
          <a:xfrm>
            <a:off x="3054149" y="1873478"/>
            <a:ext cx="2802900" cy="2743445"/>
          </a:xfrm>
          <a:prstGeom prst="ellipse">
            <a:avLst/>
          </a:prstGeom>
          <a:noFill/>
          <a:ln w="57150">
            <a:gradFill flip="none" rotWithShape="1">
              <a:gsLst>
                <a:gs pos="0">
                  <a:schemeClr val="accent1"/>
                </a:gs>
                <a:gs pos="100000">
                  <a:schemeClr val="bg2"/>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 name="TextBox 1">
            <a:extLst>
              <a:ext uri="{FF2B5EF4-FFF2-40B4-BE49-F238E27FC236}">
                <a16:creationId xmlns:a16="http://schemas.microsoft.com/office/drawing/2014/main" id="{508331DB-34FC-A980-8DEA-B91DDF4E66A0}"/>
              </a:ext>
            </a:extLst>
          </p:cNvPr>
          <p:cNvSpPr txBox="1"/>
          <p:nvPr/>
        </p:nvSpPr>
        <p:spPr>
          <a:xfrm>
            <a:off x="696494" y="2399711"/>
            <a:ext cx="1831491" cy="1754326"/>
          </a:xfrm>
          <a:prstGeom prst="rect">
            <a:avLst/>
          </a:prstGeom>
          <a:noFill/>
        </p:spPr>
        <p:txBody>
          <a:bodyPr wrap="square" rtlCol="0">
            <a:spAutoFit/>
          </a:bodyPr>
          <a:lstStyle/>
          <a:p>
            <a:pPr algn="ctr"/>
            <a:r>
              <a:rPr lang="en-AU" b="1"/>
              <a:t>Technological advances </a:t>
            </a:r>
            <a:r>
              <a:rPr lang="en-AU"/>
              <a:t>– mass data collection, retention and customisation</a:t>
            </a:r>
          </a:p>
        </p:txBody>
      </p:sp>
      <p:sp>
        <p:nvSpPr>
          <p:cNvPr id="4" name="TextBox 3">
            <a:extLst>
              <a:ext uri="{FF2B5EF4-FFF2-40B4-BE49-F238E27FC236}">
                <a16:creationId xmlns:a16="http://schemas.microsoft.com/office/drawing/2014/main" id="{1E6636F1-7882-F574-2311-A72D43733EFB}"/>
              </a:ext>
            </a:extLst>
          </p:cNvPr>
          <p:cNvSpPr txBox="1"/>
          <p:nvPr/>
        </p:nvSpPr>
        <p:spPr>
          <a:xfrm>
            <a:off x="6333789" y="2498187"/>
            <a:ext cx="1984966" cy="1446550"/>
          </a:xfrm>
          <a:prstGeom prst="rect">
            <a:avLst/>
          </a:prstGeom>
          <a:noFill/>
        </p:spPr>
        <p:txBody>
          <a:bodyPr wrap="square" rtlCol="0">
            <a:spAutoFit/>
          </a:bodyPr>
          <a:lstStyle/>
          <a:p>
            <a:pPr algn="ctr"/>
            <a:r>
              <a:rPr lang="en-AU" sz="2200" b="1"/>
              <a:t>Increasing number of data breaches</a:t>
            </a:r>
          </a:p>
        </p:txBody>
      </p:sp>
      <p:sp>
        <p:nvSpPr>
          <p:cNvPr id="6" name="TextBox 5">
            <a:extLst>
              <a:ext uri="{FF2B5EF4-FFF2-40B4-BE49-F238E27FC236}">
                <a16:creationId xmlns:a16="http://schemas.microsoft.com/office/drawing/2014/main" id="{F0F300C7-8902-7856-9C40-C1C00EE314D1}"/>
              </a:ext>
            </a:extLst>
          </p:cNvPr>
          <p:cNvSpPr txBox="1"/>
          <p:nvPr/>
        </p:nvSpPr>
        <p:spPr>
          <a:xfrm>
            <a:off x="9295083" y="2648346"/>
            <a:ext cx="1783514" cy="1107996"/>
          </a:xfrm>
          <a:prstGeom prst="rect">
            <a:avLst/>
          </a:prstGeom>
          <a:noFill/>
        </p:spPr>
        <p:txBody>
          <a:bodyPr wrap="square" rtlCol="0">
            <a:spAutoFit/>
          </a:bodyPr>
          <a:lstStyle/>
          <a:p>
            <a:pPr algn="ctr"/>
            <a:r>
              <a:rPr lang="en-AU" sz="2200" b="1"/>
              <a:t>Facilitates trusted innovation</a:t>
            </a:r>
          </a:p>
        </p:txBody>
      </p:sp>
      <p:sp>
        <p:nvSpPr>
          <p:cNvPr id="15" name="Oval 14">
            <a:extLst>
              <a:ext uri="{FF2B5EF4-FFF2-40B4-BE49-F238E27FC236}">
                <a16:creationId xmlns:a16="http://schemas.microsoft.com/office/drawing/2014/main" id="{5FA62C62-94DF-B352-D84D-B198C7C64565}"/>
              </a:ext>
            </a:extLst>
          </p:cNvPr>
          <p:cNvSpPr/>
          <p:nvPr/>
        </p:nvSpPr>
        <p:spPr>
          <a:xfrm>
            <a:off x="6054524" y="1993274"/>
            <a:ext cx="2543495" cy="2456375"/>
          </a:xfrm>
          <a:prstGeom prst="ellipse">
            <a:avLst/>
          </a:prstGeom>
          <a:solidFill>
            <a:schemeClr val="tx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8" name="Oval 17">
            <a:extLst>
              <a:ext uri="{FF2B5EF4-FFF2-40B4-BE49-F238E27FC236}">
                <a16:creationId xmlns:a16="http://schemas.microsoft.com/office/drawing/2014/main" id="{D45E9997-7160-520C-B28C-53E791B53171}"/>
              </a:ext>
            </a:extLst>
          </p:cNvPr>
          <p:cNvSpPr/>
          <p:nvPr/>
        </p:nvSpPr>
        <p:spPr>
          <a:xfrm>
            <a:off x="5924822" y="1873478"/>
            <a:ext cx="2802900" cy="2710309"/>
          </a:xfrm>
          <a:prstGeom prst="ellipse">
            <a:avLst/>
          </a:prstGeom>
          <a:noFill/>
          <a:ln w="57150">
            <a:gradFill flip="none" rotWithShape="1">
              <a:gsLst>
                <a:gs pos="0">
                  <a:schemeClr val="tx2"/>
                </a:gs>
                <a:gs pos="100000">
                  <a:schemeClr val="bg2"/>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0" name="Oval 19">
            <a:extLst>
              <a:ext uri="{FF2B5EF4-FFF2-40B4-BE49-F238E27FC236}">
                <a16:creationId xmlns:a16="http://schemas.microsoft.com/office/drawing/2014/main" id="{ADE742FA-B17A-56E2-8D63-5AFFCC4CEA01}"/>
              </a:ext>
            </a:extLst>
          </p:cNvPr>
          <p:cNvSpPr>
            <a:spLocks noChangeAspect="1"/>
          </p:cNvSpPr>
          <p:nvPr/>
        </p:nvSpPr>
        <p:spPr>
          <a:xfrm>
            <a:off x="8785391" y="1873478"/>
            <a:ext cx="2802900" cy="2743445"/>
          </a:xfrm>
          <a:prstGeom prst="ellipse">
            <a:avLst/>
          </a:prstGeom>
          <a:noFill/>
          <a:ln w="57150">
            <a:gradFill flip="none" rotWithShape="1">
              <a:gsLst>
                <a:gs pos="0">
                  <a:schemeClr val="accent1"/>
                </a:gs>
                <a:gs pos="100000">
                  <a:schemeClr val="bg2"/>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3" name="Oval 22">
            <a:extLst>
              <a:ext uri="{FF2B5EF4-FFF2-40B4-BE49-F238E27FC236}">
                <a16:creationId xmlns:a16="http://schemas.microsoft.com/office/drawing/2014/main" id="{07C1F2E7-2535-1311-B0F6-5EC95FF0C16E}"/>
              </a:ext>
            </a:extLst>
          </p:cNvPr>
          <p:cNvSpPr/>
          <p:nvPr/>
        </p:nvSpPr>
        <p:spPr>
          <a:xfrm>
            <a:off x="3183851" y="2000443"/>
            <a:ext cx="2543495" cy="2456375"/>
          </a:xfrm>
          <a:prstGeom prst="ellipse">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5" name="Oval 24">
            <a:extLst>
              <a:ext uri="{FF2B5EF4-FFF2-40B4-BE49-F238E27FC236}">
                <a16:creationId xmlns:a16="http://schemas.microsoft.com/office/drawing/2014/main" id="{4E8F2668-D9D2-2238-91DC-FE841BAF8EF6}"/>
              </a:ext>
            </a:extLst>
          </p:cNvPr>
          <p:cNvSpPr/>
          <p:nvPr/>
        </p:nvSpPr>
        <p:spPr>
          <a:xfrm>
            <a:off x="8915093" y="2017012"/>
            <a:ext cx="2543495" cy="2456375"/>
          </a:xfrm>
          <a:prstGeom prst="ellipse">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 name="TextBox 2">
            <a:extLst>
              <a:ext uri="{FF2B5EF4-FFF2-40B4-BE49-F238E27FC236}">
                <a16:creationId xmlns:a16="http://schemas.microsoft.com/office/drawing/2014/main" id="{10E42AF7-1E6F-DE53-E08B-C356EED813BA}"/>
              </a:ext>
            </a:extLst>
          </p:cNvPr>
          <p:cNvSpPr txBox="1"/>
          <p:nvPr/>
        </p:nvSpPr>
        <p:spPr>
          <a:xfrm>
            <a:off x="3568894" y="2479069"/>
            <a:ext cx="1783514" cy="1446550"/>
          </a:xfrm>
          <a:prstGeom prst="rect">
            <a:avLst/>
          </a:prstGeom>
          <a:noFill/>
        </p:spPr>
        <p:txBody>
          <a:bodyPr wrap="square" rtlCol="0">
            <a:spAutoFit/>
          </a:bodyPr>
          <a:lstStyle/>
          <a:p>
            <a:pPr algn="ctr"/>
            <a:r>
              <a:rPr lang="en-AU" sz="2200" b="1"/>
              <a:t>Fosters free and open society</a:t>
            </a:r>
          </a:p>
        </p:txBody>
      </p:sp>
    </p:spTree>
    <p:extLst>
      <p:ext uri="{BB962C8B-B14F-4D97-AF65-F5344CB8AC3E}">
        <p14:creationId xmlns:p14="http://schemas.microsoft.com/office/powerpoint/2010/main" val="145612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DA678-93E9-C7AE-9599-1B23DDEAE3F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156F34-162C-4797-C1C0-55F125329BC0}"/>
              </a:ext>
            </a:extLst>
          </p:cNvPr>
          <p:cNvSpPr>
            <a:spLocks noGrp="1"/>
          </p:cNvSpPr>
          <p:nvPr>
            <p:ph type="body" sz="quarter" idx="14"/>
          </p:nvPr>
        </p:nvSpPr>
        <p:spPr>
          <a:xfrm>
            <a:off x="785276" y="558527"/>
            <a:ext cx="8352239" cy="566393"/>
          </a:xfrm>
        </p:spPr>
        <p:txBody>
          <a:bodyPr/>
          <a:lstStyle/>
          <a:p>
            <a:r>
              <a:rPr lang="en-AU"/>
              <a:t>Key dates</a:t>
            </a:r>
          </a:p>
        </p:txBody>
      </p:sp>
      <p:grpSp>
        <p:nvGrpSpPr>
          <p:cNvPr id="6" name="Group 5">
            <a:extLst>
              <a:ext uri="{FF2B5EF4-FFF2-40B4-BE49-F238E27FC236}">
                <a16:creationId xmlns:a16="http://schemas.microsoft.com/office/drawing/2014/main" id="{B52D775B-6F7A-2A29-9814-417022376659}"/>
              </a:ext>
            </a:extLst>
          </p:cNvPr>
          <p:cNvGrpSpPr/>
          <p:nvPr/>
        </p:nvGrpSpPr>
        <p:grpSpPr>
          <a:xfrm>
            <a:off x="1117931" y="1253067"/>
            <a:ext cx="10281424" cy="4404541"/>
            <a:chOff x="-25297" y="936685"/>
            <a:chExt cx="7625033" cy="3353263"/>
          </a:xfrm>
        </p:grpSpPr>
        <p:cxnSp>
          <p:nvCxnSpPr>
            <p:cNvPr id="7" name="Straight Connector 6">
              <a:extLst>
                <a:ext uri="{FF2B5EF4-FFF2-40B4-BE49-F238E27FC236}">
                  <a16:creationId xmlns:a16="http://schemas.microsoft.com/office/drawing/2014/main" id="{C76F5CC4-130F-6D0D-E46B-C61A7AD6236E}"/>
                </a:ext>
              </a:extLst>
            </p:cNvPr>
            <p:cNvCxnSpPr>
              <a:cxnSpLocks/>
            </p:cNvCxnSpPr>
            <p:nvPr/>
          </p:nvCxnSpPr>
          <p:spPr>
            <a:xfrm>
              <a:off x="1652438" y="2613020"/>
              <a:ext cx="915861" cy="0"/>
            </a:xfrm>
            <a:prstGeom prst="line">
              <a:avLst/>
            </a:prstGeom>
            <a:ln w="38100">
              <a:solidFill>
                <a:srgbClr val="37B5B6"/>
              </a:solidFill>
            </a:ln>
          </p:spPr>
          <p:style>
            <a:lnRef idx="3">
              <a:schemeClr val="dk1"/>
            </a:lnRef>
            <a:fillRef idx="0">
              <a:schemeClr val="dk1"/>
            </a:fillRef>
            <a:effectRef idx="2">
              <a:schemeClr val="dk1"/>
            </a:effectRef>
            <a:fontRef idx="minor">
              <a:schemeClr val="tx1"/>
            </a:fontRef>
          </p:style>
        </p:cxnSp>
        <p:grpSp>
          <p:nvGrpSpPr>
            <p:cNvPr id="8" name="Group 7">
              <a:extLst>
                <a:ext uri="{FF2B5EF4-FFF2-40B4-BE49-F238E27FC236}">
                  <a16:creationId xmlns:a16="http://schemas.microsoft.com/office/drawing/2014/main" id="{BD3A8276-5479-C390-DF86-34A0BA21137B}"/>
                </a:ext>
              </a:extLst>
            </p:cNvPr>
            <p:cNvGrpSpPr/>
            <p:nvPr/>
          </p:nvGrpSpPr>
          <p:grpSpPr>
            <a:xfrm>
              <a:off x="3754388" y="1174638"/>
              <a:ext cx="1726799" cy="1867114"/>
              <a:chOff x="3905920" y="1753726"/>
              <a:chExt cx="2302399" cy="2489485"/>
            </a:xfrm>
          </p:grpSpPr>
          <p:sp>
            <p:nvSpPr>
              <p:cNvPr id="33" name="Arc 32">
                <a:extLst>
                  <a:ext uri="{FF2B5EF4-FFF2-40B4-BE49-F238E27FC236}">
                    <a16:creationId xmlns:a16="http://schemas.microsoft.com/office/drawing/2014/main" id="{1306D352-4545-C3D1-E0F6-BC825CEAC9DE}"/>
                  </a:ext>
                </a:extLst>
              </p:cNvPr>
              <p:cNvSpPr/>
              <p:nvPr/>
            </p:nvSpPr>
            <p:spPr>
              <a:xfrm>
                <a:off x="5032251" y="3067143"/>
                <a:ext cx="1176068" cy="1176068"/>
              </a:xfrm>
              <a:prstGeom prst="arc">
                <a:avLst>
                  <a:gd name="adj1" fmla="val 15956854"/>
                  <a:gd name="adj2" fmla="val 10795556"/>
                </a:avLst>
              </a:prstGeom>
              <a:ln w="38100">
                <a:solidFill>
                  <a:srgbClr val="D350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latin typeface="Arial" panose="020B0604020202020204" pitchFamily="34" charset="0"/>
                  <a:cs typeface="Arial" panose="020B0604020202020204" pitchFamily="34" charset="0"/>
                </a:endParaRPr>
              </a:p>
            </p:txBody>
          </p:sp>
          <p:cxnSp>
            <p:nvCxnSpPr>
              <p:cNvPr id="34" name="Straight Connector 33">
                <a:extLst>
                  <a:ext uri="{FF2B5EF4-FFF2-40B4-BE49-F238E27FC236}">
                    <a16:creationId xmlns:a16="http://schemas.microsoft.com/office/drawing/2014/main" id="{813E36A5-8163-64AD-DAA9-9ACB143D5E95}"/>
                  </a:ext>
                </a:extLst>
              </p:cNvPr>
              <p:cNvCxnSpPr>
                <a:cxnSpLocks/>
              </p:cNvCxnSpPr>
              <p:nvPr/>
            </p:nvCxnSpPr>
            <p:spPr>
              <a:xfrm flipH="1">
                <a:off x="3905920" y="3655937"/>
                <a:ext cx="1143000" cy="0"/>
              </a:xfrm>
              <a:prstGeom prst="line">
                <a:avLst/>
              </a:prstGeom>
              <a:ln w="38100">
                <a:solidFill>
                  <a:srgbClr val="D3502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3924AF7-F94C-7187-581D-679A4F8E2850}"/>
                  </a:ext>
                </a:extLst>
              </p:cNvPr>
              <p:cNvCxnSpPr>
                <a:cxnSpLocks/>
              </p:cNvCxnSpPr>
              <p:nvPr/>
            </p:nvCxnSpPr>
            <p:spPr>
              <a:xfrm flipV="1">
                <a:off x="5573966" y="1753726"/>
                <a:ext cx="0" cy="1333939"/>
              </a:xfrm>
              <a:prstGeom prst="line">
                <a:avLst/>
              </a:prstGeom>
              <a:ln w="38100">
                <a:solidFill>
                  <a:srgbClr val="D35029"/>
                </a:solidFill>
                <a:tailEnd type="ova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04952C1C-8B90-70D5-A7B9-C163704C9808}"/>
                  </a:ext>
                </a:extLst>
              </p:cNvPr>
              <p:cNvSpPr/>
              <p:nvPr/>
            </p:nvSpPr>
            <p:spPr>
              <a:xfrm>
                <a:off x="5179975" y="3214866"/>
                <a:ext cx="880621" cy="880621"/>
              </a:xfrm>
              <a:prstGeom prst="ellipse">
                <a:avLst/>
              </a:prstGeom>
              <a:solidFill>
                <a:srgbClr val="D35029"/>
              </a:solidFill>
              <a:ln>
                <a:solidFill>
                  <a:srgbClr val="D35029"/>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100" b="1">
                    <a:solidFill>
                      <a:schemeClr val="bg1"/>
                    </a:solidFill>
                    <a:latin typeface="Arial" panose="020B0604020202020204" pitchFamily="34" charset="0"/>
                    <a:cs typeface="Arial" panose="020B0604020202020204" pitchFamily="34" charset="0"/>
                  </a:rPr>
                  <a:t>3</a:t>
                </a:r>
              </a:p>
            </p:txBody>
          </p:sp>
        </p:grpSp>
        <p:grpSp>
          <p:nvGrpSpPr>
            <p:cNvPr id="9" name="Group 8">
              <a:extLst>
                <a:ext uri="{FF2B5EF4-FFF2-40B4-BE49-F238E27FC236}">
                  <a16:creationId xmlns:a16="http://schemas.microsoft.com/office/drawing/2014/main" id="{AFD68C0E-8666-1E1E-602B-A7A8E3B6A865}"/>
                </a:ext>
              </a:extLst>
            </p:cNvPr>
            <p:cNvGrpSpPr/>
            <p:nvPr/>
          </p:nvGrpSpPr>
          <p:grpSpPr>
            <a:xfrm>
              <a:off x="1909763" y="2186816"/>
              <a:ext cx="1738214" cy="1867114"/>
              <a:chOff x="1601158" y="3087927"/>
              <a:chExt cx="2317619" cy="2489485"/>
            </a:xfrm>
          </p:grpSpPr>
          <p:sp>
            <p:nvSpPr>
              <p:cNvPr id="29" name="Arc 28">
                <a:extLst>
                  <a:ext uri="{FF2B5EF4-FFF2-40B4-BE49-F238E27FC236}">
                    <a16:creationId xmlns:a16="http://schemas.microsoft.com/office/drawing/2014/main" id="{06EC990D-4DE2-F56B-9A94-A8F717606689}"/>
                  </a:ext>
                </a:extLst>
              </p:cNvPr>
              <p:cNvSpPr/>
              <p:nvPr/>
            </p:nvSpPr>
            <p:spPr>
              <a:xfrm rot="10800000">
                <a:off x="2742709" y="3087927"/>
                <a:ext cx="1176068" cy="1176068"/>
              </a:xfrm>
              <a:prstGeom prst="arc">
                <a:avLst>
                  <a:gd name="adj1" fmla="val 10895"/>
                  <a:gd name="adj2" fmla="val 15969831"/>
                </a:avLst>
              </a:prstGeom>
              <a:ln w="38100">
                <a:solidFill>
                  <a:srgbClr val="37B5B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4E177C0F-87CE-352A-E9E3-90FB9763DADD}"/>
                  </a:ext>
                </a:extLst>
              </p:cNvPr>
              <p:cNvCxnSpPr>
                <a:cxnSpLocks/>
              </p:cNvCxnSpPr>
              <p:nvPr/>
            </p:nvCxnSpPr>
            <p:spPr>
              <a:xfrm>
                <a:off x="1601158" y="3656199"/>
                <a:ext cx="1141550" cy="0"/>
              </a:xfrm>
              <a:prstGeom prst="line">
                <a:avLst/>
              </a:prstGeom>
              <a:ln w="38100">
                <a:solidFill>
                  <a:srgbClr val="37B5B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13CD491-EB4A-50E9-EC10-00AA244C192B}"/>
                  </a:ext>
                </a:extLst>
              </p:cNvPr>
              <p:cNvCxnSpPr>
                <a:cxnSpLocks/>
              </p:cNvCxnSpPr>
              <p:nvPr/>
            </p:nvCxnSpPr>
            <p:spPr>
              <a:xfrm rot="10800000" flipV="1">
                <a:off x="3377062" y="4243473"/>
                <a:ext cx="0" cy="1333939"/>
              </a:xfrm>
              <a:prstGeom prst="line">
                <a:avLst/>
              </a:prstGeom>
              <a:ln w="38100">
                <a:solidFill>
                  <a:srgbClr val="37B5B6"/>
                </a:solidFill>
                <a:tailEnd type="ova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468566FC-9D17-986D-5AE5-D89997A15BA6}"/>
                  </a:ext>
                </a:extLst>
              </p:cNvPr>
              <p:cNvSpPr/>
              <p:nvPr/>
            </p:nvSpPr>
            <p:spPr>
              <a:xfrm>
                <a:off x="2890432" y="3235650"/>
                <a:ext cx="880621" cy="880621"/>
              </a:xfrm>
              <a:prstGeom prst="ellipse">
                <a:avLst/>
              </a:prstGeom>
              <a:solidFill>
                <a:srgbClr val="37B5B6"/>
              </a:solidFill>
              <a:ln>
                <a:solidFill>
                  <a:srgbClr val="37B5B6"/>
                </a:solidFill>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100" b="1">
                    <a:solidFill>
                      <a:schemeClr val="bg1"/>
                    </a:solidFill>
                    <a:latin typeface="Arial" panose="020B0604020202020204" pitchFamily="34" charset="0"/>
                    <a:cs typeface="Arial" panose="020B0604020202020204" pitchFamily="34" charset="0"/>
                  </a:rPr>
                  <a:t>2</a:t>
                </a:r>
              </a:p>
            </p:txBody>
          </p:sp>
        </p:grpSp>
        <p:grpSp>
          <p:nvGrpSpPr>
            <p:cNvPr id="10" name="Group 9">
              <a:extLst>
                <a:ext uri="{FF2B5EF4-FFF2-40B4-BE49-F238E27FC236}">
                  <a16:creationId xmlns:a16="http://schemas.microsoft.com/office/drawing/2014/main" id="{7EA9DF18-6BDC-3EC4-0F68-61C9A83397FE}"/>
                </a:ext>
              </a:extLst>
            </p:cNvPr>
            <p:cNvGrpSpPr/>
            <p:nvPr/>
          </p:nvGrpSpPr>
          <p:grpSpPr>
            <a:xfrm>
              <a:off x="452130" y="1086726"/>
              <a:ext cx="1200308" cy="1923196"/>
              <a:chOff x="0" y="1753726"/>
              <a:chExt cx="1600410" cy="2489485"/>
            </a:xfrm>
          </p:grpSpPr>
          <p:sp>
            <p:nvSpPr>
              <p:cNvPr id="25" name="Arc 24">
                <a:extLst>
                  <a:ext uri="{FF2B5EF4-FFF2-40B4-BE49-F238E27FC236}">
                    <a16:creationId xmlns:a16="http://schemas.microsoft.com/office/drawing/2014/main" id="{ADD7805A-E1E9-71A7-6C52-25E650681A1F}"/>
                  </a:ext>
                </a:extLst>
              </p:cNvPr>
              <p:cNvSpPr/>
              <p:nvPr/>
            </p:nvSpPr>
            <p:spPr>
              <a:xfrm>
                <a:off x="424342" y="3067143"/>
                <a:ext cx="1176068" cy="1176068"/>
              </a:xfrm>
              <a:prstGeom prst="arc">
                <a:avLst>
                  <a:gd name="adj1" fmla="val 15956854"/>
                  <a:gd name="adj2" fmla="val 10891041"/>
                </a:avLst>
              </a:prstGeom>
              <a:ln w="38100">
                <a:solidFill>
                  <a:srgbClr val="01213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latin typeface="Arial" panose="020B0604020202020204" pitchFamily="34" charset="0"/>
                  <a:cs typeface="Arial" panose="020B0604020202020204" pitchFamily="34" charset="0"/>
                </a:endParaRPr>
              </a:p>
            </p:txBody>
          </p:sp>
          <p:cxnSp>
            <p:nvCxnSpPr>
              <p:cNvPr id="26" name="Straight Connector 25">
                <a:extLst>
                  <a:ext uri="{FF2B5EF4-FFF2-40B4-BE49-F238E27FC236}">
                    <a16:creationId xmlns:a16="http://schemas.microsoft.com/office/drawing/2014/main" id="{42785CAD-EA45-EBC1-9B88-3080483A40BB}"/>
                  </a:ext>
                </a:extLst>
              </p:cNvPr>
              <p:cNvCxnSpPr>
                <a:cxnSpLocks/>
              </p:cNvCxnSpPr>
              <p:nvPr/>
            </p:nvCxnSpPr>
            <p:spPr>
              <a:xfrm flipH="1">
                <a:off x="0" y="3655937"/>
                <a:ext cx="438631" cy="0"/>
              </a:xfrm>
              <a:prstGeom prst="line">
                <a:avLst/>
              </a:prstGeom>
              <a:ln w="38100">
                <a:solidFill>
                  <a:srgbClr val="01213D"/>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097266F-54AC-6C50-4D51-715A74F6EA69}"/>
                  </a:ext>
                </a:extLst>
              </p:cNvPr>
              <p:cNvCxnSpPr>
                <a:cxnSpLocks/>
              </p:cNvCxnSpPr>
              <p:nvPr/>
            </p:nvCxnSpPr>
            <p:spPr>
              <a:xfrm flipV="1">
                <a:off x="966057" y="1753726"/>
                <a:ext cx="0" cy="1333939"/>
              </a:xfrm>
              <a:prstGeom prst="line">
                <a:avLst/>
              </a:prstGeom>
              <a:ln w="38100">
                <a:solidFill>
                  <a:srgbClr val="01213D"/>
                </a:solidFill>
                <a:tailEnd type="ova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DC943B7-2673-6FFF-4544-2610995AF984}"/>
                  </a:ext>
                </a:extLst>
              </p:cNvPr>
              <p:cNvSpPr/>
              <p:nvPr/>
            </p:nvSpPr>
            <p:spPr>
              <a:xfrm>
                <a:off x="572066" y="3214866"/>
                <a:ext cx="880621" cy="880621"/>
              </a:xfrm>
              <a:prstGeom prst="ellipse">
                <a:avLst/>
              </a:prstGeom>
              <a:solidFill>
                <a:srgbClr val="01213D"/>
              </a:solidFill>
              <a:ln>
                <a:solidFill>
                  <a:srgbClr val="01213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00" b="1">
                    <a:latin typeface="Arial" panose="020B0604020202020204" pitchFamily="34" charset="0"/>
                    <a:cs typeface="Arial" panose="020B0604020202020204" pitchFamily="34" charset="0"/>
                  </a:rPr>
                  <a:t>1</a:t>
                </a:r>
              </a:p>
            </p:txBody>
          </p:sp>
        </p:grpSp>
        <p:grpSp>
          <p:nvGrpSpPr>
            <p:cNvPr id="11" name="Group 10">
              <a:extLst>
                <a:ext uri="{FF2B5EF4-FFF2-40B4-BE49-F238E27FC236}">
                  <a16:creationId xmlns:a16="http://schemas.microsoft.com/office/drawing/2014/main" id="{4FCD4AB8-8FBB-C7ED-C598-5ADF79B8D9CF}"/>
                </a:ext>
              </a:extLst>
            </p:cNvPr>
            <p:cNvGrpSpPr/>
            <p:nvPr/>
          </p:nvGrpSpPr>
          <p:grpSpPr>
            <a:xfrm>
              <a:off x="1246331" y="936685"/>
              <a:ext cx="4293355" cy="1182356"/>
              <a:chOff x="477494" y="1839059"/>
              <a:chExt cx="1509057" cy="1576475"/>
            </a:xfrm>
          </p:grpSpPr>
          <p:sp>
            <p:nvSpPr>
              <p:cNvPr id="22" name="TextBox 21">
                <a:extLst>
                  <a:ext uri="{FF2B5EF4-FFF2-40B4-BE49-F238E27FC236}">
                    <a16:creationId xmlns:a16="http://schemas.microsoft.com/office/drawing/2014/main" id="{6DE26A36-54C2-3A1E-50D9-FF4389BF6746}"/>
                  </a:ext>
                </a:extLst>
              </p:cNvPr>
              <p:cNvSpPr txBox="1"/>
              <p:nvPr/>
            </p:nvSpPr>
            <p:spPr>
              <a:xfrm>
                <a:off x="477494" y="1839059"/>
                <a:ext cx="1509057" cy="400109"/>
              </a:xfrm>
              <a:prstGeom prst="rect">
                <a:avLst/>
              </a:prstGeom>
              <a:noFill/>
            </p:spPr>
            <p:txBody>
              <a:bodyPr wrap="square" rtlCol="0">
                <a:spAutoFit/>
              </a:bodyPr>
              <a:lstStyle/>
              <a:p>
                <a:r>
                  <a:rPr lang="en-US" sz="1350" b="1" noProof="1">
                    <a:solidFill>
                      <a:srgbClr val="01213D"/>
                    </a:solidFill>
                    <a:latin typeface="Arial" panose="020B0604020202020204" pitchFamily="34" charset="0"/>
                    <a:cs typeface="Arial" panose="020B0604020202020204" pitchFamily="34" charset="0"/>
                  </a:rPr>
                  <a:t>1 July 2025</a:t>
                </a:r>
              </a:p>
            </p:txBody>
          </p:sp>
          <p:cxnSp>
            <p:nvCxnSpPr>
              <p:cNvPr id="23" name="Straight Connector 22">
                <a:extLst>
                  <a:ext uri="{FF2B5EF4-FFF2-40B4-BE49-F238E27FC236}">
                    <a16:creationId xmlns:a16="http://schemas.microsoft.com/office/drawing/2014/main" id="{0479EBBC-715C-A5AE-F161-B82E585B0714}"/>
                  </a:ext>
                </a:extLst>
              </p:cNvPr>
              <p:cNvCxnSpPr>
                <a:cxnSpLocks/>
              </p:cNvCxnSpPr>
              <p:nvPr/>
            </p:nvCxnSpPr>
            <p:spPr>
              <a:xfrm>
                <a:off x="525945" y="2266502"/>
                <a:ext cx="6862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A9E881C-F4C9-1FC6-D861-BE84DE8A6479}"/>
                  </a:ext>
                </a:extLst>
              </p:cNvPr>
              <p:cNvSpPr/>
              <p:nvPr/>
            </p:nvSpPr>
            <p:spPr>
              <a:xfrm>
                <a:off x="499864" y="2266502"/>
                <a:ext cx="812325" cy="1149032"/>
              </a:xfrm>
              <a:prstGeom prst="rect">
                <a:avLst/>
              </a:prstGeom>
            </p:spPr>
            <p:txBody>
              <a:bodyPr wrap="square">
                <a:spAutoFit/>
              </a:bodyPr>
              <a:lstStyle/>
              <a:p>
                <a:r>
                  <a:rPr lang="en-US" sz="1000">
                    <a:solidFill>
                      <a:schemeClr val="accent2"/>
                    </a:solidFill>
                    <a:latin typeface="Arial" panose="020B0604020202020204" pitchFamily="34" charset="0"/>
                    <a:cs typeface="Arial" panose="020B0604020202020204" pitchFamily="34" charset="0"/>
                  </a:rPr>
                  <a:t>New office established with new Information Commissioner, Privacy Deputy Commissioner and Information Access Deputy Commissioner.</a:t>
                </a:r>
                <a:endParaRPr lang="en-US" sz="1000" noProof="1">
                  <a:solidFill>
                    <a:schemeClr val="accent2"/>
                  </a:solidFill>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C131767F-D1D9-A739-65A4-89BFF9A76965}"/>
                </a:ext>
              </a:extLst>
            </p:cNvPr>
            <p:cNvGrpSpPr/>
            <p:nvPr/>
          </p:nvGrpSpPr>
          <p:grpSpPr>
            <a:xfrm>
              <a:off x="5045993" y="974800"/>
              <a:ext cx="1685042" cy="944076"/>
              <a:chOff x="660961" y="1821960"/>
              <a:chExt cx="1684144" cy="1258768"/>
            </a:xfrm>
          </p:grpSpPr>
          <p:sp>
            <p:nvSpPr>
              <p:cNvPr id="19" name="TextBox 18">
                <a:extLst>
                  <a:ext uri="{FF2B5EF4-FFF2-40B4-BE49-F238E27FC236}">
                    <a16:creationId xmlns:a16="http://schemas.microsoft.com/office/drawing/2014/main" id="{D8313486-0419-64BE-A6F9-B56F6E804658}"/>
                  </a:ext>
                </a:extLst>
              </p:cNvPr>
              <p:cNvSpPr txBox="1"/>
              <p:nvPr/>
            </p:nvSpPr>
            <p:spPr>
              <a:xfrm>
                <a:off x="660961" y="1821960"/>
                <a:ext cx="1509057" cy="400109"/>
              </a:xfrm>
              <a:prstGeom prst="rect">
                <a:avLst/>
              </a:prstGeom>
              <a:noFill/>
            </p:spPr>
            <p:txBody>
              <a:bodyPr wrap="square" rtlCol="0">
                <a:spAutoFit/>
              </a:bodyPr>
              <a:lstStyle/>
              <a:p>
                <a:r>
                  <a:rPr lang="en-US" sz="1350" b="1" noProof="1">
                    <a:solidFill>
                      <a:srgbClr val="D35029"/>
                    </a:solidFill>
                    <a:latin typeface="Arial" panose="020B0604020202020204" pitchFamily="34" charset="0"/>
                    <a:cs typeface="Arial" panose="020B0604020202020204" pitchFamily="34" charset="0"/>
                  </a:rPr>
                  <a:t>1 January 2027</a:t>
                </a:r>
              </a:p>
            </p:txBody>
          </p:sp>
          <p:cxnSp>
            <p:nvCxnSpPr>
              <p:cNvPr id="20" name="Straight Connector 19">
                <a:extLst>
                  <a:ext uri="{FF2B5EF4-FFF2-40B4-BE49-F238E27FC236}">
                    <a16:creationId xmlns:a16="http://schemas.microsoft.com/office/drawing/2014/main" id="{C0E15C44-F796-4872-DD26-912BA00B57C4}"/>
                  </a:ext>
                </a:extLst>
              </p:cNvPr>
              <p:cNvCxnSpPr/>
              <p:nvPr/>
            </p:nvCxnSpPr>
            <p:spPr>
              <a:xfrm>
                <a:off x="753578" y="2222069"/>
                <a:ext cx="1403350" cy="0"/>
              </a:xfrm>
              <a:prstGeom prst="line">
                <a:avLst/>
              </a:prstGeom>
              <a:ln w="38100">
                <a:solidFill>
                  <a:srgbClr val="D35029"/>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635D78F-C5BD-0066-6436-68D2F00E9940}"/>
                  </a:ext>
                </a:extLst>
              </p:cNvPr>
              <p:cNvSpPr/>
              <p:nvPr/>
            </p:nvSpPr>
            <p:spPr>
              <a:xfrm>
                <a:off x="677788" y="2342064"/>
                <a:ext cx="1667317" cy="738664"/>
              </a:xfrm>
              <a:prstGeom prst="rect">
                <a:avLst/>
              </a:prstGeom>
            </p:spPr>
            <p:txBody>
              <a:bodyPr wrap="square">
                <a:spAutoFit/>
              </a:bodyPr>
              <a:lstStyle/>
              <a:p>
                <a:r>
                  <a:rPr lang="en-US" sz="1000">
                    <a:solidFill>
                      <a:srgbClr val="01213D"/>
                    </a:solidFill>
                    <a:latin typeface="Arial" panose="020B0604020202020204" pitchFamily="34" charset="0"/>
                    <a:cs typeface="Arial" panose="020B0604020202020204" pitchFamily="34" charset="0"/>
                  </a:rPr>
                  <a:t>The notifiable information breach provisions in the PRIS Act will commence.</a:t>
                </a:r>
                <a:endParaRPr lang="en-US" sz="1000" noProof="1">
                  <a:solidFill>
                    <a:srgbClr val="01213D"/>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F2D9CB92-A494-452F-D457-085E33748939}"/>
                </a:ext>
              </a:extLst>
            </p:cNvPr>
            <p:cNvGrpSpPr/>
            <p:nvPr/>
          </p:nvGrpSpPr>
          <p:grpSpPr>
            <a:xfrm>
              <a:off x="3306381" y="3066144"/>
              <a:ext cx="4293355" cy="1223804"/>
              <a:chOff x="473091" y="1839059"/>
              <a:chExt cx="1509057" cy="1631740"/>
            </a:xfrm>
          </p:grpSpPr>
          <p:sp>
            <p:nvSpPr>
              <p:cNvPr id="16" name="TextBox 15">
                <a:extLst>
                  <a:ext uri="{FF2B5EF4-FFF2-40B4-BE49-F238E27FC236}">
                    <a16:creationId xmlns:a16="http://schemas.microsoft.com/office/drawing/2014/main" id="{5F78ACA9-43AC-0256-51CB-C43911E5AB9E}"/>
                  </a:ext>
                </a:extLst>
              </p:cNvPr>
              <p:cNvSpPr txBox="1"/>
              <p:nvPr/>
            </p:nvSpPr>
            <p:spPr>
              <a:xfrm>
                <a:off x="473091" y="1839059"/>
                <a:ext cx="1509057" cy="400109"/>
              </a:xfrm>
              <a:prstGeom prst="rect">
                <a:avLst/>
              </a:prstGeom>
              <a:noFill/>
            </p:spPr>
            <p:txBody>
              <a:bodyPr wrap="square" rtlCol="0">
                <a:spAutoFit/>
              </a:bodyPr>
              <a:lstStyle/>
              <a:p>
                <a:r>
                  <a:rPr lang="en-US" sz="1350" b="1" noProof="1">
                    <a:solidFill>
                      <a:srgbClr val="37B5B6"/>
                    </a:solidFill>
                    <a:latin typeface="Arial" panose="020B0604020202020204" pitchFamily="34" charset="0"/>
                    <a:cs typeface="Arial" panose="020B0604020202020204" pitchFamily="34" charset="0"/>
                  </a:rPr>
                  <a:t>1 July 2026</a:t>
                </a:r>
              </a:p>
            </p:txBody>
          </p:sp>
          <p:cxnSp>
            <p:nvCxnSpPr>
              <p:cNvPr id="17" name="Straight Connector 16">
                <a:extLst>
                  <a:ext uri="{FF2B5EF4-FFF2-40B4-BE49-F238E27FC236}">
                    <a16:creationId xmlns:a16="http://schemas.microsoft.com/office/drawing/2014/main" id="{39ACC88F-FD80-5D9C-A56E-D8B8497F4DC8}"/>
                  </a:ext>
                </a:extLst>
              </p:cNvPr>
              <p:cNvCxnSpPr>
                <a:cxnSpLocks/>
              </p:cNvCxnSpPr>
              <p:nvPr/>
            </p:nvCxnSpPr>
            <p:spPr>
              <a:xfrm>
                <a:off x="525945" y="2266502"/>
                <a:ext cx="686217" cy="0"/>
              </a:xfrm>
              <a:prstGeom prst="line">
                <a:avLst/>
              </a:prstGeom>
              <a:ln w="38100">
                <a:solidFill>
                  <a:srgbClr val="37B5B6"/>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48D1D7F-75AD-6441-3998-BA9E315451A1}"/>
                  </a:ext>
                </a:extLst>
              </p:cNvPr>
              <p:cNvSpPr/>
              <p:nvPr/>
            </p:nvSpPr>
            <p:spPr>
              <a:xfrm>
                <a:off x="499136" y="2321766"/>
                <a:ext cx="1096917" cy="1149033"/>
              </a:xfrm>
              <a:prstGeom prst="rect">
                <a:avLst/>
              </a:prstGeom>
            </p:spPr>
            <p:txBody>
              <a:bodyPr wrap="square">
                <a:spAutoFit/>
              </a:bodyPr>
              <a:lstStyle/>
              <a:p>
                <a:r>
                  <a:rPr lang="en-US" sz="1000">
                    <a:solidFill>
                      <a:schemeClr val="accent2"/>
                    </a:solidFill>
                    <a:latin typeface="Arial" panose="020B0604020202020204" pitchFamily="34" charset="0"/>
                    <a:cs typeface="Arial" panose="020B0604020202020204" pitchFamily="34" charset="0"/>
                  </a:rPr>
                  <a:t>Most of the substantive provisions in the PRIS Act will commence. This includes most of the privacy provisions (other than notifiable information breach), responsible information sharing provisions, and consequential amendments to the FOI Act. </a:t>
                </a:r>
                <a:r>
                  <a:rPr lang="en-US" sz="1000">
                    <a:solidFill>
                      <a:schemeClr val="tx2"/>
                    </a:solidFill>
                    <a:latin typeface="Arial" panose="020B0604020202020204" pitchFamily="34" charset="0"/>
                    <a:cs typeface="Arial" panose="020B0604020202020204" pitchFamily="34" charset="0"/>
                  </a:rPr>
                  <a:t> </a:t>
                </a:r>
                <a:endParaRPr lang="en-US" sz="1000" noProof="1">
                  <a:solidFill>
                    <a:schemeClr val="tx2"/>
                  </a:solidFill>
                  <a:latin typeface="Arial" panose="020B0604020202020204" pitchFamily="34" charset="0"/>
                  <a:cs typeface="Arial" panose="020B0604020202020204" pitchFamily="34" charset="0"/>
                </a:endParaRPr>
              </a:p>
            </p:txBody>
          </p:sp>
        </p:grpSp>
        <p:cxnSp>
          <p:nvCxnSpPr>
            <p:cNvPr id="14" name="Straight Connector 13">
              <a:extLst>
                <a:ext uri="{FF2B5EF4-FFF2-40B4-BE49-F238E27FC236}">
                  <a16:creationId xmlns:a16="http://schemas.microsoft.com/office/drawing/2014/main" id="{AA458112-CD5A-ED9F-518E-C1CFC37D75DE}"/>
                </a:ext>
              </a:extLst>
            </p:cNvPr>
            <p:cNvCxnSpPr>
              <a:cxnSpLocks/>
            </p:cNvCxnSpPr>
            <p:nvPr/>
          </p:nvCxnSpPr>
          <p:spPr>
            <a:xfrm flipV="1">
              <a:off x="3663049" y="2598624"/>
              <a:ext cx="769909" cy="869"/>
            </a:xfrm>
            <a:prstGeom prst="line">
              <a:avLst/>
            </a:prstGeom>
            <a:ln w="38100">
              <a:solidFill>
                <a:srgbClr val="D35029"/>
              </a:solidFill>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33D9CC99-DA2B-1E58-E4B0-F1BD67D0EF08}"/>
                </a:ext>
              </a:extLst>
            </p:cNvPr>
            <p:cNvCxnSpPr>
              <a:cxnSpLocks/>
            </p:cNvCxnSpPr>
            <p:nvPr/>
          </p:nvCxnSpPr>
          <p:spPr>
            <a:xfrm>
              <a:off x="-25297" y="2556237"/>
              <a:ext cx="604434" cy="0"/>
            </a:xfrm>
            <a:prstGeom prst="line">
              <a:avLst/>
            </a:prstGeom>
            <a:ln w="38100">
              <a:solidFill>
                <a:srgbClr val="01213D"/>
              </a:solidFill>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358492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ABB9B-63C9-60D9-2C97-4F4E4BAF9E8E}"/>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92FB164-C032-B7DF-0BF9-FC76FB5C28B4}"/>
              </a:ext>
            </a:extLst>
          </p:cNvPr>
          <p:cNvSpPr>
            <a:spLocks noGrp="1"/>
          </p:cNvSpPr>
          <p:nvPr>
            <p:ph type="body" sz="quarter" idx="14"/>
          </p:nvPr>
        </p:nvSpPr>
        <p:spPr>
          <a:xfrm>
            <a:off x="643106" y="544094"/>
            <a:ext cx="10988619" cy="566393"/>
          </a:xfrm>
        </p:spPr>
        <p:txBody>
          <a:bodyPr/>
          <a:lstStyle/>
          <a:p>
            <a:r>
              <a:rPr lang="en-AU"/>
              <a:t>Privacy Officer </a:t>
            </a:r>
          </a:p>
        </p:txBody>
      </p:sp>
      <p:sp>
        <p:nvSpPr>
          <p:cNvPr id="2" name="Rectangle: Rounded Corners 1">
            <a:extLst>
              <a:ext uri="{FF2B5EF4-FFF2-40B4-BE49-F238E27FC236}">
                <a16:creationId xmlns:a16="http://schemas.microsoft.com/office/drawing/2014/main" id="{8135641F-E928-459E-A740-5CF2694B590A}"/>
              </a:ext>
            </a:extLst>
          </p:cNvPr>
          <p:cNvSpPr/>
          <p:nvPr/>
        </p:nvSpPr>
        <p:spPr>
          <a:xfrm>
            <a:off x="643106" y="1867711"/>
            <a:ext cx="10530733" cy="3533841"/>
          </a:xfrm>
          <a:prstGeom prst="roundRect">
            <a:avLst>
              <a:gd name="adj" fmla="val 4044"/>
            </a:avLst>
          </a:prstGeom>
          <a:solidFill>
            <a:srgbClr val="01213D"/>
          </a:solidFill>
          <a:ln w="38100" cap="flat" cmpd="sng" algn="ctr">
            <a:solidFill>
              <a:schemeClr val="tx1"/>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spcAft>
                <a:spcPts val="1200"/>
              </a:spcAft>
            </a:pPr>
            <a:r>
              <a:rPr lang="en-US" sz="2400" b="1" dirty="0">
                <a:solidFill>
                  <a:schemeClr val="bg1"/>
                </a:solidFill>
                <a:cs typeface="heebo" pitchFamily="2" charset="-79"/>
              </a:rPr>
              <a:t>Key Responsibilities</a:t>
            </a:r>
            <a:endParaRPr lang="en-US" b="1" dirty="0">
              <a:solidFill>
                <a:schemeClr val="bg1"/>
              </a:solidFill>
              <a:cs typeface="heebo" pitchFamily="2" charset="-79"/>
            </a:endParaRPr>
          </a:p>
          <a:p>
            <a:pPr>
              <a:spcAft>
                <a:spcPts val="1200"/>
              </a:spcAft>
            </a:pPr>
            <a:r>
              <a:rPr lang="en-US" b="1" dirty="0">
                <a:solidFill>
                  <a:schemeClr val="bg1"/>
                </a:solidFill>
                <a:cs typeface="heebo" pitchFamily="2" charset="-79"/>
              </a:rPr>
              <a:t>Promote </a:t>
            </a:r>
            <a:r>
              <a:rPr lang="en-US" dirty="0">
                <a:solidFill>
                  <a:schemeClr val="bg1"/>
                </a:solidFill>
                <a:cs typeface="heebo" pitchFamily="2" charset="-79"/>
              </a:rPr>
              <a:t>compliance with the IPPs and PRIS privacy provisions. </a:t>
            </a:r>
          </a:p>
          <a:p>
            <a:pPr>
              <a:spcAft>
                <a:spcPts val="1200"/>
              </a:spcAft>
            </a:pPr>
            <a:r>
              <a:rPr lang="en-US" b="1" dirty="0">
                <a:solidFill>
                  <a:schemeClr val="bg1"/>
                </a:solidFill>
                <a:cs typeface="heebo" pitchFamily="2" charset="-79"/>
              </a:rPr>
              <a:t>Ensure </a:t>
            </a:r>
            <a:r>
              <a:rPr lang="en-US" dirty="0">
                <a:solidFill>
                  <a:schemeClr val="bg1"/>
                </a:solidFill>
                <a:cs typeface="heebo" pitchFamily="2" charset="-79"/>
              </a:rPr>
              <a:t>privacy impact assessments are conducted when required. </a:t>
            </a:r>
          </a:p>
          <a:p>
            <a:pPr>
              <a:spcAft>
                <a:spcPts val="1200"/>
              </a:spcAft>
            </a:pPr>
            <a:r>
              <a:rPr lang="en-US" b="1" dirty="0">
                <a:solidFill>
                  <a:schemeClr val="bg1"/>
                </a:solidFill>
                <a:cs typeface="heebo" pitchFamily="2" charset="-79"/>
              </a:rPr>
              <a:t>Coordinate:</a:t>
            </a:r>
          </a:p>
          <a:p>
            <a:pPr marL="285750" indent="-285750">
              <a:spcAft>
                <a:spcPts val="600"/>
              </a:spcAft>
              <a:buFont typeface="Arial" panose="020B0604020202020204" pitchFamily="34" charset="0"/>
              <a:buChar char="•"/>
            </a:pPr>
            <a:r>
              <a:rPr lang="en-US" dirty="0">
                <a:solidFill>
                  <a:schemeClr val="bg1"/>
                </a:solidFill>
                <a:cs typeface="heebo" pitchFamily="2" charset="-79"/>
              </a:rPr>
              <a:t>the preparation of the information breach policy and maintaining the register of notifiable information breaches. </a:t>
            </a:r>
          </a:p>
          <a:p>
            <a:pPr marL="285750" indent="-285750">
              <a:spcAft>
                <a:spcPts val="600"/>
              </a:spcAft>
              <a:buFont typeface="Arial" panose="020B0604020202020204" pitchFamily="34" charset="0"/>
              <a:buChar char="•"/>
            </a:pPr>
            <a:r>
              <a:rPr lang="en-US" dirty="0">
                <a:solidFill>
                  <a:schemeClr val="bg1"/>
                </a:solidFill>
                <a:cs typeface="heebo" pitchFamily="2" charset="-79"/>
              </a:rPr>
              <a:t>responses to privacy complaints.</a:t>
            </a:r>
          </a:p>
          <a:p>
            <a:pPr marL="285750" indent="-285750">
              <a:spcAft>
                <a:spcPts val="600"/>
              </a:spcAft>
              <a:buFont typeface="Arial" panose="020B0604020202020204" pitchFamily="34" charset="0"/>
              <a:buChar char="•"/>
            </a:pPr>
            <a:r>
              <a:rPr lang="en-US" dirty="0">
                <a:solidFill>
                  <a:schemeClr val="bg1"/>
                </a:solidFill>
                <a:cs typeface="heebo" pitchFamily="2" charset="-79"/>
              </a:rPr>
              <a:t>IPP entity dealings with the OIC including enquiries, privacy complaints and investigations, conciliation, monitoring or assessments conducted by the Information Commissioner.</a:t>
            </a:r>
          </a:p>
          <a:p>
            <a:pPr>
              <a:spcAft>
                <a:spcPts val="600"/>
              </a:spcAft>
            </a:pPr>
            <a:r>
              <a:rPr lang="en-US" dirty="0">
                <a:solidFill>
                  <a:schemeClr val="bg1"/>
                </a:solidFill>
                <a:cs typeface="heebo" pitchFamily="2" charset="-79"/>
              </a:rPr>
              <a:t>  </a:t>
            </a:r>
          </a:p>
          <a:p>
            <a:pPr marL="285750" indent="-285750" algn="l">
              <a:buFont typeface="Arial" panose="020B0604020202020204" pitchFamily="34" charset="0"/>
              <a:buChar char="•"/>
            </a:pPr>
            <a:endParaRPr lang="en-AU" dirty="0"/>
          </a:p>
        </p:txBody>
      </p:sp>
      <p:sp>
        <p:nvSpPr>
          <p:cNvPr id="3" name="Rectangle: Rounded Corners 2">
            <a:extLst>
              <a:ext uri="{FF2B5EF4-FFF2-40B4-BE49-F238E27FC236}">
                <a16:creationId xmlns:a16="http://schemas.microsoft.com/office/drawing/2014/main" id="{14EC85CB-EDB1-211A-8991-BF3C712AF736}"/>
              </a:ext>
            </a:extLst>
          </p:cNvPr>
          <p:cNvSpPr/>
          <p:nvPr/>
        </p:nvSpPr>
        <p:spPr>
          <a:xfrm>
            <a:off x="643105" y="1173251"/>
            <a:ext cx="10530733" cy="566394"/>
          </a:xfrm>
          <a:prstGeom prst="roundRect">
            <a:avLst>
              <a:gd name="adj" fmla="val 25799"/>
            </a:avLst>
          </a:prstGeom>
          <a:ln w="38100"/>
        </p:spPr>
        <p:style>
          <a:lnRef idx="2">
            <a:schemeClr val="accent5"/>
          </a:lnRef>
          <a:fillRef idx="1">
            <a:schemeClr val="lt1"/>
          </a:fillRef>
          <a:effectRef idx="0">
            <a:schemeClr val="accent5"/>
          </a:effectRef>
          <a:fontRef idx="minor">
            <a:schemeClr val="dk1"/>
          </a:fontRef>
        </p:style>
        <p:txBody>
          <a:bodyPr vertOverflow="clip" horzOverflow="clip" rtlCol="0" anchor="t"/>
          <a:lstStyle/>
          <a:p>
            <a:pPr>
              <a:spcAft>
                <a:spcPts val="1200"/>
              </a:spcAft>
            </a:pPr>
            <a:r>
              <a:rPr lang="en-US" sz="2000" b="1">
                <a:solidFill>
                  <a:srgbClr val="FF0000"/>
                </a:solidFill>
                <a:highlight>
                  <a:srgbClr val="FFFF00"/>
                </a:highlight>
                <a:cs typeface="heebo" pitchFamily="2" charset="-79"/>
              </a:rPr>
              <a:t>[ENTITY NAME]</a:t>
            </a:r>
            <a:r>
              <a:rPr lang="en-US" sz="2000" b="1">
                <a:solidFill>
                  <a:srgbClr val="FF0000"/>
                </a:solidFill>
                <a:cs typeface="heebo" pitchFamily="2" charset="-79"/>
              </a:rPr>
              <a:t> </a:t>
            </a:r>
            <a:r>
              <a:rPr lang="en-US" sz="2000" b="1">
                <a:solidFill>
                  <a:schemeClr val="tx1"/>
                </a:solidFill>
                <a:cs typeface="heebo" pitchFamily="2" charset="-79"/>
              </a:rPr>
              <a:t>Privacy Officer: </a:t>
            </a:r>
            <a:r>
              <a:rPr lang="en-US" sz="2000" b="1">
                <a:solidFill>
                  <a:srgbClr val="FF0000"/>
                </a:solidFill>
                <a:highlight>
                  <a:srgbClr val="FFFF00"/>
                </a:highlight>
                <a:cs typeface="heebo" pitchFamily="2" charset="-79"/>
              </a:rPr>
              <a:t>[Insert name and contact details of privacy officer]</a:t>
            </a:r>
            <a:endParaRPr lang="en-US" sz="1600">
              <a:solidFill>
                <a:srgbClr val="FF0000"/>
              </a:solidFill>
              <a:highlight>
                <a:srgbClr val="FFFF00"/>
              </a:highlight>
              <a:cs typeface="heebo" pitchFamily="2" charset="-79"/>
            </a:endParaRPr>
          </a:p>
          <a:p>
            <a:pPr>
              <a:spcAft>
                <a:spcPts val="600"/>
              </a:spcAft>
            </a:pPr>
            <a:r>
              <a:rPr lang="en-US">
                <a:solidFill>
                  <a:schemeClr val="bg1"/>
                </a:solidFill>
                <a:cs typeface="heebo" pitchFamily="2" charset="-79"/>
              </a:rPr>
              <a:t>  </a:t>
            </a:r>
          </a:p>
          <a:p>
            <a:pPr marL="285750" indent="-285750" algn="l">
              <a:buFont typeface="Arial" panose="020B0604020202020204" pitchFamily="34" charset="0"/>
              <a:buChar char="•"/>
            </a:pPr>
            <a:endParaRPr lang="en-AU"/>
          </a:p>
        </p:txBody>
      </p:sp>
    </p:spTree>
    <p:extLst>
      <p:ext uri="{BB962C8B-B14F-4D97-AF65-F5344CB8AC3E}">
        <p14:creationId xmlns:p14="http://schemas.microsoft.com/office/powerpoint/2010/main" val="3726719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CB61CAD-C8C7-45DD-0DD7-FB7A659CC9E7}"/>
              </a:ext>
            </a:extLst>
          </p:cNvPr>
          <p:cNvSpPr>
            <a:spLocks noGrp="1"/>
          </p:cNvSpPr>
          <p:nvPr>
            <p:ph type="body" sz="quarter" idx="14"/>
          </p:nvPr>
        </p:nvSpPr>
        <p:spPr>
          <a:xfrm>
            <a:off x="1028465" y="417559"/>
            <a:ext cx="10988619" cy="566393"/>
          </a:xfrm>
        </p:spPr>
        <p:txBody>
          <a:bodyPr/>
          <a:lstStyle/>
          <a:p>
            <a:r>
              <a:rPr lang="en-AU"/>
              <a:t>What is personal information? </a:t>
            </a:r>
          </a:p>
        </p:txBody>
      </p:sp>
      <p:grpSp>
        <p:nvGrpSpPr>
          <p:cNvPr id="3" name="Group 2">
            <a:extLst>
              <a:ext uri="{FF2B5EF4-FFF2-40B4-BE49-F238E27FC236}">
                <a16:creationId xmlns:a16="http://schemas.microsoft.com/office/drawing/2014/main" id="{B357126C-78B1-ECC5-16E3-CFA407B5A492}"/>
              </a:ext>
            </a:extLst>
          </p:cNvPr>
          <p:cNvGrpSpPr/>
          <p:nvPr/>
        </p:nvGrpSpPr>
        <p:grpSpPr>
          <a:xfrm>
            <a:off x="1209645" y="1123356"/>
            <a:ext cx="4016724" cy="4461138"/>
            <a:chOff x="7172957" y="1000885"/>
            <a:chExt cx="4016724" cy="4461138"/>
          </a:xfrm>
        </p:grpSpPr>
        <p:grpSp>
          <p:nvGrpSpPr>
            <p:cNvPr id="2" name="Group 1">
              <a:extLst>
                <a:ext uri="{FF2B5EF4-FFF2-40B4-BE49-F238E27FC236}">
                  <a16:creationId xmlns:a16="http://schemas.microsoft.com/office/drawing/2014/main" id="{0AA3E599-FDE4-9C58-EE9E-582E68615685}"/>
                </a:ext>
              </a:extLst>
            </p:cNvPr>
            <p:cNvGrpSpPr/>
            <p:nvPr/>
          </p:nvGrpSpPr>
          <p:grpSpPr>
            <a:xfrm>
              <a:off x="7172957" y="1000885"/>
              <a:ext cx="4016724" cy="3711634"/>
              <a:chOff x="7172957" y="1000885"/>
              <a:chExt cx="4016724" cy="3711634"/>
            </a:xfrm>
          </p:grpSpPr>
          <p:sp>
            <p:nvSpPr>
              <p:cNvPr id="6" name="Rectangle 5">
                <a:extLst>
                  <a:ext uri="{FF2B5EF4-FFF2-40B4-BE49-F238E27FC236}">
                    <a16:creationId xmlns:a16="http://schemas.microsoft.com/office/drawing/2014/main" id="{83E75ACB-9AC2-A844-28DB-09A05C5A055A}"/>
                  </a:ext>
                </a:extLst>
              </p:cNvPr>
              <p:cNvSpPr/>
              <p:nvPr/>
            </p:nvSpPr>
            <p:spPr>
              <a:xfrm>
                <a:off x="7172957" y="1000885"/>
                <a:ext cx="4016721" cy="725580"/>
              </a:xfrm>
              <a:prstGeom prst="rect">
                <a:avLst/>
              </a:prstGeom>
              <a:solidFill>
                <a:schemeClr val="tx2"/>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AU" sz="1600"/>
                  <a:t>Information or opinion (true or not)</a:t>
                </a:r>
              </a:p>
            </p:txBody>
          </p:sp>
          <p:sp>
            <p:nvSpPr>
              <p:cNvPr id="7" name="Rectangle 6">
                <a:extLst>
                  <a:ext uri="{FF2B5EF4-FFF2-40B4-BE49-F238E27FC236}">
                    <a16:creationId xmlns:a16="http://schemas.microsoft.com/office/drawing/2014/main" id="{530AF420-D8B3-24AA-AE96-EA349439159B}"/>
                  </a:ext>
                </a:extLst>
              </p:cNvPr>
              <p:cNvSpPr/>
              <p:nvPr/>
            </p:nvSpPr>
            <p:spPr>
              <a:xfrm>
                <a:off x="7172960" y="1738427"/>
                <a:ext cx="4016721" cy="725580"/>
              </a:xfrm>
              <a:prstGeom prst="rect">
                <a:avLst/>
              </a:prstGeom>
              <a:solidFill>
                <a:schemeClr val="tx2">
                  <a:lumMod val="60000"/>
                  <a:lumOff val="40000"/>
                </a:schemeClr>
              </a:solidFill>
              <a:effectLst/>
            </p:spPr>
            <p:style>
              <a:lnRef idx="3">
                <a:schemeClr val="lt1"/>
              </a:lnRef>
              <a:fillRef idx="1">
                <a:schemeClr val="accent1"/>
              </a:fillRef>
              <a:effectRef idx="1">
                <a:schemeClr val="accent1"/>
              </a:effectRef>
              <a:fontRef idx="minor">
                <a:schemeClr val="lt1"/>
              </a:fontRef>
            </p:style>
            <p:txBody>
              <a:bodyPr rtlCol="0" anchor="ctr"/>
              <a:lstStyle/>
              <a:p>
                <a:pPr algn="ctr"/>
                <a:r>
                  <a:rPr lang="en-AU" sz="1600">
                    <a:solidFill>
                      <a:schemeClr val="tx1"/>
                    </a:solidFill>
                  </a:rPr>
                  <a:t>That relates to an individual</a:t>
                </a:r>
              </a:p>
            </p:txBody>
          </p:sp>
          <p:sp>
            <p:nvSpPr>
              <p:cNvPr id="9" name="Rectangle 8">
                <a:extLst>
                  <a:ext uri="{FF2B5EF4-FFF2-40B4-BE49-F238E27FC236}">
                    <a16:creationId xmlns:a16="http://schemas.microsoft.com/office/drawing/2014/main" id="{576A23AC-F63E-A9D7-D3AD-EDB5B1C0DB0E}"/>
                  </a:ext>
                </a:extLst>
              </p:cNvPr>
              <p:cNvSpPr/>
              <p:nvPr/>
            </p:nvSpPr>
            <p:spPr>
              <a:xfrm>
                <a:off x="7172959" y="2487931"/>
                <a:ext cx="4016721" cy="725580"/>
              </a:xfrm>
              <a:prstGeom prst="rect">
                <a:avLst/>
              </a:prstGeom>
              <a:solidFill>
                <a:schemeClr val="tx2">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AU" sz="1600">
                    <a:solidFill>
                      <a:schemeClr val="tx1"/>
                    </a:solidFill>
                  </a:rPr>
                  <a:t>Who is identified / reasonably identifiable</a:t>
                </a:r>
              </a:p>
            </p:txBody>
          </p:sp>
          <p:sp>
            <p:nvSpPr>
              <p:cNvPr id="17" name="Rectangle 16">
                <a:extLst>
                  <a:ext uri="{FF2B5EF4-FFF2-40B4-BE49-F238E27FC236}">
                    <a16:creationId xmlns:a16="http://schemas.microsoft.com/office/drawing/2014/main" id="{06D30EA7-13F3-A55A-078B-9D14E779DB9D}"/>
                  </a:ext>
                </a:extLst>
              </p:cNvPr>
              <p:cNvSpPr/>
              <p:nvPr/>
            </p:nvSpPr>
            <p:spPr>
              <a:xfrm>
                <a:off x="7172958" y="3237435"/>
                <a:ext cx="4016721" cy="725580"/>
              </a:xfrm>
              <a:prstGeom prst="rect">
                <a:avLst/>
              </a:prstGeom>
              <a:solidFill>
                <a:schemeClr val="accent1">
                  <a:lumMod val="20000"/>
                  <a:lumOff val="8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AU" sz="1600">
                    <a:solidFill>
                      <a:schemeClr val="tx1"/>
                    </a:solidFill>
                  </a:rPr>
                  <a:t>Individual may be living or dead</a:t>
                </a:r>
              </a:p>
            </p:txBody>
          </p:sp>
          <p:sp>
            <p:nvSpPr>
              <p:cNvPr id="18" name="Rectangle 17">
                <a:extLst>
                  <a:ext uri="{FF2B5EF4-FFF2-40B4-BE49-F238E27FC236}">
                    <a16:creationId xmlns:a16="http://schemas.microsoft.com/office/drawing/2014/main" id="{8B7B4E04-9AA0-F17F-44D9-269667A2E4C7}"/>
                  </a:ext>
                </a:extLst>
              </p:cNvPr>
              <p:cNvSpPr/>
              <p:nvPr/>
            </p:nvSpPr>
            <p:spPr>
              <a:xfrm>
                <a:off x="7172958" y="3986939"/>
                <a:ext cx="4016721" cy="72558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AU" sz="1600">
                    <a:solidFill>
                      <a:schemeClr val="tx1"/>
                    </a:solidFill>
                  </a:rPr>
                  <a:t>Includes unique identifiers</a:t>
                </a:r>
              </a:p>
            </p:txBody>
          </p:sp>
        </p:grpSp>
        <p:sp>
          <p:nvSpPr>
            <p:cNvPr id="19" name="Rectangle 18">
              <a:extLst>
                <a:ext uri="{FF2B5EF4-FFF2-40B4-BE49-F238E27FC236}">
                  <a16:creationId xmlns:a16="http://schemas.microsoft.com/office/drawing/2014/main" id="{FCB6BAEB-DA26-3206-5FFE-52405BB208F8}"/>
                </a:ext>
              </a:extLst>
            </p:cNvPr>
            <p:cNvSpPr/>
            <p:nvPr/>
          </p:nvSpPr>
          <p:spPr>
            <a:xfrm>
              <a:off x="7172957" y="4736443"/>
              <a:ext cx="4016721" cy="725580"/>
            </a:xfrm>
            <a:prstGeom prst="rect">
              <a:avLst/>
            </a:prstGeom>
            <a:solidFill>
              <a:schemeClr val="accent1"/>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AU" sz="1600"/>
                <a:t>Includes inferred information</a:t>
              </a:r>
            </a:p>
          </p:txBody>
        </p:sp>
      </p:grpSp>
      <p:sp>
        <p:nvSpPr>
          <p:cNvPr id="22" name="Rectangle 21">
            <a:extLst>
              <a:ext uri="{FF2B5EF4-FFF2-40B4-BE49-F238E27FC236}">
                <a16:creationId xmlns:a16="http://schemas.microsoft.com/office/drawing/2014/main" id="{2D4DAA6A-B4DE-028B-FA5A-20DAB780BA3B}"/>
              </a:ext>
            </a:extLst>
          </p:cNvPr>
          <p:cNvSpPr/>
          <p:nvPr/>
        </p:nvSpPr>
        <p:spPr>
          <a:xfrm>
            <a:off x="5852491" y="1978898"/>
            <a:ext cx="4355066" cy="504745"/>
          </a:xfrm>
          <a:prstGeom prst="rect">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500">
                <a:solidFill>
                  <a:schemeClr val="accent5"/>
                </a:solidFill>
              </a:rPr>
              <a:t>There is a </a:t>
            </a:r>
            <a:r>
              <a:rPr lang="en-AU" sz="1500" b="1" u="sng">
                <a:solidFill>
                  <a:schemeClr val="accent5"/>
                </a:solidFill>
              </a:rPr>
              <a:t>clear connection </a:t>
            </a:r>
          </a:p>
          <a:p>
            <a:pPr algn="ctr"/>
            <a:r>
              <a:rPr lang="en-AU" sz="1500">
                <a:solidFill>
                  <a:schemeClr val="accent5"/>
                </a:solidFill>
              </a:rPr>
              <a:t>to an </a:t>
            </a:r>
            <a:r>
              <a:rPr lang="en-AU" sz="1500" b="1" u="sng">
                <a:solidFill>
                  <a:schemeClr val="accent5"/>
                </a:solidFill>
              </a:rPr>
              <a:t>identified individual</a:t>
            </a:r>
          </a:p>
        </p:txBody>
      </p:sp>
      <p:sp>
        <p:nvSpPr>
          <p:cNvPr id="21" name="Trapezoid 20">
            <a:extLst>
              <a:ext uri="{FF2B5EF4-FFF2-40B4-BE49-F238E27FC236}">
                <a16:creationId xmlns:a16="http://schemas.microsoft.com/office/drawing/2014/main" id="{71B96444-9517-5641-59B5-052DE947F7AE}"/>
              </a:ext>
            </a:extLst>
          </p:cNvPr>
          <p:cNvSpPr/>
          <p:nvPr/>
        </p:nvSpPr>
        <p:spPr>
          <a:xfrm rot="5400000">
            <a:off x="5184135" y="1898341"/>
            <a:ext cx="696951" cy="645986"/>
          </a:xfrm>
          <a:custGeom>
            <a:avLst/>
            <a:gdLst>
              <a:gd name="csX0" fmla="*/ 0 w 713620"/>
              <a:gd name="csY0" fmla="*/ 645986 h 645986"/>
              <a:gd name="csX1" fmla="*/ 103132 w 713620"/>
              <a:gd name="csY1" fmla="*/ 0 h 645986"/>
              <a:gd name="csX2" fmla="*/ 610488 w 713620"/>
              <a:gd name="csY2" fmla="*/ 0 h 645986"/>
              <a:gd name="csX3" fmla="*/ 713620 w 713620"/>
              <a:gd name="csY3" fmla="*/ 645986 h 645986"/>
              <a:gd name="csX4" fmla="*/ 0 w 713620"/>
              <a:gd name="csY4" fmla="*/ 645986 h 645986"/>
              <a:gd name="csX0" fmla="*/ 0 w 696951"/>
              <a:gd name="csY0" fmla="*/ 645986 h 645986"/>
              <a:gd name="csX1" fmla="*/ 103132 w 696951"/>
              <a:gd name="csY1" fmla="*/ 0 h 645986"/>
              <a:gd name="csX2" fmla="*/ 610488 w 696951"/>
              <a:gd name="csY2" fmla="*/ 0 h 645986"/>
              <a:gd name="csX3" fmla="*/ 696951 w 696951"/>
              <a:gd name="csY3" fmla="*/ 645986 h 645986"/>
              <a:gd name="csX4" fmla="*/ 0 w 696951"/>
              <a:gd name="csY4" fmla="*/ 645986 h 645986"/>
            </a:gdLst>
            <a:ahLst/>
            <a:cxnLst>
              <a:cxn ang="0">
                <a:pos x="csX0" y="csY0"/>
              </a:cxn>
              <a:cxn ang="0">
                <a:pos x="csX1" y="csY1"/>
              </a:cxn>
              <a:cxn ang="0">
                <a:pos x="csX2" y="csY2"/>
              </a:cxn>
              <a:cxn ang="0">
                <a:pos x="csX3" y="csY3"/>
              </a:cxn>
              <a:cxn ang="0">
                <a:pos x="csX4" y="csY4"/>
              </a:cxn>
            </a:cxnLst>
            <a:rect l="l" t="t" r="r" b="b"/>
            <a:pathLst>
              <a:path w="696951" h="645986">
                <a:moveTo>
                  <a:pt x="0" y="645986"/>
                </a:moveTo>
                <a:lnTo>
                  <a:pt x="103132" y="0"/>
                </a:lnTo>
                <a:lnTo>
                  <a:pt x="610488" y="0"/>
                </a:lnTo>
                <a:lnTo>
                  <a:pt x="696951" y="645986"/>
                </a:lnTo>
                <a:lnTo>
                  <a:pt x="0" y="645986"/>
                </a:lnTo>
                <a:close/>
              </a:path>
            </a:pathLst>
          </a:cu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Rounded Corners 3">
            <a:extLst>
              <a:ext uri="{FF2B5EF4-FFF2-40B4-BE49-F238E27FC236}">
                <a16:creationId xmlns:a16="http://schemas.microsoft.com/office/drawing/2014/main" id="{EC965051-A17C-B9C6-A6F9-0957BC109AD1}"/>
              </a:ext>
            </a:extLst>
          </p:cNvPr>
          <p:cNvSpPr/>
          <p:nvPr/>
        </p:nvSpPr>
        <p:spPr>
          <a:xfrm>
            <a:off x="6856735" y="3335982"/>
            <a:ext cx="3350822" cy="1300418"/>
          </a:xfrm>
          <a:prstGeom prst="roundRect">
            <a:avLst>
              <a:gd name="adj" fmla="val 2022"/>
            </a:avLst>
          </a:prstGeom>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spcAft>
                <a:spcPts val="600"/>
              </a:spcAft>
            </a:pPr>
            <a:r>
              <a:rPr lang="en-AU" sz="1600">
                <a:solidFill>
                  <a:schemeClr val="tx1"/>
                </a:solidFill>
                <a:latin typeface="Segoe UI Symbol" panose="020B0502040204020203" pitchFamily="34" charset="0"/>
                <a:ea typeface="Segoe UI Symbol" panose="020B0502040204020203" pitchFamily="34" charset="0"/>
              </a:rPr>
              <a:t>🚩</a:t>
            </a:r>
            <a:r>
              <a:rPr lang="en-AU" sz="1600"/>
              <a:t>Intentionally broad</a:t>
            </a:r>
            <a:endParaRPr lang="en-AU" sz="1600">
              <a:solidFill>
                <a:schemeClr val="tx1"/>
              </a:solidFill>
            </a:endParaRPr>
          </a:p>
          <a:p>
            <a:pPr>
              <a:spcAft>
                <a:spcPts val="600"/>
              </a:spcAft>
            </a:pPr>
            <a:r>
              <a:rPr lang="en-AU" sz="1600">
                <a:solidFill>
                  <a:schemeClr val="tx1"/>
                </a:solidFill>
                <a:latin typeface="Segoe UI Symbol" panose="020B0502040204020203" pitchFamily="34" charset="0"/>
                <a:ea typeface="Segoe UI Symbol" panose="020B0502040204020203" pitchFamily="34" charset="0"/>
              </a:rPr>
              <a:t>🚩</a:t>
            </a:r>
            <a:r>
              <a:rPr lang="en-AU" sz="1600"/>
              <a:t>Context is important – consider the other information you hold or can connect to</a:t>
            </a:r>
          </a:p>
        </p:txBody>
      </p:sp>
    </p:spTree>
    <p:extLst>
      <p:ext uri="{BB962C8B-B14F-4D97-AF65-F5344CB8AC3E}">
        <p14:creationId xmlns:p14="http://schemas.microsoft.com/office/powerpoint/2010/main" val="1719288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282C04BE-7976-CC9C-A59B-604F0F66F6BC}"/>
              </a:ext>
            </a:extLst>
          </p:cNvPr>
          <p:cNvSpPr txBox="1">
            <a:spLocks/>
          </p:cNvSpPr>
          <p:nvPr/>
        </p:nvSpPr>
        <p:spPr>
          <a:xfrm>
            <a:off x="658368" y="683287"/>
            <a:ext cx="7381717" cy="566393"/>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Examples of personal information </a:t>
            </a:r>
          </a:p>
        </p:txBody>
      </p:sp>
      <p:sp>
        <p:nvSpPr>
          <p:cNvPr id="5" name="Text Placeholder 4">
            <a:extLst>
              <a:ext uri="{FF2B5EF4-FFF2-40B4-BE49-F238E27FC236}">
                <a16:creationId xmlns:a16="http://schemas.microsoft.com/office/drawing/2014/main" id="{EEDED2E7-3CE3-4BC6-4145-00604B3D2AA4}"/>
              </a:ext>
            </a:extLst>
          </p:cNvPr>
          <p:cNvSpPr txBox="1">
            <a:spLocks/>
          </p:cNvSpPr>
          <p:nvPr/>
        </p:nvSpPr>
        <p:spPr>
          <a:xfrm>
            <a:off x="119904" y="135739"/>
            <a:ext cx="11425920" cy="446229"/>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a:solidFill>
                  <a:srgbClr val="FF0000"/>
                </a:solidFill>
                <a:highlight>
                  <a:srgbClr val="FFFF00"/>
                </a:highlight>
              </a:rPr>
              <a:t>[ADD/ REMOVE/ ALTER EXAMPLES AS RELEVANT TO YOUR ENTITY]</a:t>
            </a:r>
          </a:p>
        </p:txBody>
      </p:sp>
      <p:grpSp>
        <p:nvGrpSpPr>
          <p:cNvPr id="50" name="Group 49">
            <a:extLst>
              <a:ext uri="{FF2B5EF4-FFF2-40B4-BE49-F238E27FC236}">
                <a16:creationId xmlns:a16="http://schemas.microsoft.com/office/drawing/2014/main" id="{099E125A-A170-A29C-1565-F198D123489F}"/>
              </a:ext>
            </a:extLst>
          </p:cNvPr>
          <p:cNvGrpSpPr/>
          <p:nvPr/>
        </p:nvGrpSpPr>
        <p:grpSpPr>
          <a:xfrm>
            <a:off x="765241" y="1407268"/>
            <a:ext cx="9348284" cy="3727154"/>
            <a:chOff x="765241" y="1407268"/>
            <a:chExt cx="9348284" cy="3727154"/>
          </a:xfrm>
        </p:grpSpPr>
        <p:sp>
          <p:nvSpPr>
            <p:cNvPr id="46" name="Rectangle: Rounded Corners 45">
              <a:extLst>
                <a:ext uri="{FF2B5EF4-FFF2-40B4-BE49-F238E27FC236}">
                  <a16:creationId xmlns:a16="http://schemas.microsoft.com/office/drawing/2014/main" id="{ADFA0A1F-1C81-211A-DEEB-E8D50305CA0F}"/>
                </a:ext>
              </a:extLst>
            </p:cNvPr>
            <p:cNvSpPr/>
            <p:nvPr/>
          </p:nvSpPr>
          <p:spPr>
            <a:xfrm>
              <a:off x="7895618" y="1407268"/>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An employee payslip that specifies their name, job title and salary</a:t>
              </a:r>
            </a:p>
          </p:txBody>
        </p:sp>
        <p:grpSp>
          <p:nvGrpSpPr>
            <p:cNvPr id="49" name="Group 48">
              <a:extLst>
                <a:ext uri="{FF2B5EF4-FFF2-40B4-BE49-F238E27FC236}">
                  <a16:creationId xmlns:a16="http://schemas.microsoft.com/office/drawing/2014/main" id="{8AA68C47-2B15-564F-7253-D6378F1477E2}"/>
                </a:ext>
              </a:extLst>
            </p:cNvPr>
            <p:cNvGrpSpPr/>
            <p:nvPr/>
          </p:nvGrpSpPr>
          <p:grpSpPr>
            <a:xfrm>
              <a:off x="765241" y="1407268"/>
              <a:ext cx="9348284" cy="3727154"/>
              <a:chOff x="765241" y="1407268"/>
              <a:chExt cx="9348284" cy="3727154"/>
            </a:xfrm>
          </p:grpSpPr>
          <p:sp>
            <p:nvSpPr>
              <p:cNvPr id="31" name="Rectangle: Rounded Corners 30">
                <a:extLst>
                  <a:ext uri="{FF2B5EF4-FFF2-40B4-BE49-F238E27FC236}">
                    <a16:creationId xmlns:a16="http://schemas.microsoft.com/office/drawing/2014/main" id="{761474BD-3683-59FC-BAD9-E5560A6052D0}"/>
                  </a:ext>
                </a:extLst>
              </p:cNvPr>
              <p:cNvSpPr/>
              <p:nvPr/>
            </p:nvSpPr>
            <p:spPr>
              <a:xfrm>
                <a:off x="765242" y="1407268"/>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A council rates notice that includes the name and contact details of a resident</a:t>
                </a:r>
              </a:p>
            </p:txBody>
          </p:sp>
          <p:sp>
            <p:nvSpPr>
              <p:cNvPr id="38" name="Rectangle: Rounded Corners 37">
                <a:extLst>
                  <a:ext uri="{FF2B5EF4-FFF2-40B4-BE49-F238E27FC236}">
                    <a16:creationId xmlns:a16="http://schemas.microsoft.com/office/drawing/2014/main" id="{50A7E371-FD1B-C40C-4709-79D4F0634411}"/>
                  </a:ext>
                </a:extLst>
              </p:cNvPr>
              <p:cNvSpPr/>
              <p:nvPr/>
            </p:nvSpPr>
            <p:spPr>
              <a:xfrm>
                <a:off x="765241" y="2702182"/>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A student number </a:t>
                </a:r>
                <a:r>
                  <a:rPr lang="en-AU" sz="1400">
                    <a:solidFill>
                      <a:schemeClr val="tx1"/>
                    </a:solidFill>
                  </a:rPr>
                  <a:t>and related information </a:t>
                </a:r>
                <a:r>
                  <a:rPr lang="en-AU" sz="1400"/>
                  <a:t>included on an academic transcript</a:t>
                </a:r>
              </a:p>
            </p:txBody>
          </p:sp>
          <p:sp>
            <p:nvSpPr>
              <p:cNvPr id="39" name="Rectangle: Rounded Corners 38">
                <a:extLst>
                  <a:ext uri="{FF2B5EF4-FFF2-40B4-BE49-F238E27FC236}">
                    <a16:creationId xmlns:a16="http://schemas.microsoft.com/office/drawing/2014/main" id="{B124E0EB-955C-CF31-A16F-F8117DADC697}"/>
                  </a:ext>
                </a:extLst>
              </p:cNvPr>
              <p:cNvSpPr/>
              <p:nvPr/>
            </p:nvSpPr>
            <p:spPr>
              <a:xfrm>
                <a:off x="765241" y="3997096"/>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700"/>
                  <a:t>A log-in used to access an online portal</a:t>
                </a:r>
              </a:p>
            </p:txBody>
          </p:sp>
          <p:sp>
            <p:nvSpPr>
              <p:cNvPr id="40" name="Rectangle: Rounded Corners 39">
                <a:extLst>
                  <a:ext uri="{FF2B5EF4-FFF2-40B4-BE49-F238E27FC236}">
                    <a16:creationId xmlns:a16="http://schemas.microsoft.com/office/drawing/2014/main" id="{F403EB2E-0A7D-7321-685E-1BFDA6A491CD}"/>
                  </a:ext>
                </a:extLst>
              </p:cNvPr>
              <p:cNvSpPr/>
              <p:nvPr/>
            </p:nvSpPr>
            <p:spPr>
              <a:xfrm>
                <a:off x="3142034" y="1407268"/>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A manager’s opinion of an employee in a performance review</a:t>
                </a:r>
              </a:p>
            </p:txBody>
          </p:sp>
          <p:sp>
            <p:nvSpPr>
              <p:cNvPr id="41" name="Rectangle: Rounded Corners 40">
                <a:extLst>
                  <a:ext uri="{FF2B5EF4-FFF2-40B4-BE49-F238E27FC236}">
                    <a16:creationId xmlns:a16="http://schemas.microsoft.com/office/drawing/2014/main" id="{BF943B68-9D47-6BA7-3560-4C6E74218791}"/>
                  </a:ext>
                </a:extLst>
              </p:cNvPr>
              <p:cNvSpPr/>
              <p:nvPr/>
            </p:nvSpPr>
            <p:spPr>
              <a:xfrm>
                <a:off x="3142033" y="2702182"/>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700"/>
                  <a:t>A list of the classes an individual teaches</a:t>
                </a:r>
              </a:p>
            </p:txBody>
          </p:sp>
          <p:sp>
            <p:nvSpPr>
              <p:cNvPr id="42" name="Rectangle: Rounded Corners 41">
                <a:extLst>
                  <a:ext uri="{FF2B5EF4-FFF2-40B4-BE49-F238E27FC236}">
                    <a16:creationId xmlns:a16="http://schemas.microsoft.com/office/drawing/2014/main" id="{7013ECAC-0D5E-46BE-A979-13150D92E96B}"/>
                  </a:ext>
                </a:extLst>
              </p:cNvPr>
              <p:cNvSpPr/>
              <p:nvPr/>
            </p:nvSpPr>
            <p:spPr>
              <a:xfrm>
                <a:off x="3142033" y="3997096"/>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700"/>
                  <a:t>The signature of an individual on a contract</a:t>
                </a:r>
              </a:p>
            </p:txBody>
          </p:sp>
          <p:sp>
            <p:nvSpPr>
              <p:cNvPr id="43" name="Rectangle: Rounded Corners 42">
                <a:extLst>
                  <a:ext uri="{FF2B5EF4-FFF2-40B4-BE49-F238E27FC236}">
                    <a16:creationId xmlns:a16="http://schemas.microsoft.com/office/drawing/2014/main" id="{D489278F-4993-C0D3-C606-033C88DD15DD}"/>
                  </a:ext>
                </a:extLst>
              </p:cNvPr>
              <p:cNvSpPr/>
              <p:nvPr/>
            </p:nvSpPr>
            <p:spPr>
              <a:xfrm>
                <a:off x="5518826" y="1407268"/>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A person’s social media handle tagged in a social media post</a:t>
                </a:r>
              </a:p>
            </p:txBody>
          </p:sp>
          <p:sp>
            <p:nvSpPr>
              <p:cNvPr id="44" name="Rectangle: Rounded Corners 43">
                <a:extLst>
                  <a:ext uri="{FF2B5EF4-FFF2-40B4-BE49-F238E27FC236}">
                    <a16:creationId xmlns:a16="http://schemas.microsoft.com/office/drawing/2014/main" id="{A5F6DC0C-B2E4-CD9A-36B2-1730123558FD}"/>
                  </a:ext>
                </a:extLst>
              </p:cNvPr>
              <p:cNvSpPr/>
              <p:nvPr/>
            </p:nvSpPr>
            <p:spPr>
              <a:xfrm>
                <a:off x="5518826" y="2702182"/>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a:t>The pseudonym given to an individual who doesn’t want to provide their name</a:t>
                </a:r>
              </a:p>
            </p:txBody>
          </p:sp>
          <p:sp>
            <p:nvSpPr>
              <p:cNvPr id="45" name="Rectangle: Rounded Corners 44">
                <a:extLst>
                  <a:ext uri="{FF2B5EF4-FFF2-40B4-BE49-F238E27FC236}">
                    <a16:creationId xmlns:a16="http://schemas.microsoft.com/office/drawing/2014/main" id="{FA4FC988-0A1D-2B06-EF90-FDFA28F347AC}"/>
                  </a:ext>
                </a:extLst>
              </p:cNvPr>
              <p:cNvSpPr/>
              <p:nvPr/>
            </p:nvSpPr>
            <p:spPr>
              <a:xfrm>
                <a:off x="5518826" y="3997096"/>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200"/>
                  <a:t>A prediction </a:t>
                </a:r>
                <a:r>
                  <a:rPr lang="en-AU" sz="1200">
                    <a:solidFill>
                      <a:schemeClr val="tx1"/>
                    </a:solidFill>
                  </a:rPr>
                  <a:t>about the likelihood of an individual using a service inferred from their address, gender and </a:t>
                </a:r>
                <a:r>
                  <a:rPr lang="en-AU" sz="1200"/>
                  <a:t>previous engagement with other services</a:t>
                </a:r>
              </a:p>
            </p:txBody>
          </p:sp>
          <p:sp>
            <p:nvSpPr>
              <p:cNvPr id="47" name="Rectangle: Rounded Corners 46">
                <a:extLst>
                  <a:ext uri="{FF2B5EF4-FFF2-40B4-BE49-F238E27FC236}">
                    <a16:creationId xmlns:a16="http://schemas.microsoft.com/office/drawing/2014/main" id="{EC5533FE-4FBD-A0DE-52B0-2348D96229F0}"/>
                  </a:ext>
                </a:extLst>
              </p:cNvPr>
              <p:cNvSpPr/>
              <p:nvPr/>
            </p:nvSpPr>
            <p:spPr>
              <a:xfrm>
                <a:off x="7895618" y="2702182"/>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500"/>
                  <a:t>A staff roster that contains the name of employees and their work shifts</a:t>
                </a:r>
              </a:p>
            </p:txBody>
          </p:sp>
          <p:sp>
            <p:nvSpPr>
              <p:cNvPr id="48" name="Rectangle: Rounded Corners 47">
                <a:extLst>
                  <a:ext uri="{FF2B5EF4-FFF2-40B4-BE49-F238E27FC236}">
                    <a16:creationId xmlns:a16="http://schemas.microsoft.com/office/drawing/2014/main" id="{C0270BE4-0B97-A186-9EBB-41702D73CEEB}"/>
                  </a:ext>
                </a:extLst>
              </p:cNvPr>
              <p:cNvSpPr/>
              <p:nvPr/>
            </p:nvSpPr>
            <p:spPr>
              <a:xfrm>
                <a:off x="7895618" y="3997096"/>
                <a:ext cx="2217907" cy="1137326"/>
              </a:xfrm>
              <a:prstGeom prst="roundRect">
                <a:avLst>
                  <a:gd name="adj" fmla="val 982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AU" sz="1400"/>
                  <a:t>IP addresses</a:t>
                </a:r>
                <a:r>
                  <a:rPr lang="en-AU" sz="1400">
                    <a:solidFill>
                      <a:schemeClr val="tx1"/>
                    </a:solidFill>
                  </a:rPr>
                  <a:t> collected </a:t>
                </a:r>
                <a:r>
                  <a:rPr lang="en-AU" sz="1400"/>
                  <a:t>by an agency so they know the location of people accessing their website</a:t>
                </a:r>
              </a:p>
            </p:txBody>
          </p:sp>
        </p:grpSp>
      </p:grpSp>
    </p:spTree>
    <p:extLst>
      <p:ext uri="{BB962C8B-B14F-4D97-AF65-F5344CB8AC3E}">
        <p14:creationId xmlns:p14="http://schemas.microsoft.com/office/powerpoint/2010/main" val="2482425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4BD2E-8446-2720-040B-1318E86914B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4E42D9D-DC65-71C4-3645-3D372B6E248B}"/>
              </a:ext>
            </a:extLst>
          </p:cNvPr>
          <p:cNvSpPr>
            <a:spLocks noGrp="1"/>
          </p:cNvSpPr>
          <p:nvPr>
            <p:ph type="body" sz="quarter" idx="14"/>
          </p:nvPr>
        </p:nvSpPr>
        <p:spPr>
          <a:xfrm>
            <a:off x="1255444" y="399951"/>
            <a:ext cx="10988619" cy="566393"/>
          </a:xfrm>
        </p:spPr>
        <p:txBody>
          <a:bodyPr/>
          <a:lstStyle/>
          <a:p>
            <a:r>
              <a:rPr lang="en-AU"/>
              <a:t>Sensitive personal information </a:t>
            </a:r>
          </a:p>
        </p:txBody>
      </p:sp>
      <p:sp>
        <p:nvSpPr>
          <p:cNvPr id="43" name="TextBox 42">
            <a:extLst>
              <a:ext uri="{FF2B5EF4-FFF2-40B4-BE49-F238E27FC236}">
                <a16:creationId xmlns:a16="http://schemas.microsoft.com/office/drawing/2014/main" id="{2E03589C-9260-F937-2A67-2D9CD56E04D3}"/>
              </a:ext>
            </a:extLst>
          </p:cNvPr>
          <p:cNvSpPr txBox="1"/>
          <p:nvPr/>
        </p:nvSpPr>
        <p:spPr>
          <a:xfrm>
            <a:off x="7318380" y="3198167"/>
            <a:ext cx="3627356" cy="461665"/>
          </a:xfrm>
          <a:prstGeom prst="rect">
            <a:avLst/>
          </a:prstGeom>
          <a:noFill/>
        </p:spPr>
        <p:txBody>
          <a:bodyPr wrap="square" rtlCol="0">
            <a:spAutoFit/>
          </a:bodyPr>
          <a:lstStyle/>
          <a:p>
            <a:pPr algn="ctr"/>
            <a:r>
              <a:rPr lang="en-AU" sz="2400" b="1" u="sng"/>
              <a:t>Additional protections</a:t>
            </a:r>
          </a:p>
        </p:txBody>
      </p:sp>
      <p:sp>
        <p:nvSpPr>
          <p:cNvPr id="9" name="Rectangle: Rounded Corners 8">
            <a:extLst>
              <a:ext uri="{FF2B5EF4-FFF2-40B4-BE49-F238E27FC236}">
                <a16:creationId xmlns:a16="http://schemas.microsoft.com/office/drawing/2014/main" id="{A71306D1-0EEC-6719-29F7-E40378348FCF}"/>
              </a:ext>
            </a:extLst>
          </p:cNvPr>
          <p:cNvSpPr/>
          <p:nvPr/>
        </p:nvSpPr>
        <p:spPr>
          <a:xfrm>
            <a:off x="7456647" y="3880763"/>
            <a:ext cx="3350822" cy="752241"/>
          </a:xfrm>
          <a:prstGeom prst="roundRect">
            <a:avLst>
              <a:gd name="adj" fmla="val 2022"/>
            </a:avLst>
          </a:prstGeom>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r>
              <a:rPr lang="en-AU" sz="1600">
                <a:solidFill>
                  <a:schemeClr val="tx1"/>
                </a:solidFill>
                <a:latin typeface="Segoe UI Symbol" panose="020B0502040204020203" pitchFamily="34" charset="0"/>
                <a:ea typeface="Segoe UI Symbol" panose="020B0502040204020203" pitchFamily="34" charset="0"/>
              </a:rPr>
              <a:t>🚩</a:t>
            </a:r>
            <a:r>
              <a:rPr lang="en-AU" sz="1600">
                <a:solidFill>
                  <a:schemeClr val="tx1"/>
                </a:solidFill>
                <a:ea typeface="Segoe UI Symbol" panose="020B0502040204020203" pitchFamily="34" charset="0"/>
              </a:rPr>
              <a:t>Health information is n</a:t>
            </a:r>
            <a:r>
              <a:rPr lang="en-AU" sz="1600">
                <a:solidFill>
                  <a:schemeClr val="tx1"/>
                </a:solidFill>
              </a:rPr>
              <a:t>ot confined to the health care setting</a:t>
            </a:r>
          </a:p>
        </p:txBody>
      </p:sp>
      <p:grpSp>
        <p:nvGrpSpPr>
          <p:cNvPr id="20" name="Group 19">
            <a:extLst>
              <a:ext uri="{FF2B5EF4-FFF2-40B4-BE49-F238E27FC236}">
                <a16:creationId xmlns:a16="http://schemas.microsoft.com/office/drawing/2014/main" id="{461B4A16-F6ED-A7D1-F3D2-23367AC3FD8E}"/>
              </a:ext>
            </a:extLst>
          </p:cNvPr>
          <p:cNvGrpSpPr/>
          <p:nvPr/>
        </p:nvGrpSpPr>
        <p:grpSpPr>
          <a:xfrm>
            <a:off x="838917" y="1261258"/>
            <a:ext cx="6345827" cy="3243187"/>
            <a:chOff x="3201123" y="1037566"/>
            <a:chExt cx="6345827" cy="3243187"/>
          </a:xfrm>
        </p:grpSpPr>
        <p:sp>
          <p:nvSpPr>
            <p:cNvPr id="14" name="Rectangle 13">
              <a:extLst>
                <a:ext uri="{FF2B5EF4-FFF2-40B4-BE49-F238E27FC236}">
                  <a16:creationId xmlns:a16="http://schemas.microsoft.com/office/drawing/2014/main" id="{CA57A16C-8BE7-F31D-5B46-B4D0253E159C}"/>
                </a:ext>
              </a:extLst>
            </p:cNvPr>
            <p:cNvSpPr/>
            <p:nvPr/>
          </p:nvSpPr>
          <p:spPr>
            <a:xfrm>
              <a:off x="3201123" y="3244824"/>
              <a:ext cx="4610910" cy="476655"/>
            </a:xfrm>
            <a:prstGeom prst="rect">
              <a:avLst/>
            </a:prstGeom>
            <a:solidFill>
              <a:srgbClr val="D35029">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accent5"/>
                  </a:solidFill>
                </a:rPr>
                <a:t>Genetic or genomic information</a:t>
              </a:r>
            </a:p>
          </p:txBody>
        </p:sp>
        <p:grpSp>
          <p:nvGrpSpPr>
            <p:cNvPr id="42" name="Group 41">
              <a:extLst>
                <a:ext uri="{FF2B5EF4-FFF2-40B4-BE49-F238E27FC236}">
                  <a16:creationId xmlns:a16="http://schemas.microsoft.com/office/drawing/2014/main" id="{A528E934-29D9-2BB3-7A08-585F3D8BF844}"/>
                </a:ext>
              </a:extLst>
            </p:cNvPr>
            <p:cNvGrpSpPr/>
            <p:nvPr/>
          </p:nvGrpSpPr>
          <p:grpSpPr>
            <a:xfrm>
              <a:off x="3201123" y="1037566"/>
              <a:ext cx="6345827" cy="3243187"/>
              <a:chOff x="898910" y="1191894"/>
              <a:chExt cx="6345827" cy="3243187"/>
            </a:xfrm>
          </p:grpSpPr>
          <p:sp>
            <p:nvSpPr>
              <p:cNvPr id="11" name="Rectangle 10">
                <a:extLst>
                  <a:ext uri="{FF2B5EF4-FFF2-40B4-BE49-F238E27FC236}">
                    <a16:creationId xmlns:a16="http://schemas.microsoft.com/office/drawing/2014/main" id="{162DC4B9-C9D4-66A0-6C0F-D83C36F9BD80}"/>
                  </a:ext>
                </a:extLst>
              </p:cNvPr>
              <p:cNvSpPr/>
              <p:nvPr/>
            </p:nvSpPr>
            <p:spPr>
              <a:xfrm>
                <a:off x="901430" y="1197139"/>
                <a:ext cx="4610910" cy="1543876"/>
              </a:xfrm>
              <a:prstGeom prst="rect">
                <a:avLst/>
              </a:prstGeom>
              <a:solidFill>
                <a:srgbClr val="D35029">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accent5"/>
                    </a:solidFill>
                  </a:rPr>
                  <a:t>Racial or ethnic origin, gender identity, sexual orientation or practices, political opinions or associations, religious beliefs, membership of a trade union or association, criminal records</a:t>
                </a:r>
              </a:p>
            </p:txBody>
          </p:sp>
          <p:sp>
            <p:nvSpPr>
              <p:cNvPr id="12" name="Rectangle 11">
                <a:extLst>
                  <a:ext uri="{FF2B5EF4-FFF2-40B4-BE49-F238E27FC236}">
                    <a16:creationId xmlns:a16="http://schemas.microsoft.com/office/drawing/2014/main" id="{FA67BCAC-E39E-626E-CDE6-30481AED2989}"/>
                  </a:ext>
                </a:extLst>
              </p:cNvPr>
              <p:cNvSpPr/>
              <p:nvPr/>
            </p:nvSpPr>
            <p:spPr>
              <a:xfrm>
                <a:off x="898910" y="2828815"/>
                <a:ext cx="4610910" cy="476655"/>
              </a:xfrm>
              <a:prstGeom prst="rect">
                <a:avLst/>
              </a:prstGeom>
              <a:solidFill>
                <a:srgbClr val="37B5B6">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accent5"/>
                    </a:solidFill>
                  </a:rPr>
                  <a:t>Health information</a:t>
                </a:r>
              </a:p>
            </p:txBody>
          </p:sp>
          <p:sp>
            <p:nvSpPr>
              <p:cNvPr id="13" name="Rectangle 12">
                <a:extLst>
                  <a:ext uri="{FF2B5EF4-FFF2-40B4-BE49-F238E27FC236}">
                    <a16:creationId xmlns:a16="http://schemas.microsoft.com/office/drawing/2014/main" id="{44E27966-34FD-3466-AF49-01EE9C7553C0}"/>
                  </a:ext>
                </a:extLst>
              </p:cNvPr>
              <p:cNvSpPr/>
              <p:nvPr/>
            </p:nvSpPr>
            <p:spPr>
              <a:xfrm>
                <a:off x="898910" y="3958426"/>
                <a:ext cx="4610910" cy="476655"/>
              </a:xfrm>
              <a:prstGeom prst="rect">
                <a:avLst/>
              </a:prstGeom>
              <a:solidFill>
                <a:schemeClr val="tx2">
                  <a:alpha val="3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accent5"/>
                    </a:solidFill>
                  </a:rPr>
                  <a:t>Biometric information</a:t>
                </a:r>
              </a:p>
            </p:txBody>
          </p:sp>
          <p:sp>
            <p:nvSpPr>
              <p:cNvPr id="23" name="Freeform 243">
                <a:extLst>
                  <a:ext uri="{FF2B5EF4-FFF2-40B4-BE49-F238E27FC236}">
                    <a16:creationId xmlns:a16="http://schemas.microsoft.com/office/drawing/2014/main" id="{9694496A-B8FC-3CFB-C2FE-5E32834B50A9}"/>
                  </a:ext>
                  <a:ext uri="{C183D7F6-B498-43B3-948B-1728B52AA6E4}">
                    <adec:decorative xmlns:adec="http://schemas.microsoft.com/office/drawing/2017/decorative" val="1"/>
                  </a:ext>
                </a:extLst>
              </p:cNvPr>
              <p:cNvSpPr>
                <a:spLocks/>
              </p:cNvSpPr>
              <p:nvPr/>
            </p:nvSpPr>
            <p:spPr bwMode="auto">
              <a:xfrm>
                <a:off x="5509155" y="1191894"/>
                <a:ext cx="911135" cy="1768392"/>
              </a:xfrm>
              <a:custGeom>
                <a:avLst/>
                <a:gdLst>
                  <a:gd name="T0" fmla="*/ 0 w 400"/>
                  <a:gd name="T1" fmla="*/ 0 h 494"/>
                  <a:gd name="T2" fmla="*/ 0 w 400"/>
                  <a:gd name="T3" fmla="*/ 276 h 494"/>
                  <a:gd name="T4" fmla="*/ 400 w 400"/>
                  <a:gd name="T5" fmla="*/ 494 h 494"/>
                  <a:gd name="T6" fmla="*/ 400 w 400"/>
                  <a:gd name="T7" fmla="*/ 410 h 494"/>
                  <a:gd name="T8" fmla="*/ 0 w 400"/>
                  <a:gd name="T9" fmla="*/ 0 h 494"/>
                  <a:gd name="csX0" fmla="*/ 0 w 10000"/>
                  <a:gd name="csY0" fmla="*/ 0 h 13090"/>
                  <a:gd name="csX1" fmla="*/ 0 w 10000"/>
                  <a:gd name="csY1" fmla="*/ 13090 h 13090"/>
                  <a:gd name="csX2" fmla="*/ 10000 w 10000"/>
                  <a:gd name="csY2" fmla="*/ 10000 h 13090"/>
                  <a:gd name="csX3" fmla="*/ 10000 w 10000"/>
                  <a:gd name="csY3" fmla="*/ 8300 h 13090"/>
                  <a:gd name="csX4" fmla="*/ 0 w 10000"/>
                  <a:gd name="csY4" fmla="*/ 0 h 13090"/>
                  <a:gd name="csX0" fmla="*/ 0 w 11871"/>
                  <a:gd name="csY0" fmla="*/ 0 h 14642"/>
                  <a:gd name="csX1" fmla="*/ 0 w 11871"/>
                  <a:gd name="csY1" fmla="*/ 13090 h 14642"/>
                  <a:gd name="csX2" fmla="*/ 11871 w 11871"/>
                  <a:gd name="csY2" fmla="*/ 14642 h 14642"/>
                  <a:gd name="csX3" fmla="*/ 10000 w 11871"/>
                  <a:gd name="csY3" fmla="*/ 8300 h 14642"/>
                  <a:gd name="csX4" fmla="*/ 0 w 11871"/>
                  <a:gd name="csY4" fmla="*/ 0 h 14642"/>
                  <a:gd name="csX0" fmla="*/ 0 w 11871"/>
                  <a:gd name="csY0" fmla="*/ 0 h 14642"/>
                  <a:gd name="csX1" fmla="*/ 0 w 11871"/>
                  <a:gd name="csY1" fmla="*/ 13090 h 14642"/>
                  <a:gd name="csX2" fmla="*/ 11871 w 11871"/>
                  <a:gd name="csY2" fmla="*/ 14642 h 14642"/>
                  <a:gd name="csX3" fmla="*/ 10306 w 11871"/>
                  <a:gd name="csY3" fmla="*/ 9973 h 14642"/>
                  <a:gd name="csX4" fmla="*/ 0 w 11871"/>
                  <a:gd name="csY4" fmla="*/ 0 h 14642"/>
                  <a:gd name="csX0" fmla="*/ 0 w 11871"/>
                  <a:gd name="csY0" fmla="*/ 0 h 5357"/>
                  <a:gd name="csX1" fmla="*/ 0 w 11871"/>
                  <a:gd name="csY1" fmla="*/ 3805 h 5357"/>
                  <a:gd name="csX2" fmla="*/ 11871 w 11871"/>
                  <a:gd name="csY2" fmla="*/ 5357 h 5357"/>
                  <a:gd name="csX3" fmla="*/ 10306 w 11871"/>
                  <a:gd name="csY3" fmla="*/ 688 h 5357"/>
                  <a:gd name="csX4" fmla="*/ 0 w 11871"/>
                  <a:gd name="csY4" fmla="*/ 0 h 5357"/>
                  <a:gd name="csX0" fmla="*/ 0 w 10000"/>
                  <a:gd name="csY0" fmla="*/ 4258 h 14258"/>
                  <a:gd name="csX1" fmla="*/ 0 w 10000"/>
                  <a:gd name="csY1" fmla="*/ 11361 h 14258"/>
                  <a:gd name="csX2" fmla="*/ 10000 w 10000"/>
                  <a:gd name="csY2" fmla="*/ 14258 h 14258"/>
                  <a:gd name="csX3" fmla="*/ 9971 w 10000"/>
                  <a:gd name="csY3" fmla="*/ 0 h 14258"/>
                  <a:gd name="csX4" fmla="*/ 0 w 10000"/>
                  <a:gd name="csY4" fmla="*/ 4258 h 14258"/>
                  <a:gd name="csX0" fmla="*/ 0 w 10000"/>
                  <a:gd name="csY0" fmla="*/ 4258 h 11361"/>
                  <a:gd name="csX1" fmla="*/ 0 w 10000"/>
                  <a:gd name="csY1" fmla="*/ 11361 h 11361"/>
                  <a:gd name="csX2" fmla="*/ 10000 w 10000"/>
                  <a:gd name="csY2" fmla="*/ 3476 h 11361"/>
                  <a:gd name="csX3" fmla="*/ 9971 w 10000"/>
                  <a:gd name="csY3" fmla="*/ 0 h 11361"/>
                  <a:gd name="csX4" fmla="*/ 0 w 10000"/>
                  <a:gd name="csY4" fmla="*/ 4258 h 11361"/>
                  <a:gd name="csX0" fmla="*/ 0 w 10430"/>
                  <a:gd name="csY0" fmla="*/ 4258 h 13095"/>
                  <a:gd name="csX1" fmla="*/ 0 w 10430"/>
                  <a:gd name="csY1" fmla="*/ 11361 h 13095"/>
                  <a:gd name="csX2" fmla="*/ 10430 w 10430"/>
                  <a:gd name="csY2" fmla="*/ 13095 h 13095"/>
                  <a:gd name="csX3" fmla="*/ 9971 w 10430"/>
                  <a:gd name="csY3" fmla="*/ 0 h 13095"/>
                  <a:gd name="csX4" fmla="*/ 0 w 10430"/>
                  <a:gd name="csY4" fmla="*/ 4258 h 13095"/>
                  <a:gd name="csX0" fmla="*/ 0 w 10430"/>
                  <a:gd name="csY0" fmla="*/ 0 h 8837"/>
                  <a:gd name="csX1" fmla="*/ 0 w 10430"/>
                  <a:gd name="csY1" fmla="*/ 7103 h 8837"/>
                  <a:gd name="csX2" fmla="*/ 10430 w 10430"/>
                  <a:gd name="csY2" fmla="*/ 8837 h 8837"/>
                  <a:gd name="csX3" fmla="*/ 10343 w 10430"/>
                  <a:gd name="csY3" fmla="*/ 2612 h 8837"/>
                  <a:gd name="csX4" fmla="*/ 0 w 10430"/>
                  <a:gd name="csY4" fmla="*/ 0 h 8837"/>
                  <a:gd name="csX0" fmla="*/ 0 w 9917"/>
                  <a:gd name="csY0" fmla="*/ 0 h 8112"/>
                  <a:gd name="csX1" fmla="*/ 0 w 9917"/>
                  <a:gd name="csY1" fmla="*/ 8038 h 8112"/>
                  <a:gd name="csX2" fmla="*/ 3983 w 9917"/>
                  <a:gd name="csY2" fmla="*/ 8112 h 8112"/>
                  <a:gd name="csX3" fmla="*/ 9917 w 9917"/>
                  <a:gd name="csY3" fmla="*/ 2956 h 8112"/>
                  <a:gd name="csX4" fmla="*/ 0 w 9917"/>
                  <a:gd name="csY4" fmla="*/ 0 h 8112"/>
                  <a:gd name="csX0" fmla="*/ 0 w 4049"/>
                  <a:gd name="csY0" fmla="*/ 0 h 10000"/>
                  <a:gd name="csX1" fmla="*/ 0 w 4049"/>
                  <a:gd name="csY1" fmla="*/ 9909 h 10000"/>
                  <a:gd name="csX2" fmla="*/ 4016 w 4049"/>
                  <a:gd name="csY2" fmla="*/ 10000 h 10000"/>
                  <a:gd name="csX3" fmla="*/ 4048 w 4049"/>
                  <a:gd name="csY3" fmla="*/ 2138 h 10000"/>
                  <a:gd name="csX4" fmla="*/ 0 w 4049"/>
                  <a:gd name="csY4" fmla="*/ 0 h 10000"/>
                  <a:gd name="csX0" fmla="*/ 0 w 9918"/>
                  <a:gd name="csY0" fmla="*/ 0 h 10000"/>
                  <a:gd name="csX1" fmla="*/ 0 w 9918"/>
                  <a:gd name="csY1" fmla="*/ 9909 h 10000"/>
                  <a:gd name="csX2" fmla="*/ 9918 w 9918"/>
                  <a:gd name="csY2" fmla="*/ 10000 h 10000"/>
                  <a:gd name="csX3" fmla="*/ 9427 w 9918"/>
                  <a:gd name="csY3" fmla="*/ 3507 h 10000"/>
                  <a:gd name="csX4" fmla="*/ 0 w 9918"/>
                  <a:gd name="csY4" fmla="*/ 0 h 10000"/>
                  <a:gd name="csX0" fmla="*/ 0 w 10014"/>
                  <a:gd name="csY0" fmla="*/ 0 h 10000"/>
                  <a:gd name="csX1" fmla="*/ 0 w 10014"/>
                  <a:gd name="csY1" fmla="*/ 9909 h 10000"/>
                  <a:gd name="csX2" fmla="*/ 10000 w 10014"/>
                  <a:gd name="csY2" fmla="*/ 10000 h 10000"/>
                  <a:gd name="csX3" fmla="*/ 10009 w 10014"/>
                  <a:gd name="csY3" fmla="*/ 3644 h 10000"/>
                  <a:gd name="csX4" fmla="*/ 0 w 10014"/>
                  <a:gd name="csY4" fmla="*/ 0 h 10000"/>
                  <a:gd name="csX0" fmla="*/ 0 w 10012"/>
                  <a:gd name="csY0" fmla="*/ 0 h 9909"/>
                  <a:gd name="csX1" fmla="*/ 0 w 10012"/>
                  <a:gd name="csY1" fmla="*/ 9909 h 9909"/>
                  <a:gd name="csX2" fmla="*/ 9974 w 10012"/>
                  <a:gd name="csY2" fmla="*/ 9796 h 9909"/>
                  <a:gd name="csX3" fmla="*/ 10009 w 10012"/>
                  <a:gd name="csY3" fmla="*/ 3644 h 9909"/>
                  <a:gd name="csX4" fmla="*/ 0 w 10012"/>
                  <a:gd name="csY4" fmla="*/ 0 h 9909"/>
                  <a:gd name="csX0" fmla="*/ 0 w 10041"/>
                  <a:gd name="csY0" fmla="*/ 0 h 10000"/>
                  <a:gd name="csX1" fmla="*/ 0 w 10041"/>
                  <a:gd name="csY1" fmla="*/ 10000 h 10000"/>
                  <a:gd name="csX2" fmla="*/ 10041 w 10041"/>
                  <a:gd name="csY2" fmla="*/ 9732 h 10000"/>
                  <a:gd name="csX3" fmla="*/ 9997 w 10041"/>
                  <a:gd name="csY3" fmla="*/ 3677 h 10000"/>
                  <a:gd name="csX4" fmla="*/ 0 w 10041"/>
                  <a:gd name="csY4" fmla="*/ 0 h 10000"/>
                  <a:gd name="csX0" fmla="*/ 0 w 10067"/>
                  <a:gd name="csY0" fmla="*/ 0 h 10000"/>
                  <a:gd name="csX1" fmla="*/ 0 w 10067"/>
                  <a:gd name="csY1" fmla="*/ 10000 h 10000"/>
                  <a:gd name="csX2" fmla="*/ 10067 w 10067"/>
                  <a:gd name="csY2" fmla="*/ 9783 h 10000"/>
                  <a:gd name="csX3" fmla="*/ 9997 w 10067"/>
                  <a:gd name="csY3" fmla="*/ 3677 h 10000"/>
                  <a:gd name="csX4" fmla="*/ 0 w 10067"/>
                  <a:gd name="csY4" fmla="*/ 0 h 10000"/>
                  <a:gd name="csX0" fmla="*/ 0 w 10014"/>
                  <a:gd name="csY0" fmla="*/ 0 h 10000"/>
                  <a:gd name="csX1" fmla="*/ 0 w 10014"/>
                  <a:gd name="csY1" fmla="*/ 10000 h 10000"/>
                  <a:gd name="csX2" fmla="*/ 10014 w 10014"/>
                  <a:gd name="csY2" fmla="*/ 9834 h 10000"/>
                  <a:gd name="csX3" fmla="*/ 9997 w 10014"/>
                  <a:gd name="csY3" fmla="*/ 3677 h 10000"/>
                  <a:gd name="csX4" fmla="*/ 0 w 10014"/>
                  <a:gd name="csY4" fmla="*/ 0 h 10000"/>
                  <a:gd name="csX0" fmla="*/ 0 w 10014"/>
                  <a:gd name="csY0" fmla="*/ 0 h 34083"/>
                  <a:gd name="csX1" fmla="*/ 53 w 10014"/>
                  <a:gd name="csY1" fmla="*/ 34083 h 34083"/>
                  <a:gd name="csX2" fmla="*/ 10014 w 10014"/>
                  <a:gd name="csY2" fmla="*/ 9834 h 34083"/>
                  <a:gd name="csX3" fmla="*/ 9997 w 10014"/>
                  <a:gd name="csY3" fmla="*/ 3677 h 34083"/>
                  <a:gd name="csX4" fmla="*/ 0 w 10014"/>
                  <a:gd name="csY4" fmla="*/ 0 h 34083"/>
                  <a:gd name="csX0" fmla="*/ 0 w 10000"/>
                  <a:gd name="csY0" fmla="*/ 0 h 38795"/>
                  <a:gd name="csX1" fmla="*/ 53 w 10000"/>
                  <a:gd name="csY1" fmla="*/ 34083 h 38795"/>
                  <a:gd name="csX2" fmla="*/ 9961 w 10000"/>
                  <a:gd name="csY2" fmla="*/ 38795 h 38795"/>
                  <a:gd name="csX3" fmla="*/ 9997 w 10000"/>
                  <a:gd name="csY3" fmla="*/ 3677 h 38795"/>
                  <a:gd name="csX4" fmla="*/ 0 w 10000"/>
                  <a:gd name="csY4" fmla="*/ 0 h 38795"/>
                  <a:gd name="csX0" fmla="*/ 0 w 9976"/>
                  <a:gd name="csY0" fmla="*/ 0 h 38795"/>
                  <a:gd name="csX1" fmla="*/ 53 w 9976"/>
                  <a:gd name="csY1" fmla="*/ 34083 h 38795"/>
                  <a:gd name="csX2" fmla="*/ 9961 w 9976"/>
                  <a:gd name="csY2" fmla="*/ 38795 h 38795"/>
                  <a:gd name="csX3" fmla="*/ 9971 w 9976"/>
                  <a:gd name="csY3" fmla="*/ 32792 h 38795"/>
                  <a:gd name="csX4" fmla="*/ 0 w 9976"/>
                  <a:gd name="csY4" fmla="*/ 0 h 38795"/>
                  <a:gd name="csX0" fmla="*/ 0 w 10202"/>
                  <a:gd name="csY0" fmla="*/ 0 h 10000"/>
                  <a:gd name="csX1" fmla="*/ 53 w 10202"/>
                  <a:gd name="csY1" fmla="*/ 8785 h 10000"/>
                  <a:gd name="csX2" fmla="*/ 10202 w 10202"/>
                  <a:gd name="csY2" fmla="*/ 10000 h 10000"/>
                  <a:gd name="csX3" fmla="*/ 9995 w 10202"/>
                  <a:gd name="csY3" fmla="*/ 8453 h 10000"/>
                  <a:gd name="csX4" fmla="*/ 0 w 10202"/>
                  <a:gd name="csY4" fmla="*/ 0 h 10000"/>
                  <a:gd name="csX0" fmla="*/ 0 w 10217"/>
                  <a:gd name="csY0" fmla="*/ 0 h 10000"/>
                  <a:gd name="csX1" fmla="*/ 53 w 10217"/>
                  <a:gd name="csY1" fmla="*/ 8785 h 10000"/>
                  <a:gd name="csX2" fmla="*/ 10202 w 10217"/>
                  <a:gd name="csY2" fmla="*/ 10000 h 10000"/>
                  <a:gd name="csX3" fmla="*/ 10212 w 10217"/>
                  <a:gd name="csY3" fmla="*/ 8417 h 10000"/>
                  <a:gd name="csX4" fmla="*/ 0 w 10217"/>
                  <a:gd name="csY4" fmla="*/ 0 h 10000"/>
                </a:gdLst>
                <a:ahLst/>
                <a:cxnLst>
                  <a:cxn ang="0">
                    <a:pos x="csX0" y="csY0"/>
                  </a:cxn>
                  <a:cxn ang="0">
                    <a:pos x="csX1" y="csY1"/>
                  </a:cxn>
                  <a:cxn ang="0">
                    <a:pos x="csX2" y="csY2"/>
                  </a:cxn>
                  <a:cxn ang="0">
                    <a:pos x="csX3" y="csY3"/>
                  </a:cxn>
                  <a:cxn ang="0">
                    <a:pos x="csX4" y="csY4"/>
                  </a:cxn>
                </a:cxnLst>
                <a:rect l="l" t="t" r="r" b="b"/>
                <a:pathLst>
                  <a:path w="10217" h="10000">
                    <a:moveTo>
                      <a:pt x="0" y="0"/>
                    </a:moveTo>
                    <a:cubicBezTo>
                      <a:pt x="18" y="2928"/>
                      <a:pt x="35" y="5857"/>
                      <a:pt x="53" y="8785"/>
                    </a:cubicBezTo>
                    <a:lnTo>
                      <a:pt x="10202" y="10000"/>
                    </a:lnTo>
                    <a:cubicBezTo>
                      <a:pt x="10178" y="8275"/>
                      <a:pt x="10234" y="10141"/>
                      <a:pt x="10212" y="8417"/>
                    </a:cubicBezTo>
                    <a:lnTo>
                      <a:pt x="0" y="0"/>
                    </a:lnTo>
                    <a:close/>
                  </a:path>
                </a:pathLst>
              </a:custGeom>
              <a:solidFill>
                <a:srgbClr val="D35029">
                  <a:alpha val="1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4" name="Freeform 243">
                <a:extLst>
                  <a:ext uri="{FF2B5EF4-FFF2-40B4-BE49-F238E27FC236}">
                    <a16:creationId xmlns:a16="http://schemas.microsoft.com/office/drawing/2014/main" id="{22EC5157-760F-8B02-A9A0-F90A1BC402DB}"/>
                  </a:ext>
                  <a:ext uri="{C183D7F6-B498-43B3-948B-1728B52AA6E4}">
                    <adec:decorative xmlns:adec="http://schemas.microsoft.com/office/drawing/2017/decorative" val="1"/>
                  </a:ext>
                </a:extLst>
              </p:cNvPr>
              <p:cNvSpPr>
                <a:spLocks/>
              </p:cNvSpPr>
              <p:nvPr/>
            </p:nvSpPr>
            <p:spPr bwMode="auto">
              <a:xfrm>
                <a:off x="5508977" y="3782342"/>
                <a:ext cx="911489" cy="652739"/>
              </a:xfrm>
              <a:custGeom>
                <a:avLst/>
                <a:gdLst>
                  <a:gd name="T0" fmla="*/ 0 w 400"/>
                  <a:gd name="T1" fmla="*/ 0 h 494"/>
                  <a:gd name="T2" fmla="*/ 0 w 400"/>
                  <a:gd name="T3" fmla="*/ 276 h 494"/>
                  <a:gd name="T4" fmla="*/ 400 w 400"/>
                  <a:gd name="T5" fmla="*/ 494 h 494"/>
                  <a:gd name="T6" fmla="*/ 400 w 400"/>
                  <a:gd name="T7" fmla="*/ 410 h 494"/>
                  <a:gd name="T8" fmla="*/ 0 w 400"/>
                  <a:gd name="T9" fmla="*/ 0 h 494"/>
                  <a:gd name="csX0" fmla="*/ 0 w 10000"/>
                  <a:gd name="csY0" fmla="*/ 0 h 13090"/>
                  <a:gd name="csX1" fmla="*/ 0 w 10000"/>
                  <a:gd name="csY1" fmla="*/ 13090 h 13090"/>
                  <a:gd name="csX2" fmla="*/ 10000 w 10000"/>
                  <a:gd name="csY2" fmla="*/ 10000 h 13090"/>
                  <a:gd name="csX3" fmla="*/ 10000 w 10000"/>
                  <a:gd name="csY3" fmla="*/ 8300 h 13090"/>
                  <a:gd name="csX4" fmla="*/ 0 w 10000"/>
                  <a:gd name="csY4" fmla="*/ 0 h 13090"/>
                  <a:gd name="csX0" fmla="*/ 0 w 11871"/>
                  <a:gd name="csY0" fmla="*/ 0 h 14642"/>
                  <a:gd name="csX1" fmla="*/ 0 w 11871"/>
                  <a:gd name="csY1" fmla="*/ 13090 h 14642"/>
                  <a:gd name="csX2" fmla="*/ 11871 w 11871"/>
                  <a:gd name="csY2" fmla="*/ 14642 h 14642"/>
                  <a:gd name="csX3" fmla="*/ 10000 w 11871"/>
                  <a:gd name="csY3" fmla="*/ 8300 h 14642"/>
                  <a:gd name="csX4" fmla="*/ 0 w 11871"/>
                  <a:gd name="csY4" fmla="*/ 0 h 14642"/>
                  <a:gd name="csX0" fmla="*/ 0 w 11871"/>
                  <a:gd name="csY0" fmla="*/ 0 h 14642"/>
                  <a:gd name="csX1" fmla="*/ 0 w 11871"/>
                  <a:gd name="csY1" fmla="*/ 13090 h 14642"/>
                  <a:gd name="csX2" fmla="*/ 11871 w 11871"/>
                  <a:gd name="csY2" fmla="*/ 14642 h 14642"/>
                  <a:gd name="csX3" fmla="*/ 10306 w 11871"/>
                  <a:gd name="csY3" fmla="*/ 9973 h 14642"/>
                  <a:gd name="csX4" fmla="*/ 0 w 11871"/>
                  <a:gd name="csY4" fmla="*/ 0 h 14642"/>
                  <a:gd name="csX0" fmla="*/ 0 w 11871"/>
                  <a:gd name="csY0" fmla="*/ 0 h 5357"/>
                  <a:gd name="csX1" fmla="*/ 0 w 11871"/>
                  <a:gd name="csY1" fmla="*/ 3805 h 5357"/>
                  <a:gd name="csX2" fmla="*/ 11871 w 11871"/>
                  <a:gd name="csY2" fmla="*/ 5357 h 5357"/>
                  <a:gd name="csX3" fmla="*/ 10306 w 11871"/>
                  <a:gd name="csY3" fmla="*/ 688 h 5357"/>
                  <a:gd name="csX4" fmla="*/ 0 w 11871"/>
                  <a:gd name="csY4" fmla="*/ 0 h 5357"/>
                  <a:gd name="csX0" fmla="*/ 0 w 10000"/>
                  <a:gd name="csY0" fmla="*/ 4258 h 14258"/>
                  <a:gd name="csX1" fmla="*/ 0 w 10000"/>
                  <a:gd name="csY1" fmla="*/ 11361 h 14258"/>
                  <a:gd name="csX2" fmla="*/ 10000 w 10000"/>
                  <a:gd name="csY2" fmla="*/ 14258 h 14258"/>
                  <a:gd name="csX3" fmla="*/ 9971 w 10000"/>
                  <a:gd name="csY3" fmla="*/ 0 h 14258"/>
                  <a:gd name="csX4" fmla="*/ 0 w 10000"/>
                  <a:gd name="csY4" fmla="*/ 4258 h 14258"/>
                  <a:gd name="csX0" fmla="*/ 0 w 10000"/>
                  <a:gd name="csY0" fmla="*/ 4258 h 11361"/>
                  <a:gd name="csX1" fmla="*/ 0 w 10000"/>
                  <a:gd name="csY1" fmla="*/ 11361 h 11361"/>
                  <a:gd name="csX2" fmla="*/ 10000 w 10000"/>
                  <a:gd name="csY2" fmla="*/ 3476 h 11361"/>
                  <a:gd name="csX3" fmla="*/ 9971 w 10000"/>
                  <a:gd name="csY3" fmla="*/ 0 h 11361"/>
                  <a:gd name="csX4" fmla="*/ 0 w 10000"/>
                  <a:gd name="csY4" fmla="*/ 4258 h 11361"/>
                  <a:gd name="csX0" fmla="*/ 0 w 10000"/>
                  <a:gd name="csY0" fmla="*/ 6712 h 13815"/>
                  <a:gd name="csX1" fmla="*/ 0 w 10000"/>
                  <a:gd name="csY1" fmla="*/ 13815 h 13815"/>
                  <a:gd name="csX2" fmla="*/ 10000 w 10000"/>
                  <a:gd name="csY2" fmla="*/ 5930 h 13815"/>
                  <a:gd name="csX3" fmla="*/ 9656 w 10000"/>
                  <a:gd name="csY3" fmla="*/ 0 h 13815"/>
                  <a:gd name="csX4" fmla="*/ 0 w 10000"/>
                  <a:gd name="csY4" fmla="*/ 6712 h 13815"/>
                  <a:gd name="csX0" fmla="*/ 0 w 9685"/>
                  <a:gd name="csY0" fmla="*/ 6712 h 13815"/>
                  <a:gd name="csX1" fmla="*/ 0 w 9685"/>
                  <a:gd name="csY1" fmla="*/ 13815 h 13815"/>
                  <a:gd name="csX2" fmla="*/ 9685 w 9685"/>
                  <a:gd name="csY2" fmla="*/ 5734 h 13815"/>
                  <a:gd name="csX3" fmla="*/ 9656 w 9685"/>
                  <a:gd name="csY3" fmla="*/ 0 h 13815"/>
                  <a:gd name="csX4" fmla="*/ 0 w 9685"/>
                  <a:gd name="csY4" fmla="*/ 6712 h 13815"/>
                  <a:gd name="csX0" fmla="*/ 0 w 10000"/>
                  <a:gd name="csY0" fmla="*/ 2087 h 7229"/>
                  <a:gd name="csX1" fmla="*/ 0 w 10000"/>
                  <a:gd name="csY1" fmla="*/ 7229 h 7229"/>
                  <a:gd name="csX2" fmla="*/ 10000 w 10000"/>
                  <a:gd name="csY2" fmla="*/ 1380 h 7229"/>
                  <a:gd name="csX3" fmla="*/ 4112 w 10000"/>
                  <a:gd name="csY3" fmla="*/ 0 h 7229"/>
                  <a:gd name="csX4" fmla="*/ 0 w 10000"/>
                  <a:gd name="csY4" fmla="*/ 2087 h 7229"/>
                  <a:gd name="csX0" fmla="*/ 0 w 4142"/>
                  <a:gd name="csY0" fmla="*/ 2887 h 10000"/>
                  <a:gd name="csX1" fmla="*/ 0 w 4142"/>
                  <a:gd name="csY1" fmla="*/ 10000 h 10000"/>
                  <a:gd name="csX2" fmla="*/ 4142 w 4142"/>
                  <a:gd name="csY2" fmla="*/ 4661 h 10000"/>
                  <a:gd name="csX3" fmla="*/ 4112 w 4142"/>
                  <a:gd name="csY3" fmla="*/ 0 h 10000"/>
                  <a:gd name="csX4" fmla="*/ 0 w 4142"/>
                  <a:gd name="csY4" fmla="*/ 2887 h 10000"/>
                  <a:gd name="csX0" fmla="*/ 0 w 10026"/>
                  <a:gd name="csY0" fmla="*/ 2887 h 10000"/>
                  <a:gd name="csX1" fmla="*/ 0 w 10026"/>
                  <a:gd name="csY1" fmla="*/ 10000 h 10000"/>
                  <a:gd name="csX2" fmla="*/ 10026 w 10026"/>
                  <a:gd name="csY2" fmla="*/ 4300 h 10000"/>
                  <a:gd name="csX3" fmla="*/ 9928 w 10026"/>
                  <a:gd name="csY3" fmla="*/ 0 h 10000"/>
                  <a:gd name="csX4" fmla="*/ 0 w 10026"/>
                  <a:gd name="csY4" fmla="*/ 2887 h 10000"/>
                  <a:gd name="csX0" fmla="*/ 0 w 10039"/>
                  <a:gd name="csY0" fmla="*/ 2779 h 9892"/>
                  <a:gd name="csX1" fmla="*/ 0 w 10039"/>
                  <a:gd name="csY1" fmla="*/ 9892 h 9892"/>
                  <a:gd name="csX2" fmla="*/ 10026 w 10039"/>
                  <a:gd name="csY2" fmla="*/ 4192 h 9892"/>
                  <a:gd name="csX3" fmla="*/ 10033 w 10039"/>
                  <a:gd name="csY3" fmla="*/ 0 h 9892"/>
                  <a:gd name="csX4" fmla="*/ 0 w 10039"/>
                  <a:gd name="csY4" fmla="*/ 2779 h 9892"/>
                  <a:gd name="csX0" fmla="*/ 0 w 9987"/>
                  <a:gd name="csY0" fmla="*/ 2809 h 10000"/>
                  <a:gd name="csX1" fmla="*/ 0 w 9987"/>
                  <a:gd name="csY1" fmla="*/ 10000 h 10000"/>
                  <a:gd name="csX2" fmla="*/ 9987 w 9987"/>
                  <a:gd name="csY2" fmla="*/ 4238 h 10000"/>
                  <a:gd name="csX3" fmla="*/ 9916 w 9987"/>
                  <a:gd name="csY3" fmla="*/ 0 h 10000"/>
                  <a:gd name="csX4" fmla="*/ 0 w 9987"/>
                  <a:gd name="csY4" fmla="*/ 2809 h 10000"/>
                  <a:gd name="csX0" fmla="*/ 0 w 10000"/>
                  <a:gd name="csY0" fmla="*/ 2809 h 10000"/>
                  <a:gd name="csX1" fmla="*/ 0 w 10000"/>
                  <a:gd name="csY1" fmla="*/ 10000 h 10000"/>
                  <a:gd name="csX2" fmla="*/ 10000 w 10000"/>
                  <a:gd name="csY2" fmla="*/ 4274 h 10000"/>
                  <a:gd name="csX3" fmla="*/ 9929 w 10000"/>
                  <a:gd name="csY3" fmla="*/ 0 h 10000"/>
                  <a:gd name="csX4" fmla="*/ 0 w 10000"/>
                  <a:gd name="csY4" fmla="*/ 2809 h 10000"/>
                  <a:gd name="csX0" fmla="*/ 0 w 10013"/>
                  <a:gd name="csY0" fmla="*/ 2809 h 10000"/>
                  <a:gd name="csX1" fmla="*/ 0 w 10013"/>
                  <a:gd name="csY1" fmla="*/ 10000 h 10000"/>
                  <a:gd name="csX2" fmla="*/ 10000 w 10013"/>
                  <a:gd name="csY2" fmla="*/ 4274 h 10000"/>
                  <a:gd name="csX3" fmla="*/ 10007 w 10013"/>
                  <a:gd name="csY3" fmla="*/ 0 h 10000"/>
                  <a:gd name="csX4" fmla="*/ 0 w 10013"/>
                  <a:gd name="csY4" fmla="*/ 2809 h 10000"/>
                </a:gdLst>
                <a:ahLst/>
                <a:cxnLst>
                  <a:cxn ang="0">
                    <a:pos x="csX0" y="csY0"/>
                  </a:cxn>
                  <a:cxn ang="0">
                    <a:pos x="csX1" y="csY1"/>
                  </a:cxn>
                  <a:cxn ang="0">
                    <a:pos x="csX2" y="csY2"/>
                  </a:cxn>
                  <a:cxn ang="0">
                    <a:pos x="csX3" y="csY3"/>
                  </a:cxn>
                  <a:cxn ang="0">
                    <a:pos x="csX4" y="csY4"/>
                  </a:cxn>
                </a:cxnLst>
                <a:rect l="l" t="t" r="r" b="b"/>
                <a:pathLst>
                  <a:path w="10013" h="10000">
                    <a:moveTo>
                      <a:pt x="0" y="2809"/>
                    </a:moveTo>
                    <a:lnTo>
                      <a:pt x="0" y="10000"/>
                    </a:lnTo>
                    <a:lnTo>
                      <a:pt x="10000" y="4274"/>
                    </a:lnTo>
                    <a:cubicBezTo>
                      <a:pt x="9976" y="-538"/>
                      <a:pt x="10031" y="4811"/>
                      <a:pt x="10007" y="0"/>
                    </a:cubicBezTo>
                    <a:lnTo>
                      <a:pt x="0" y="2809"/>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5" name="Freeform 243">
                <a:extLst>
                  <a:ext uri="{FF2B5EF4-FFF2-40B4-BE49-F238E27FC236}">
                    <a16:creationId xmlns:a16="http://schemas.microsoft.com/office/drawing/2014/main" id="{2B4CE603-BE46-535E-4AD6-317A1BC0FE38}"/>
                  </a:ext>
                  <a:ext uri="{C183D7F6-B498-43B3-948B-1728B52AA6E4}">
                    <adec:decorative xmlns:adec="http://schemas.microsoft.com/office/drawing/2017/decorative" val="1"/>
                  </a:ext>
                </a:extLst>
              </p:cNvPr>
              <p:cNvSpPr>
                <a:spLocks/>
              </p:cNvSpPr>
              <p:nvPr/>
            </p:nvSpPr>
            <p:spPr bwMode="auto">
              <a:xfrm>
                <a:off x="5501474" y="3410922"/>
                <a:ext cx="911135" cy="469332"/>
              </a:xfrm>
              <a:custGeom>
                <a:avLst/>
                <a:gdLst>
                  <a:gd name="T0" fmla="*/ 0 w 400"/>
                  <a:gd name="T1" fmla="*/ 0 h 494"/>
                  <a:gd name="T2" fmla="*/ 0 w 400"/>
                  <a:gd name="T3" fmla="*/ 276 h 494"/>
                  <a:gd name="T4" fmla="*/ 400 w 400"/>
                  <a:gd name="T5" fmla="*/ 494 h 494"/>
                  <a:gd name="T6" fmla="*/ 400 w 400"/>
                  <a:gd name="T7" fmla="*/ 410 h 494"/>
                  <a:gd name="T8" fmla="*/ 0 w 400"/>
                  <a:gd name="T9" fmla="*/ 0 h 494"/>
                  <a:gd name="csX0" fmla="*/ 0 w 10000"/>
                  <a:gd name="csY0" fmla="*/ 0 h 13090"/>
                  <a:gd name="csX1" fmla="*/ 0 w 10000"/>
                  <a:gd name="csY1" fmla="*/ 13090 h 13090"/>
                  <a:gd name="csX2" fmla="*/ 10000 w 10000"/>
                  <a:gd name="csY2" fmla="*/ 10000 h 13090"/>
                  <a:gd name="csX3" fmla="*/ 10000 w 10000"/>
                  <a:gd name="csY3" fmla="*/ 8300 h 13090"/>
                  <a:gd name="csX4" fmla="*/ 0 w 10000"/>
                  <a:gd name="csY4" fmla="*/ 0 h 13090"/>
                  <a:gd name="csX0" fmla="*/ 0 w 11871"/>
                  <a:gd name="csY0" fmla="*/ 0 h 14642"/>
                  <a:gd name="csX1" fmla="*/ 0 w 11871"/>
                  <a:gd name="csY1" fmla="*/ 13090 h 14642"/>
                  <a:gd name="csX2" fmla="*/ 11871 w 11871"/>
                  <a:gd name="csY2" fmla="*/ 14642 h 14642"/>
                  <a:gd name="csX3" fmla="*/ 10000 w 11871"/>
                  <a:gd name="csY3" fmla="*/ 8300 h 14642"/>
                  <a:gd name="csX4" fmla="*/ 0 w 11871"/>
                  <a:gd name="csY4" fmla="*/ 0 h 14642"/>
                  <a:gd name="csX0" fmla="*/ 0 w 11871"/>
                  <a:gd name="csY0" fmla="*/ 0 h 14642"/>
                  <a:gd name="csX1" fmla="*/ 0 w 11871"/>
                  <a:gd name="csY1" fmla="*/ 13090 h 14642"/>
                  <a:gd name="csX2" fmla="*/ 11871 w 11871"/>
                  <a:gd name="csY2" fmla="*/ 14642 h 14642"/>
                  <a:gd name="csX3" fmla="*/ 10306 w 11871"/>
                  <a:gd name="csY3" fmla="*/ 9973 h 14642"/>
                  <a:gd name="csX4" fmla="*/ 0 w 11871"/>
                  <a:gd name="csY4" fmla="*/ 0 h 14642"/>
                  <a:gd name="csX0" fmla="*/ 0 w 11871"/>
                  <a:gd name="csY0" fmla="*/ 0 h 5357"/>
                  <a:gd name="csX1" fmla="*/ 0 w 11871"/>
                  <a:gd name="csY1" fmla="*/ 3805 h 5357"/>
                  <a:gd name="csX2" fmla="*/ 11871 w 11871"/>
                  <a:gd name="csY2" fmla="*/ 5357 h 5357"/>
                  <a:gd name="csX3" fmla="*/ 10306 w 11871"/>
                  <a:gd name="csY3" fmla="*/ 688 h 5357"/>
                  <a:gd name="csX4" fmla="*/ 0 w 11871"/>
                  <a:gd name="csY4" fmla="*/ 0 h 5357"/>
                  <a:gd name="csX0" fmla="*/ 0 w 10000"/>
                  <a:gd name="csY0" fmla="*/ 4258 h 14258"/>
                  <a:gd name="csX1" fmla="*/ 0 w 10000"/>
                  <a:gd name="csY1" fmla="*/ 11361 h 14258"/>
                  <a:gd name="csX2" fmla="*/ 10000 w 10000"/>
                  <a:gd name="csY2" fmla="*/ 14258 h 14258"/>
                  <a:gd name="csX3" fmla="*/ 9971 w 10000"/>
                  <a:gd name="csY3" fmla="*/ 0 h 14258"/>
                  <a:gd name="csX4" fmla="*/ 0 w 10000"/>
                  <a:gd name="csY4" fmla="*/ 4258 h 14258"/>
                  <a:gd name="csX0" fmla="*/ 0 w 10000"/>
                  <a:gd name="csY0" fmla="*/ 4258 h 11361"/>
                  <a:gd name="csX1" fmla="*/ 0 w 10000"/>
                  <a:gd name="csY1" fmla="*/ 11361 h 11361"/>
                  <a:gd name="csX2" fmla="*/ 10000 w 10000"/>
                  <a:gd name="csY2" fmla="*/ 3476 h 11361"/>
                  <a:gd name="csX3" fmla="*/ 9971 w 10000"/>
                  <a:gd name="csY3" fmla="*/ 0 h 11361"/>
                  <a:gd name="csX4" fmla="*/ 0 w 10000"/>
                  <a:gd name="csY4" fmla="*/ 4258 h 11361"/>
                  <a:gd name="csX0" fmla="*/ 0 w 10430"/>
                  <a:gd name="csY0" fmla="*/ 4258 h 13095"/>
                  <a:gd name="csX1" fmla="*/ 0 w 10430"/>
                  <a:gd name="csY1" fmla="*/ 11361 h 13095"/>
                  <a:gd name="csX2" fmla="*/ 10430 w 10430"/>
                  <a:gd name="csY2" fmla="*/ 13095 h 13095"/>
                  <a:gd name="csX3" fmla="*/ 9971 w 10430"/>
                  <a:gd name="csY3" fmla="*/ 0 h 13095"/>
                  <a:gd name="csX4" fmla="*/ 0 w 10430"/>
                  <a:gd name="csY4" fmla="*/ 4258 h 13095"/>
                  <a:gd name="csX0" fmla="*/ 0 w 10430"/>
                  <a:gd name="csY0" fmla="*/ 0 h 8837"/>
                  <a:gd name="csX1" fmla="*/ 0 w 10430"/>
                  <a:gd name="csY1" fmla="*/ 7103 h 8837"/>
                  <a:gd name="csX2" fmla="*/ 10430 w 10430"/>
                  <a:gd name="csY2" fmla="*/ 8837 h 8837"/>
                  <a:gd name="csX3" fmla="*/ 10343 w 10430"/>
                  <a:gd name="csY3" fmla="*/ 2612 h 8837"/>
                  <a:gd name="csX4" fmla="*/ 0 w 10430"/>
                  <a:gd name="csY4" fmla="*/ 0 h 8837"/>
                  <a:gd name="csX0" fmla="*/ 0 w 10000"/>
                  <a:gd name="csY0" fmla="*/ 0 h 10000"/>
                  <a:gd name="csX1" fmla="*/ 0 w 10000"/>
                  <a:gd name="csY1" fmla="*/ 8038 h 10000"/>
                  <a:gd name="csX2" fmla="*/ 10000 w 10000"/>
                  <a:gd name="csY2" fmla="*/ 10000 h 10000"/>
                  <a:gd name="csX3" fmla="*/ 9946 w 10000"/>
                  <a:gd name="csY3" fmla="*/ 1290 h 10000"/>
                  <a:gd name="csX4" fmla="*/ 0 w 10000"/>
                  <a:gd name="csY4" fmla="*/ 0 h 10000"/>
                  <a:gd name="csX0" fmla="*/ 0 w 9946"/>
                  <a:gd name="csY0" fmla="*/ 0 h 8038"/>
                  <a:gd name="csX1" fmla="*/ 0 w 9946"/>
                  <a:gd name="csY1" fmla="*/ 8038 h 8038"/>
                  <a:gd name="csX2" fmla="*/ 3983 w 9946"/>
                  <a:gd name="csY2" fmla="*/ 5335 h 8038"/>
                  <a:gd name="csX3" fmla="*/ 9946 w 9946"/>
                  <a:gd name="csY3" fmla="*/ 1290 h 8038"/>
                  <a:gd name="csX4" fmla="*/ 0 w 9946"/>
                  <a:gd name="csY4" fmla="*/ 0 h 8038"/>
                  <a:gd name="csX0" fmla="*/ 0 w 4005"/>
                  <a:gd name="csY0" fmla="*/ 0 h 10000"/>
                  <a:gd name="csX1" fmla="*/ 0 w 4005"/>
                  <a:gd name="csY1" fmla="*/ 10000 h 10000"/>
                  <a:gd name="csX2" fmla="*/ 4005 w 4005"/>
                  <a:gd name="csY2" fmla="*/ 6637 h 10000"/>
                  <a:gd name="csX3" fmla="*/ 3979 w 4005"/>
                  <a:gd name="csY3" fmla="*/ 223 h 10000"/>
                  <a:gd name="csX4" fmla="*/ 0 w 4005"/>
                  <a:gd name="csY4" fmla="*/ 0 h 10000"/>
                  <a:gd name="csX0" fmla="*/ 0 w 10000"/>
                  <a:gd name="csY0" fmla="*/ 330 h 10330"/>
                  <a:gd name="csX1" fmla="*/ 0 w 10000"/>
                  <a:gd name="csY1" fmla="*/ 10330 h 10330"/>
                  <a:gd name="csX2" fmla="*/ 10000 w 10000"/>
                  <a:gd name="csY2" fmla="*/ 6967 h 10330"/>
                  <a:gd name="csX3" fmla="*/ 9863 w 10000"/>
                  <a:gd name="csY3" fmla="*/ 0 h 10330"/>
                  <a:gd name="csX4" fmla="*/ 0 w 10000"/>
                  <a:gd name="csY4" fmla="*/ 330 h 10330"/>
                  <a:gd name="csX0" fmla="*/ 0 w 10076"/>
                  <a:gd name="csY0" fmla="*/ 0 h 10000"/>
                  <a:gd name="csX1" fmla="*/ 0 w 10076"/>
                  <a:gd name="csY1" fmla="*/ 10000 h 10000"/>
                  <a:gd name="csX2" fmla="*/ 10000 w 10076"/>
                  <a:gd name="csY2" fmla="*/ 6637 h 10000"/>
                  <a:gd name="csX3" fmla="*/ 10074 w 10076"/>
                  <a:gd name="csY3" fmla="*/ 25 h 10000"/>
                  <a:gd name="csX4" fmla="*/ 0 w 10076"/>
                  <a:gd name="csY4" fmla="*/ 0 h 10000"/>
                  <a:gd name="csX0" fmla="*/ 0 w 10106"/>
                  <a:gd name="csY0" fmla="*/ 0 h 10000"/>
                  <a:gd name="csX1" fmla="*/ 0 w 10106"/>
                  <a:gd name="csY1" fmla="*/ 10000 h 10000"/>
                  <a:gd name="csX2" fmla="*/ 10106 w 10106"/>
                  <a:gd name="csY2" fmla="*/ 6231 h 10000"/>
                  <a:gd name="csX3" fmla="*/ 10074 w 10106"/>
                  <a:gd name="csY3" fmla="*/ 25 h 10000"/>
                  <a:gd name="csX4" fmla="*/ 0 w 10106"/>
                  <a:gd name="csY4" fmla="*/ 0 h 10000"/>
                </a:gdLst>
                <a:ahLst/>
                <a:cxnLst>
                  <a:cxn ang="0">
                    <a:pos x="csX0" y="csY0"/>
                  </a:cxn>
                  <a:cxn ang="0">
                    <a:pos x="csX1" y="csY1"/>
                  </a:cxn>
                  <a:cxn ang="0">
                    <a:pos x="csX2" y="csY2"/>
                  </a:cxn>
                  <a:cxn ang="0">
                    <a:pos x="csX3" y="csY3"/>
                  </a:cxn>
                  <a:cxn ang="0">
                    <a:pos x="csX4" y="csY4"/>
                  </a:cxn>
                </a:cxnLst>
                <a:rect l="l" t="t" r="r" b="b"/>
                <a:pathLst>
                  <a:path w="10106" h="10000">
                    <a:moveTo>
                      <a:pt x="0" y="0"/>
                    </a:moveTo>
                    <a:lnTo>
                      <a:pt x="0" y="10000"/>
                    </a:lnTo>
                    <a:lnTo>
                      <a:pt x="10106" y="6231"/>
                    </a:lnTo>
                    <a:cubicBezTo>
                      <a:pt x="10081" y="-461"/>
                      <a:pt x="10097" y="6716"/>
                      <a:pt x="10074" y="25"/>
                    </a:cubicBezTo>
                    <a:lnTo>
                      <a:pt x="0" y="0"/>
                    </a:lnTo>
                    <a:close/>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7" name="Rectangle 26">
                <a:extLst>
                  <a:ext uri="{FF2B5EF4-FFF2-40B4-BE49-F238E27FC236}">
                    <a16:creationId xmlns:a16="http://schemas.microsoft.com/office/drawing/2014/main" id="{EA7A03D7-AF8C-772D-7440-D5D758FDEFD6}"/>
                  </a:ext>
                </a:extLst>
              </p:cNvPr>
              <p:cNvSpPr/>
              <p:nvPr/>
            </p:nvSpPr>
            <p:spPr>
              <a:xfrm>
                <a:off x="6403304" y="3038565"/>
                <a:ext cx="194553" cy="271838"/>
              </a:xfrm>
              <a:prstGeom prst="rect">
                <a:avLst/>
              </a:prstGeom>
              <a:solidFill>
                <a:srgbClr val="37B5B6">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5090C860-5676-4DC6-9434-543BAF8CC6A2}"/>
                  </a:ext>
                </a:extLst>
              </p:cNvPr>
              <p:cNvSpPr/>
              <p:nvPr/>
            </p:nvSpPr>
            <p:spPr>
              <a:xfrm>
                <a:off x="6403304" y="3417027"/>
                <a:ext cx="257174" cy="282746"/>
              </a:xfrm>
              <a:prstGeom prst="rect">
                <a:avLst/>
              </a:pr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E86C75BD-D2DF-1869-66FD-A024127CB0A2}"/>
                  </a:ext>
                </a:extLst>
              </p:cNvPr>
              <p:cNvSpPr/>
              <p:nvPr/>
            </p:nvSpPr>
            <p:spPr>
              <a:xfrm>
                <a:off x="6420067" y="3777945"/>
                <a:ext cx="194553" cy="289238"/>
              </a:xfrm>
              <a:prstGeom prst="rect">
                <a:avLst/>
              </a:prstGeom>
              <a:solidFill>
                <a:schemeClr val="tx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4DC14402-F4A8-7BB5-83EC-34DA5488606A}"/>
                  </a:ext>
                </a:extLst>
              </p:cNvPr>
              <p:cNvSpPr/>
              <p:nvPr/>
            </p:nvSpPr>
            <p:spPr>
              <a:xfrm>
                <a:off x="6419937" y="2684933"/>
                <a:ext cx="177920" cy="271837"/>
              </a:xfrm>
              <a:prstGeom prst="rect">
                <a:avLst/>
              </a:prstGeom>
              <a:solidFill>
                <a:srgbClr val="D35029">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Freeform 243">
                <a:extLst>
                  <a:ext uri="{FF2B5EF4-FFF2-40B4-BE49-F238E27FC236}">
                    <a16:creationId xmlns:a16="http://schemas.microsoft.com/office/drawing/2014/main" id="{1A6BE201-3FEA-E424-2519-58DFE5DADD7A}"/>
                  </a:ext>
                  <a:ext uri="{C183D7F6-B498-43B3-948B-1728B52AA6E4}">
                    <adec:decorative xmlns:adec="http://schemas.microsoft.com/office/drawing/2017/decorative" val="1"/>
                  </a:ext>
                </a:extLst>
              </p:cNvPr>
              <p:cNvSpPr>
                <a:spLocks/>
              </p:cNvSpPr>
              <p:nvPr/>
            </p:nvSpPr>
            <p:spPr bwMode="auto">
              <a:xfrm>
                <a:off x="5501120" y="2835526"/>
                <a:ext cx="902399" cy="476655"/>
              </a:xfrm>
              <a:custGeom>
                <a:avLst/>
                <a:gdLst>
                  <a:gd name="T0" fmla="*/ 0 w 400"/>
                  <a:gd name="T1" fmla="*/ 0 h 494"/>
                  <a:gd name="T2" fmla="*/ 0 w 400"/>
                  <a:gd name="T3" fmla="*/ 276 h 494"/>
                  <a:gd name="T4" fmla="*/ 400 w 400"/>
                  <a:gd name="T5" fmla="*/ 494 h 494"/>
                  <a:gd name="T6" fmla="*/ 400 w 400"/>
                  <a:gd name="T7" fmla="*/ 410 h 494"/>
                  <a:gd name="T8" fmla="*/ 0 w 400"/>
                  <a:gd name="T9" fmla="*/ 0 h 494"/>
                  <a:gd name="csX0" fmla="*/ 0 w 10000"/>
                  <a:gd name="csY0" fmla="*/ 0 h 13090"/>
                  <a:gd name="csX1" fmla="*/ 0 w 10000"/>
                  <a:gd name="csY1" fmla="*/ 13090 h 13090"/>
                  <a:gd name="csX2" fmla="*/ 10000 w 10000"/>
                  <a:gd name="csY2" fmla="*/ 10000 h 13090"/>
                  <a:gd name="csX3" fmla="*/ 10000 w 10000"/>
                  <a:gd name="csY3" fmla="*/ 8300 h 13090"/>
                  <a:gd name="csX4" fmla="*/ 0 w 10000"/>
                  <a:gd name="csY4" fmla="*/ 0 h 13090"/>
                  <a:gd name="csX0" fmla="*/ 0 w 11871"/>
                  <a:gd name="csY0" fmla="*/ 0 h 14642"/>
                  <a:gd name="csX1" fmla="*/ 0 w 11871"/>
                  <a:gd name="csY1" fmla="*/ 13090 h 14642"/>
                  <a:gd name="csX2" fmla="*/ 11871 w 11871"/>
                  <a:gd name="csY2" fmla="*/ 14642 h 14642"/>
                  <a:gd name="csX3" fmla="*/ 10000 w 11871"/>
                  <a:gd name="csY3" fmla="*/ 8300 h 14642"/>
                  <a:gd name="csX4" fmla="*/ 0 w 11871"/>
                  <a:gd name="csY4" fmla="*/ 0 h 14642"/>
                  <a:gd name="csX0" fmla="*/ 0 w 11871"/>
                  <a:gd name="csY0" fmla="*/ 0 h 14642"/>
                  <a:gd name="csX1" fmla="*/ 0 w 11871"/>
                  <a:gd name="csY1" fmla="*/ 13090 h 14642"/>
                  <a:gd name="csX2" fmla="*/ 11871 w 11871"/>
                  <a:gd name="csY2" fmla="*/ 14642 h 14642"/>
                  <a:gd name="csX3" fmla="*/ 10306 w 11871"/>
                  <a:gd name="csY3" fmla="*/ 9973 h 14642"/>
                  <a:gd name="csX4" fmla="*/ 0 w 11871"/>
                  <a:gd name="csY4" fmla="*/ 0 h 14642"/>
                  <a:gd name="csX0" fmla="*/ 0 w 11871"/>
                  <a:gd name="csY0" fmla="*/ 0 h 5357"/>
                  <a:gd name="csX1" fmla="*/ 0 w 11871"/>
                  <a:gd name="csY1" fmla="*/ 3805 h 5357"/>
                  <a:gd name="csX2" fmla="*/ 11871 w 11871"/>
                  <a:gd name="csY2" fmla="*/ 5357 h 5357"/>
                  <a:gd name="csX3" fmla="*/ 10306 w 11871"/>
                  <a:gd name="csY3" fmla="*/ 688 h 5357"/>
                  <a:gd name="csX4" fmla="*/ 0 w 11871"/>
                  <a:gd name="csY4" fmla="*/ 0 h 5357"/>
                  <a:gd name="csX0" fmla="*/ 0 w 10000"/>
                  <a:gd name="csY0" fmla="*/ 4258 h 14258"/>
                  <a:gd name="csX1" fmla="*/ 0 w 10000"/>
                  <a:gd name="csY1" fmla="*/ 11361 h 14258"/>
                  <a:gd name="csX2" fmla="*/ 10000 w 10000"/>
                  <a:gd name="csY2" fmla="*/ 14258 h 14258"/>
                  <a:gd name="csX3" fmla="*/ 9971 w 10000"/>
                  <a:gd name="csY3" fmla="*/ 0 h 14258"/>
                  <a:gd name="csX4" fmla="*/ 0 w 10000"/>
                  <a:gd name="csY4" fmla="*/ 4258 h 14258"/>
                  <a:gd name="csX0" fmla="*/ 0 w 10000"/>
                  <a:gd name="csY0" fmla="*/ 4258 h 11361"/>
                  <a:gd name="csX1" fmla="*/ 0 w 10000"/>
                  <a:gd name="csY1" fmla="*/ 11361 h 11361"/>
                  <a:gd name="csX2" fmla="*/ 10000 w 10000"/>
                  <a:gd name="csY2" fmla="*/ 3476 h 11361"/>
                  <a:gd name="csX3" fmla="*/ 9971 w 10000"/>
                  <a:gd name="csY3" fmla="*/ 0 h 11361"/>
                  <a:gd name="csX4" fmla="*/ 0 w 10000"/>
                  <a:gd name="csY4" fmla="*/ 4258 h 11361"/>
                  <a:gd name="csX0" fmla="*/ 0 w 10430"/>
                  <a:gd name="csY0" fmla="*/ 4258 h 13095"/>
                  <a:gd name="csX1" fmla="*/ 0 w 10430"/>
                  <a:gd name="csY1" fmla="*/ 11361 h 13095"/>
                  <a:gd name="csX2" fmla="*/ 10430 w 10430"/>
                  <a:gd name="csY2" fmla="*/ 13095 h 13095"/>
                  <a:gd name="csX3" fmla="*/ 9971 w 10430"/>
                  <a:gd name="csY3" fmla="*/ 0 h 13095"/>
                  <a:gd name="csX4" fmla="*/ 0 w 10430"/>
                  <a:gd name="csY4" fmla="*/ 4258 h 13095"/>
                  <a:gd name="csX0" fmla="*/ 0 w 10430"/>
                  <a:gd name="csY0" fmla="*/ 0 h 8837"/>
                  <a:gd name="csX1" fmla="*/ 0 w 10430"/>
                  <a:gd name="csY1" fmla="*/ 7103 h 8837"/>
                  <a:gd name="csX2" fmla="*/ 10430 w 10430"/>
                  <a:gd name="csY2" fmla="*/ 8837 h 8837"/>
                  <a:gd name="csX3" fmla="*/ 10343 w 10430"/>
                  <a:gd name="csY3" fmla="*/ 2612 h 8837"/>
                  <a:gd name="csX4" fmla="*/ 0 w 10430"/>
                  <a:gd name="csY4" fmla="*/ 0 h 8837"/>
                  <a:gd name="csX0" fmla="*/ 0 w 9917"/>
                  <a:gd name="csY0" fmla="*/ 0 h 8112"/>
                  <a:gd name="csX1" fmla="*/ 0 w 9917"/>
                  <a:gd name="csY1" fmla="*/ 8038 h 8112"/>
                  <a:gd name="csX2" fmla="*/ 3983 w 9917"/>
                  <a:gd name="csY2" fmla="*/ 8112 h 8112"/>
                  <a:gd name="csX3" fmla="*/ 9917 w 9917"/>
                  <a:gd name="csY3" fmla="*/ 2956 h 8112"/>
                  <a:gd name="csX4" fmla="*/ 0 w 9917"/>
                  <a:gd name="csY4" fmla="*/ 0 h 8112"/>
                  <a:gd name="csX0" fmla="*/ 0 w 4049"/>
                  <a:gd name="csY0" fmla="*/ 0 h 10000"/>
                  <a:gd name="csX1" fmla="*/ 0 w 4049"/>
                  <a:gd name="csY1" fmla="*/ 9909 h 10000"/>
                  <a:gd name="csX2" fmla="*/ 4016 w 4049"/>
                  <a:gd name="csY2" fmla="*/ 10000 h 10000"/>
                  <a:gd name="csX3" fmla="*/ 4048 w 4049"/>
                  <a:gd name="csY3" fmla="*/ 2138 h 10000"/>
                  <a:gd name="csX4" fmla="*/ 0 w 4049"/>
                  <a:gd name="csY4" fmla="*/ 0 h 10000"/>
                  <a:gd name="csX0" fmla="*/ 0 w 9918"/>
                  <a:gd name="csY0" fmla="*/ 0 h 10000"/>
                  <a:gd name="csX1" fmla="*/ 0 w 9918"/>
                  <a:gd name="csY1" fmla="*/ 9909 h 10000"/>
                  <a:gd name="csX2" fmla="*/ 9918 w 9918"/>
                  <a:gd name="csY2" fmla="*/ 10000 h 10000"/>
                  <a:gd name="csX3" fmla="*/ 9427 w 9918"/>
                  <a:gd name="csY3" fmla="*/ 3507 h 10000"/>
                  <a:gd name="csX4" fmla="*/ 0 w 9918"/>
                  <a:gd name="csY4" fmla="*/ 0 h 10000"/>
                  <a:gd name="csX0" fmla="*/ 0 w 10014"/>
                  <a:gd name="csY0" fmla="*/ 0 h 10000"/>
                  <a:gd name="csX1" fmla="*/ 0 w 10014"/>
                  <a:gd name="csY1" fmla="*/ 9909 h 10000"/>
                  <a:gd name="csX2" fmla="*/ 10000 w 10014"/>
                  <a:gd name="csY2" fmla="*/ 10000 h 10000"/>
                  <a:gd name="csX3" fmla="*/ 10009 w 10014"/>
                  <a:gd name="csY3" fmla="*/ 3644 h 10000"/>
                  <a:gd name="csX4" fmla="*/ 0 w 10014"/>
                  <a:gd name="csY4" fmla="*/ 0 h 10000"/>
                  <a:gd name="csX0" fmla="*/ 0 w 10012"/>
                  <a:gd name="csY0" fmla="*/ 0 h 9909"/>
                  <a:gd name="csX1" fmla="*/ 0 w 10012"/>
                  <a:gd name="csY1" fmla="*/ 9909 h 9909"/>
                  <a:gd name="csX2" fmla="*/ 9974 w 10012"/>
                  <a:gd name="csY2" fmla="*/ 9796 h 9909"/>
                  <a:gd name="csX3" fmla="*/ 10009 w 10012"/>
                  <a:gd name="csY3" fmla="*/ 3644 h 9909"/>
                  <a:gd name="csX4" fmla="*/ 0 w 10012"/>
                  <a:gd name="csY4" fmla="*/ 0 h 9909"/>
                  <a:gd name="csX0" fmla="*/ 0 w 10041"/>
                  <a:gd name="csY0" fmla="*/ 0 h 10000"/>
                  <a:gd name="csX1" fmla="*/ 0 w 10041"/>
                  <a:gd name="csY1" fmla="*/ 10000 h 10000"/>
                  <a:gd name="csX2" fmla="*/ 10041 w 10041"/>
                  <a:gd name="csY2" fmla="*/ 9732 h 10000"/>
                  <a:gd name="csX3" fmla="*/ 9997 w 10041"/>
                  <a:gd name="csY3" fmla="*/ 3677 h 10000"/>
                  <a:gd name="csX4" fmla="*/ 0 w 10041"/>
                  <a:gd name="csY4" fmla="*/ 0 h 10000"/>
                  <a:gd name="csX0" fmla="*/ 0 w 10067"/>
                  <a:gd name="csY0" fmla="*/ 0 h 10000"/>
                  <a:gd name="csX1" fmla="*/ 0 w 10067"/>
                  <a:gd name="csY1" fmla="*/ 10000 h 10000"/>
                  <a:gd name="csX2" fmla="*/ 10067 w 10067"/>
                  <a:gd name="csY2" fmla="*/ 9783 h 10000"/>
                  <a:gd name="csX3" fmla="*/ 9997 w 10067"/>
                  <a:gd name="csY3" fmla="*/ 3677 h 10000"/>
                  <a:gd name="csX4" fmla="*/ 0 w 10067"/>
                  <a:gd name="csY4" fmla="*/ 0 h 10000"/>
                  <a:gd name="csX0" fmla="*/ 0 w 10014"/>
                  <a:gd name="csY0" fmla="*/ 0 h 10000"/>
                  <a:gd name="csX1" fmla="*/ 0 w 10014"/>
                  <a:gd name="csY1" fmla="*/ 10000 h 10000"/>
                  <a:gd name="csX2" fmla="*/ 10014 w 10014"/>
                  <a:gd name="csY2" fmla="*/ 9834 h 10000"/>
                  <a:gd name="csX3" fmla="*/ 9997 w 10014"/>
                  <a:gd name="csY3" fmla="*/ 3677 h 10000"/>
                  <a:gd name="csX4" fmla="*/ 0 w 10014"/>
                  <a:gd name="csY4" fmla="*/ 0 h 10000"/>
                  <a:gd name="csX0" fmla="*/ 0 w 10014"/>
                  <a:gd name="csY0" fmla="*/ 0 h 10257"/>
                  <a:gd name="csX1" fmla="*/ 0 w 10014"/>
                  <a:gd name="csY1" fmla="*/ 10257 h 10257"/>
                  <a:gd name="csX2" fmla="*/ 10014 w 10014"/>
                  <a:gd name="csY2" fmla="*/ 10091 h 10257"/>
                  <a:gd name="csX3" fmla="*/ 9997 w 10014"/>
                  <a:gd name="csY3" fmla="*/ 3934 h 10257"/>
                  <a:gd name="csX4" fmla="*/ 0 w 10014"/>
                  <a:gd name="csY4" fmla="*/ 0 h 10257"/>
                  <a:gd name="csX0" fmla="*/ 0 w 10014"/>
                  <a:gd name="csY0" fmla="*/ 0 h 10257"/>
                  <a:gd name="csX1" fmla="*/ 0 w 10014"/>
                  <a:gd name="csY1" fmla="*/ 10257 h 10257"/>
                  <a:gd name="csX2" fmla="*/ 10014 w 10014"/>
                  <a:gd name="csY2" fmla="*/ 10091 h 10257"/>
                  <a:gd name="csX3" fmla="*/ 9913 w 10014"/>
                  <a:gd name="csY3" fmla="*/ 4317 h 10257"/>
                  <a:gd name="csX4" fmla="*/ 0 w 10014"/>
                  <a:gd name="csY4" fmla="*/ 0 h 10257"/>
                  <a:gd name="csX0" fmla="*/ 0 w 9918"/>
                  <a:gd name="csY0" fmla="*/ 0 h 10257"/>
                  <a:gd name="csX1" fmla="*/ 0 w 9918"/>
                  <a:gd name="csY1" fmla="*/ 10257 h 10257"/>
                  <a:gd name="csX2" fmla="*/ 9902 w 9918"/>
                  <a:gd name="csY2" fmla="*/ 10200 h 10257"/>
                  <a:gd name="csX3" fmla="*/ 9913 w 9918"/>
                  <a:gd name="csY3" fmla="*/ 4317 h 10257"/>
                  <a:gd name="csX4" fmla="*/ 0 w 9918"/>
                  <a:gd name="csY4" fmla="*/ 0 h 10257"/>
                </a:gdLst>
                <a:ahLst/>
                <a:cxnLst>
                  <a:cxn ang="0">
                    <a:pos x="csX0" y="csY0"/>
                  </a:cxn>
                  <a:cxn ang="0">
                    <a:pos x="csX1" y="csY1"/>
                  </a:cxn>
                  <a:cxn ang="0">
                    <a:pos x="csX2" y="csY2"/>
                  </a:cxn>
                  <a:cxn ang="0">
                    <a:pos x="csX3" y="csY3"/>
                  </a:cxn>
                  <a:cxn ang="0">
                    <a:pos x="csX4" y="csY4"/>
                  </a:cxn>
                </a:cxnLst>
                <a:rect l="l" t="t" r="r" b="b"/>
                <a:pathLst>
                  <a:path w="9918" h="10257">
                    <a:moveTo>
                      <a:pt x="0" y="0"/>
                    </a:moveTo>
                    <a:lnTo>
                      <a:pt x="0" y="10257"/>
                    </a:lnTo>
                    <a:lnTo>
                      <a:pt x="9902" y="10200"/>
                    </a:lnTo>
                    <a:cubicBezTo>
                      <a:pt x="9878" y="3508"/>
                      <a:pt x="9935" y="11008"/>
                      <a:pt x="9913" y="4317"/>
                    </a:cubicBezTo>
                    <a:lnTo>
                      <a:pt x="0"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8" name="Freeform 258">
                <a:extLst>
                  <a:ext uri="{FF2B5EF4-FFF2-40B4-BE49-F238E27FC236}">
                    <a16:creationId xmlns:a16="http://schemas.microsoft.com/office/drawing/2014/main" id="{7104999F-0A62-4ECD-AE95-3F3617105E92}"/>
                  </a:ext>
                  <a:ext uri="{C183D7F6-B498-43B3-948B-1728B52AA6E4}">
                    <adec:decorative xmlns:adec="http://schemas.microsoft.com/office/drawing/2017/decorative" val="1"/>
                  </a:ext>
                </a:extLst>
              </p:cNvPr>
              <p:cNvSpPr>
                <a:spLocks/>
              </p:cNvSpPr>
              <p:nvPr/>
            </p:nvSpPr>
            <p:spPr bwMode="auto">
              <a:xfrm>
                <a:off x="6660478" y="3407091"/>
                <a:ext cx="584259" cy="292682"/>
              </a:xfrm>
              <a:custGeom>
                <a:avLst/>
                <a:gdLst>
                  <a:gd name="T0" fmla="*/ 270 w 270"/>
                  <a:gd name="T1" fmla="*/ 0 h 86"/>
                  <a:gd name="T2" fmla="*/ 0 w 270"/>
                  <a:gd name="T3" fmla="*/ 0 h 86"/>
                  <a:gd name="T4" fmla="*/ 0 w 270"/>
                  <a:gd name="T5" fmla="*/ 86 h 86"/>
                  <a:gd name="T6" fmla="*/ 204 w 270"/>
                  <a:gd name="T7" fmla="*/ 86 h 86"/>
                  <a:gd name="T8" fmla="*/ 270 w 270"/>
                  <a:gd name="T9" fmla="*/ 0 h 86"/>
                  <a:gd name="csX0" fmla="*/ 11362 w 11362"/>
                  <a:gd name="csY0" fmla="*/ 0 h 10000"/>
                  <a:gd name="csX1" fmla="*/ 0 w 11362"/>
                  <a:gd name="csY1" fmla="*/ 0 h 10000"/>
                  <a:gd name="csX2" fmla="*/ 0 w 11362"/>
                  <a:gd name="csY2" fmla="*/ 10000 h 10000"/>
                  <a:gd name="csX3" fmla="*/ 7556 w 11362"/>
                  <a:gd name="csY3" fmla="*/ 10000 h 10000"/>
                  <a:gd name="csX4" fmla="*/ 11362 w 11362"/>
                  <a:gd name="csY4" fmla="*/ 0 h 10000"/>
                  <a:gd name="csX0" fmla="*/ 13178 w 13178"/>
                  <a:gd name="csY0" fmla="*/ 0 h 10221"/>
                  <a:gd name="csX1" fmla="*/ 0 w 13178"/>
                  <a:gd name="csY1" fmla="*/ 221 h 10221"/>
                  <a:gd name="csX2" fmla="*/ 0 w 13178"/>
                  <a:gd name="csY2" fmla="*/ 10221 h 10221"/>
                  <a:gd name="csX3" fmla="*/ 7556 w 13178"/>
                  <a:gd name="csY3" fmla="*/ 10221 h 10221"/>
                  <a:gd name="csX4" fmla="*/ 13178 w 13178"/>
                  <a:gd name="csY4" fmla="*/ 0 h 10221"/>
                  <a:gd name="csX0" fmla="*/ 14388 w 14388"/>
                  <a:gd name="csY0" fmla="*/ 0 h 10442"/>
                  <a:gd name="csX1" fmla="*/ 0 w 14388"/>
                  <a:gd name="csY1" fmla="*/ 442 h 10442"/>
                  <a:gd name="csX2" fmla="*/ 0 w 14388"/>
                  <a:gd name="csY2" fmla="*/ 10442 h 10442"/>
                  <a:gd name="csX3" fmla="*/ 7556 w 14388"/>
                  <a:gd name="csY3" fmla="*/ 10442 h 10442"/>
                  <a:gd name="csX4" fmla="*/ 14388 w 14388"/>
                  <a:gd name="csY4" fmla="*/ 0 h 10442"/>
                  <a:gd name="csX0" fmla="*/ 13631 w 13631"/>
                  <a:gd name="csY0" fmla="*/ 0 h 10442"/>
                  <a:gd name="csX1" fmla="*/ 0 w 13631"/>
                  <a:gd name="csY1" fmla="*/ 442 h 10442"/>
                  <a:gd name="csX2" fmla="*/ 0 w 13631"/>
                  <a:gd name="csY2" fmla="*/ 10442 h 10442"/>
                  <a:gd name="csX3" fmla="*/ 7556 w 13631"/>
                  <a:gd name="csY3" fmla="*/ 10442 h 10442"/>
                  <a:gd name="csX4" fmla="*/ 13631 w 13631"/>
                  <a:gd name="csY4" fmla="*/ 0 h 10442"/>
                </a:gdLst>
                <a:ahLst/>
                <a:cxnLst>
                  <a:cxn ang="0">
                    <a:pos x="csX0" y="csY0"/>
                  </a:cxn>
                  <a:cxn ang="0">
                    <a:pos x="csX1" y="csY1"/>
                  </a:cxn>
                  <a:cxn ang="0">
                    <a:pos x="csX2" y="csY2"/>
                  </a:cxn>
                  <a:cxn ang="0">
                    <a:pos x="csX3" y="csY3"/>
                  </a:cxn>
                  <a:cxn ang="0">
                    <a:pos x="csX4" y="csY4"/>
                  </a:cxn>
                </a:cxnLst>
                <a:rect l="l" t="t" r="r" b="b"/>
                <a:pathLst>
                  <a:path w="13631" h="10442">
                    <a:moveTo>
                      <a:pt x="13631" y="0"/>
                    </a:moveTo>
                    <a:lnTo>
                      <a:pt x="0" y="442"/>
                    </a:lnTo>
                    <a:lnTo>
                      <a:pt x="0" y="10442"/>
                    </a:lnTo>
                    <a:lnTo>
                      <a:pt x="7556" y="10442"/>
                    </a:lnTo>
                    <a:lnTo>
                      <a:pt x="13631" y="0"/>
                    </a:lnTo>
                    <a:close/>
                  </a:path>
                </a:pathLst>
              </a:custGeom>
              <a:solidFill>
                <a:schemeClr val="accent1">
                  <a:alpha val="2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9" name="Freeform 256">
                <a:extLst>
                  <a:ext uri="{FF2B5EF4-FFF2-40B4-BE49-F238E27FC236}">
                    <a16:creationId xmlns:a16="http://schemas.microsoft.com/office/drawing/2014/main" id="{556216EC-5CDF-4B48-B0EB-32E577D382F0}"/>
                  </a:ext>
                  <a:ext uri="{C183D7F6-B498-43B3-948B-1728B52AA6E4}">
                    <adec:decorative xmlns:adec="http://schemas.microsoft.com/office/drawing/2017/decorative" val="1"/>
                  </a:ext>
                </a:extLst>
              </p:cNvPr>
              <p:cNvSpPr>
                <a:spLocks/>
              </p:cNvSpPr>
              <p:nvPr/>
            </p:nvSpPr>
            <p:spPr bwMode="auto">
              <a:xfrm>
                <a:off x="6597315" y="3038566"/>
                <a:ext cx="584259" cy="273616"/>
              </a:xfrm>
              <a:custGeom>
                <a:avLst/>
                <a:gdLst>
                  <a:gd name="T0" fmla="*/ 270 w 270"/>
                  <a:gd name="T1" fmla="*/ 86 h 86"/>
                  <a:gd name="T2" fmla="*/ 0 w 270"/>
                  <a:gd name="T3" fmla="*/ 86 h 86"/>
                  <a:gd name="T4" fmla="*/ 0 w 270"/>
                  <a:gd name="T5" fmla="*/ 0 h 86"/>
                  <a:gd name="T6" fmla="*/ 204 w 270"/>
                  <a:gd name="T7" fmla="*/ 0 h 86"/>
                  <a:gd name="T8" fmla="*/ 270 w 270"/>
                  <a:gd name="T9" fmla="*/ 86 h 86"/>
                  <a:gd name="csX0" fmla="*/ 11513 w 11513"/>
                  <a:gd name="csY0" fmla="*/ 10443 h 10443"/>
                  <a:gd name="csX1" fmla="*/ 0 w 11513"/>
                  <a:gd name="csY1" fmla="*/ 10000 h 10443"/>
                  <a:gd name="csX2" fmla="*/ 0 w 11513"/>
                  <a:gd name="csY2" fmla="*/ 0 h 10443"/>
                  <a:gd name="csX3" fmla="*/ 7556 w 11513"/>
                  <a:gd name="csY3" fmla="*/ 0 h 10443"/>
                  <a:gd name="csX4" fmla="*/ 11513 w 11513"/>
                  <a:gd name="csY4" fmla="*/ 10443 h 10443"/>
                  <a:gd name="csX0" fmla="*/ 13631 w 13631"/>
                  <a:gd name="csY0" fmla="*/ 10222 h 10222"/>
                  <a:gd name="csX1" fmla="*/ 0 w 13631"/>
                  <a:gd name="csY1" fmla="*/ 10000 h 10222"/>
                  <a:gd name="csX2" fmla="*/ 0 w 13631"/>
                  <a:gd name="csY2" fmla="*/ 0 h 10222"/>
                  <a:gd name="csX3" fmla="*/ 7556 w 13631"/>
                  <a:gd name="csY3" fmla="*/ 0 h 10222"/>
                  <a:gd name="csX4" fmla="*/ 13631 w 13631"/>
                  <a:gd name="csY4" fmla="*/ 10222 h 10222"/>
                </a:gdLst>
                <a:ahLst/>
                <a:cxnLst>
                  <a:cxn ang="0">
                    <a:pos x="csX0" y="csY0"/>
                  </a:cxn>
                  <a:cxn ang="0">
                    <a:pos x="csX1" y="csY1"/>
                  </a:cxn>
                  <a:cxn ang="0">
                    <a:pos x="csX2" y="csY2"/>
                  </a:cxn>
                  <a:cxn ang="0">
                    <a:pos x="csX3" y="csY3"/>
                  </a:cxn>
                  <a:cxn ang="0">
                    <a:pos x="csX4" y="csY4"/>
                  </a:cxn>
                </a:cxnLst>
                <a:rect l="l" t="t" r="r" b="b"/>
                <a:pathLst>
                  <a:path w="13631" h="10222">
                    <a:moveTo>
                      <a:pt x="13631" y="10222"/>
                    </a:moveTo>
                    <a:lnTo>
                      <a:pt x="0" y="10000"/>
                    </a:lnTo>
                    <a:lnTo>
                      <a:pt x="0" y="0"/>
                    </a:lnTo>
                    <a:lnTo>
                      <a:pt x="7556" y="0"/>
                    </a:lnTo>
                    <a:lnTo>
                      <a:pt x="13631" y="10222"/>
                    </a:lnTo>
                    <a:close/>
                  </a:path>
                </a:pathLst>
              </a:custGeom>
              <a:solidFill>
                <a:srgbClr val="37B5B6">
                  <a:alpha val="2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0" name="Freeform 255">
                <a:extLst>
                  <a:ext uri="{FF2B5EF4-FFF2-40B4-BE49-F238E27FC236}">
                    <a16:creationId xmlns:a16="http://schemas.microsoft.com/office/drawing/2014/main" id="{F42A30C4-2BD0-40FE-8EEB-2E9024B34434}"/>
                  </a:ext>
                  <a:ext uri="{C183D7F6-B498-43B3-948B-1728B52AA6E4}">
                    <adec:decorative xmlns:adec="http://schemas.microsoft.com/office/drawing/2017/decorative" val="1"/>
                  </a:ext>
                </a:extLst>
              </p:cNvPr>
              <p:cNvSpPr>
                <a:spLocks/>
              </p:cNvSpPr>
              <p:nvPr/>
            </p:nvSpPr>
            <p:spPr bwMode="auto">
              <a:xfrm>
                <a:off x="6597857" y="2547195"/>
                <a:ext cx="291588" cy="409575"/>
              </a:xfrm>
              <a:custGeom>
                <a:avLst/>
                <a:gdLst>
                  <a:gd name="T0" fmla="*/ 196 w 196"/>
                  <a:gd name="T1" fmla="*/ 258 h 258"/>
                  <a:gd name="T2" fmla="*/ 0 w 196"/>
                  <a:gd name="T3" fmla="*/ 258 h 258"/>
                  <a:gd name="T4" fmla="*/ 0 w 196"/>
                  <a:gd name="T5" fmla="*/ 0 h 258"/>
                  <a:gd name="T6" fmla="*/ 196 w 196"/>
                  <a:gd name="T7" fmla="*/ 258 h 258"/>
                </a:gdLst>
                <a:ahLst/>
                <a:cxnLst>
                  <a:cxn ang="0">
                    <a:pos x="T0" y="T1"/>
                  </a:cxn>
                  <a:cxn ang="0">
                    <a:pos x="T2" y="T3"/>
                  </a:cxn>
                  <a:cxn ang="0">
                    <a:pos x="T4" y="T5"/>
                  </a:cxn>
                  <a:cxn ang="0">
                    <a:pos x="T6" y="T7"/>
                  </a:cxn>
                </a:cxnLst>
                <a:rect l="0" t="0" r="r" b="b"/>
                <a:pathLst>
                  <a:path w="196" h="258">
                    <a:moveTo>
                      <a:pt x="196" y="258"/>
                    </a:moveTo>
                    <a:lnTo>
                      <a:pt x="0" y="258"/>
                    </a:lnTo>
                    <a:lnTo>
                      <a:pt x="0" y="0"/>
                    </a:lnTo>
                    <a:lnTo>
                      <a:pt x="196" y="258"/>
                    </a:lnTo>
                    <a:close/>
                  </a:path>
                </a:pathLst>
              </a:custGeom>
              <a:solidFill>
                <a:srgbClr val="D35029">
                  <a:alpha val="2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1" name="Freeform 257">
                <a:extLst>
                  <a:ext uri="{FF2B5EF4-FFF2-40B4-BE49-F238E27FC236}">
                    <a16:creationId xmlns:a16="http://schemas.microsoft.com/office/drawing/2014/main" id="{F33CD8B7-9D36-4304-AB9C-C527B9DFD2FB}"/>
                  </a:ext>
                  <a:ext uri="{C183D7F6-B498-43B3-948B-1728B52AA6E4}">
                    <adec:decorative xmlns:adec="http://schemas.microsoft.com/office/drawing/2017/decorative" val="1"/>
                  </a:ext>
                </a:extLst>
              </p:cNvPr>
              <p:cNvSpPr>
                <a:spLocks/>
              </p:cNvSpPr>
              <p:nvPr/>
            </p:nvSpPr>
            <p:spPr bwMode="auto">
              <a:xfrm>
                <a:off x="6614620" y="3777945"/>
                <a:ext cx="311150" cy="409575"/>
              </a:xfrm>
              <a:custGeom>
                <a:avLst/>
                <a:gdLst>
                  <a:gd name="T0" fmla="*/ 196 w 196"/>
                  <a:gd name="T1" fmla="*/ 0 h 258"/>
                  <a:gd name="T2" fmla="*/ 0 w 196"/>
                  <a:gd name="T3" fmla="*/ 0 h 258"/>
                  <a:gd name="T4" fmla="*/ 0 w 196"/>
                  <a:gd name="T5" fmla="*/ 258 h 258"/>
                  <a:gd name="T6" fmla="*/ 196 w 196"/>
                  <a:gd name="T7" fmla="*/ 0 h 258"/>
                </a:gdLst>
                <a:ahLst/>
                <a:cxnLst>
                  <a:cxn ang="0">
                    <a:pos x="T0" y="T1"/>
                  </a:cxn>
                  <a:cxn ang="0">
                    <a:pos x="T2" y="T3"/>
                  </a:cxn>
                  <a:cxn ang="0">
                    <a:pos x="T4" y="T5"/>
                  </a:cxn>
                  <a:cxn ang="0">
                    <a:pos x="T6" y="T7"/>
                  </a:cxn>
                </a:cxnLst>
                <a:rect l="0" t="0" r="r" b="b"/>
                <a:pathLst>
                  <a:path w="196" h="258">
                    <a:moveTo>
                      <a:pt x="196" y="0"/>
                    </a:moveTo>
                    <a:lnTo>
                      <a:pt x="0" y="0"/>
                    </a:lnTo>
                    <a:lnTo>
                      <a:pt x="0" y="258"/>
                    </a:lnTo>
                    <a:lnTo>
                      <a:pt x="196" y="0"/>
                    </a:lnTo>
                    <a:close/>
                  </a:path>
                </a:pathLst>
              </a:custGeom>
              <a:solidFill>
                <a:schemeClr val="tx2">
                  <a:alpha val="2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3959284484"/>
      </p:ext>
    </p:extLst>
  </p:cSld>
  <p:clrMapOvr>
    <a:masterClrMapping/>
  </p:clrMapOvr>
</p:sld>
</file>

<file path=ppt/theme/theme1.xml><?xml version="1.0" encoding="utf-8"?>
<a:theme xmlns:a="http://schemas.openxmlformats.org/drawingml/2006/main" name="Office Theme">
  <a:themeElements>
    <a:clrScheme name="OIC WA">
      <a:dk1>
        <a:srgbClr val="01213D"/>
      </a:dk1>
      <a:lt1>
        <a:srgbClr val="F7F8F9"/>
      </a:lt1>
      <a:dk2>
        <a:srgbClr val="37B5B6"/>
      </a:dk2>
      <a:lt2>
        <a:srgbClr val="FFFFFF"/>
      </a:lt2>
      <a:accent1>
        <a:srgbClr val="D35029"/>
      </a:accent1>
      <a:accent2>
        <a:srgbClr val="01213D"/>
      </a:accent2>
      <a:accent3>
        <a:srgbClr val="D35029"/>
      </a:accent3>
      <a:accent4>
        <a:srgbClr val="37B5B6"/>
      </a:accent4>
      <a:accent5>
        <a:srgbClr val="01213D"/>
      </a:accent5>
      <a:accent6>
        <a:srgbClr val="37B5B6"/>
      </a:accent6>
      <a:hlink>
        <a:srgbClr val="37B5B6"/>
      </a:hlink>
      <a:folHlink>
        <a:srgbClr val="D3502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IC WA - Powerpoint Template v2" id="{30D4B547-18B5-4447-912B-5E084BB12041}" vid="{FEA7CDFF-FC10-40DA-8629-D1C7FF049BAF}"/>
    </a:ext>
  </a:extLst>
</a:theme>
</file>

<file path=ppt/theme/theme2.xml><?xml version="1.0" encoding="utf-8"?>
<a:theme xmlns:a="http://schemas.openxmlformats.org/drawingml/2006/main" name="1_Office Theme">
  <a:themeElements>
    <a:clrScheme name="OIC WA">
      <a:dk1>
        <a:srgbClr val="01213D"/>
      </a:dk1>
      <a:lt1>
        <a:srgbClr val="F7F8F9"/>
      </a:lt1>
      <a:dk2>
        <a:srgbClr val="37B5B6"/>
      </a:dk2>
      <a:lt2>
        <a:srgbClr val="FFFFFF"/>
      </a:lt2>
      <a:accent1>
        <a:srgbClr val="D35029"/>
      </a:accent1>
      <a:accent2>
        <a:srgbClr val="01213D"/>
      </a:accent2>
      <a:accent3>
        <a:srgbClr val="D35029"/>
      </a:accent3>
      <a:accent4>
        <a:srgbClr val="37B5B6"/>
      </a:accent4>
      <a:accent5>
        <a:srgbClr val="01213D"/>
      </a:accent5>
      <a:accent6>
        <a:srgbClr val="37B5B6"/>
      </a:accent6>
      <a:hlink>
        <a:srgbClr val="37B5B6"/>
      </a:hlink>
      <a:folHlink>
        <a:srgbClr val="D3502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IC WA - Powerpoint Template v2" id="{30D4B547-18B5-4447-912B-5E084BB12041}" vid="{6C6BD464-FC3D-4BF1-B7A5-EEF5EFA82FF7}"/>
    </a:ext>
  </a:extLst>
</a:theme>
</file>

<file path=ppt/theme/theme3.xml><?xml version="1.0" encoding="utf-8"?>
<a:theme xmlns:a="http://schemas.openxmlformats.org/drawingml/2006/main" name="Custom Design">
  <a:themeElements>
    <a:clrScheme name="OIC WA">
      <a:dk1>
        <a:srgbClr val="01213D"/>
      </a:dk1>
      <a:lt1>
        <a:srgbClr val="F7F8F9"/>
      </a:lt1>
      <a:dk2>
        <a:srgbClr val="37B5B6"/>
      </a:dk2>
      <a:lt2>
        <a:srgbClr val="FFFFFF"/>
      </a:lt2>
      <a:accent1>
        <a:srgbClr val="D35029"/>
      </a:accent1>
      <a:accent2>
        <a:srgbClr val="01213D"/>
      </a:accent2>
      <a:accent3>
        <a:srgbClr val="37B5B6"/>
      </a:accent3>
      <a:accent4>
        <a:srgbClr val="D35029"/>
      </a:accent4>
      <a:accent5>
        <a:srgbClr val="01213D"/>
      </a:accent5>
      <a:accent6>
        <a:srgbClr val="37B5B6"/>
      </a:accent6>
      <a:hlink>
        <a:srgbClr val="37B5B6"/>
      </a:hlink>
      <a:folHlink>
        <a:srgbClr val="D35029"/>
      </a:folHlink>
    </a:clrScheme>
    <a:fontScheme name="OIC W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IC WA - Powerpoint Template v2" id="{30D4B547-18B5-4447-912B-5E084BB12041}" vid="{82D3A992-C358-4875-82D7-1F85BFF01A29}"/>
    </a:ext>
  </a:extLst>
</a:theme>
</file>

<file path=ppt/theme/theme4.xml><?xml version="1.0" encoding="utf-8"?>
<a:theme xmlns:a="http://schemas.openxmlformats.org/drawingml/2006/main" name="1_Custom Design">
  <a:themeElements>
    <a:clrScheme name="OIC WA">
      <a:dk1>
        <a:srgbClr val="01213D"/>
      </a:dk1>
      <a:lt1>
        <a:srgbClr val="F7F8F9"/>
      </a:lt1>
      <a:dk2>
        <a:srgbClr val="37B5B6"/>
      </a:dk2>
      <a:lt2>
        <a:srgbClr val="FFFFFF"/>
      </a:lt2>
      <a:accent1>
        <a:srgbClr val="D35029"/>
      </a:accent1>
      <a:accent2>
        <a:srgbClr val="01213D"/>
      </a:accent2>
      <a:accent3>
        <a:srgbClr val="D35029"/>
      </a:accent3>
      <a:accent4>
        <a:srgbClr val="37B5B6"/>
      </a:accent4>
      <a:accent5>
        <a:srgbClr val="01213D"/>
      </a:accent5>
      <a:accent6>
        <a:srgbClr val="37B5B6"/>
      </a:accent6>
      <a:hlink>
        <a:srgbClr val="37B5B6"/>
      </a:hlink>
      <a:folHlink>
        <a:srgbClr val="D35029"/>
      </a:folHlink>
    </a:clrScheme>
    <a:fontScheme name="OIC W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IC WA - Powerpoint Template v2" id="{30D4B547-18B5-4447-912B-5E084BB12041}" vid="{D588901B-B5EF-4D89-A306-07A3A923D12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OIC WA - Powerpoint Template</Template>
  <TotalTime>0</TotalTime>
  <Words>1916</Words>
  <Application>Microsoft Office PowerPoint</Application>
  <PresentationFormat>Widescreen</PresentationFormat>
  <Paragraphs>273</Paragraphs>
  <Slides>24</Slides>
  <Notes>22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24</vt:i4>
      </vt:variant>
    </vt:vector>
  </HeadingPairs>
  <TitlesOfParts>
    <vt:vector size="33" baseType="lpstr">
      <vt:lpstr>Aptos</vt:lpstr>
      <vt:lpstr>Arial</vt:lpstr>
      <vt:lpstr>Berlin Sans FB Demi</vt:lpstr>
      <vt:lpstr>heebo</vt:lpstr>
      <vt:lpstr>Segoe UI Symbol</vt:lpstr>
      <vt:lpstr>Office Theme</vt:lpstr>
      <vt:lpstr>1_Office Theme</vt:lpstr>
      <vt:lpstr>Custom Design</vt:lpstr>
      <vt:lpstr>1_Custom Design</vt:lpstr>
      <vt:lpstr>Privacy 101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Storage and 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2026-05-28T05:06:43Z</dcterms:created>
  <dcterms:modified xsi:type="dcterms:W3CDTF">2026-05-28T05:06:52Z</dcterms:modified>
</cp:coreProperties>
</file>