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0" r:id="rId2"/>
    <p:sldMasterId id="2147483670" r:id="rId3"/>
    <p:sldMasterId id="2147483684" r:id="rId4"/>
  </p:sldMasterIdLst>
  <p:notesMasterIdLst>
    <p:notesMasterId r:id="rId29"/>
  </p:notesMasterIdLst>
  <p:sldIdLst>
    <p:sldId id="1997" r:id="rId5"/>
    <p:sldId id="2004" r:id="rId6"/>
    <p:sldId id="290" r:id="rId7"/>
    <p:sldId id="2001" r:id="rId8"/>
    <p:sldId id="1993" r:id="rId9"/>
    <p:sldId id="1989" r:id="rId10"/>
    <p:sldId id="1952" r:id="rId11"/>
    <p:sldId id="1976" r:id="rId12"/>
    <p:sldId id="1991" r:id="rId13"/>
    <p:sldId id="275" r:id="rId14"/>
    <p:sldId id="1978" r:id="rId15"/>
    <p:sldId id="2005" r:id="rId16"/>
    <p:sldId id="279" r:id="rId17"/>
    <p:sldId id="280" r:id="rId18"/>
    <p:sldId id="1994" r:id="rId19"/>
    <p:sldId id="2000" r:id="rId20"/>
    <p:sldId id="1984" r:id="rId21"/>
    <p:sldId id="1973" r:id="rId22"/>
    <p:sldId id="1995" r:id="rId23"/>
    <p:sldId id="2003" r:id="rId24"/>
    <p:sldId id="286" r:id="rId25"/>
    <p:sldId id="1999" r:id="rId26"/>
    <p:sldId id="266" r:id="rId27"/>
    <p:sldId id="1998"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C0"/>
    <a:srgbClr val="D35029"/>
    <a:srgbClr val="37B5B6"/>
    <a:srgbClr val="E6957D"/>
    <a:srgbClr val="ABE5E6"/>
    <a:srgbClr val="F7DCD4"/>
    <a:srgbClr val="DBDFE4"/>
    <a:srgbClr val="000000"/>
    <a:srgbClr val="D5F2F2"/>
    <a:srgbClr val="0121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7140F7-E1E3-45CA-B494-0EF6A53A3880}" v="7" dt="2026-05-28T05:04:57.822"/>
  </p1510:revLst>
</p1510:revInfo>
</file>

<file path=ppt/tableStyles.xml><?xml version="1.0" encoding="utf-8"?>
<a:tblStyleLst xmlns:a="http://schemas.openxmlformats.org/drawingml/2006/main" def="{7E9639D4-E3E2-4D34-9284-5A2195B3D0D7}">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65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FBE9775-F714-4DD8-A1EA-B8B6007EE7FD}" type="datetimeFigureOut">
              <a:rPr lang="en-AU" smtClean="0"/>
              <a:t>28/05/2026</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BE186D-EFD0-423E-9FA4-05C2B66A969E}" type="slidenum">
              <a:rPr lang="en-AU" smtClean="0"/>
              <a:t>‹#›</a:t>
            </a:fld>
            <a:endParaRPr lang="en-AU"/>
          </a:p>
        </p:txBody>
      </p:sp>
    </p:spTree>
    <p:extLst>
      <p:ext uri="{BB962C8B-B14F-4D97-AF65-F5344CB8AC3E}">
        <p14:creationId xmlns:p14="http://schemas.microsoft.com/office/powerpoint/2010/main" val="132796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BE186D-EFD0-423E-9FA4-05C2B66A969E}" type="slidenum">
              <a:rPr lang="en-AU" smtClean="0"/>
              <a:t>1</a:t>
            </a:fld>
            <a:endParaRPr lang="en-AU"/>
          </a:p>
        </p:txBody>
      </p:sp>
    </p:spTree>
    <p:extLst>
      <p:ext uri="{BB962C8B-B14F-4D97-AF65-F5344CB8AC3E}">
        <p14:creationId xmlns:p14="http://schemas.microsoft.com/office/powerpoint/2010/main" val="3393096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
          <p:cNvSpPr>
            <a:spLocks noGrp="1" noRot="1" noChangeAspect="1"/>
          </p:cNvSpPr>
          <p:nvPr>
            <p:ph type="sldImg"/>
          </p:nvPr>
        </p:nvSpPr>
        <p:spPr/>
        <p:txBody>
          <a:bodyPr/>
          <a:lstStyle/>
          <a:p>
            <a:endParaRPr lang="en-AU"/>
          </a:p>
        </p:txBody>
      </p:sp>
      <p:sp>
        <p:nvSpPr>
          <p:cNvPr id="3" name="NP"/>
          <p:cNvSpPr>
            <a:spLocks noGrp="1"/>
          </p:cNvSpPr>
          <p:nvPr>
            <p:ph type="body" idx="1"/>
          </p:nvPr>
        </p:nvSpPr>
        <p:spPr/>
        <p:txBody>
          <a:bodyPr/>
          <a:lstStyle/>
          <a:p>
            <a:endParaRPr lang="en-AU"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5DE1F-5D0D-FBD5-30EC-C1F2E1061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B58930-7F1C-DFF5-7AF6-63798DEDDA75}"/>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9AE2D328-7111-6AD0-56ED-768292320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BC58976-64CA-90F8-7645-E4524E89829D}"/>
              </a:ext>
            </a:extLst>
          </p:cNvPr>
          <p:cNvSpPr>
            <a:spLocks noGrp="1"/>
          </p:cNvSpPr>
          <p:nvPr>
            <p:ph type="sldNum" sz="quarter" idx="5"/>
          </p:nvPr>
        </p:nvSpPr>
        <p:spPr/>
        <p:txBody>
          <a:bodyPr/>
          <a:lstStyle/>
          <a:p>
            <a:fld id="{22BE186D-EFD0-423E-9FA4-05C2B66A969E}" type="slidenum">
              <a:rPr lang="en-AU" smtClean="0"/>
              <a:t>12</a:t>
            </a:fld>
            <a:endParaRPr lang="en-AU"/>
          </a:p>
        </p:txBody>
      </p:sp>
    </p:spTree>
    <p:extLst>
      <p:ext uri="{BB962C8B-B14F-4D97-AF65-F5344CB8AC3E}">
        <p14:creationId xmlns:p14="http://schemas.microsoft.com/office/powerpoint/2010/main" val="768802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BE186D-EFD0-423E-9FA4-05C2B66A969E}" type="slidenum">
              <a:rPr lang="en-AU" smtClean="0"/>
              <a:t>13</a:t>
            </a:fld>
            <a:endParaRPr lang="en-AU"/>
          </a:p>
        </p:txBody>
      </p:sp>
    </p:spTree>
    <p:extLst>
      <p:ext uri="{BB962C8B-B14F-4D97-AF65-F5344CB8AC3E}">
        <p14:creationId xmlns:p14="http://schemas.microsoft.com/office/powerpoint/2010/main" val="3226214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BE186D-EFD0-423E-9FA4-05C2B66A969E}" type="slidenum">
              <a:rPr lang="en-AU" smtClean="0"/>
              <a:t>14</a:t>
            </a:fld>
            <a:endParaRPr lang="en-AU"/>
          </a:p>
        </p:txBody>
      </p:sp>
    </p:spTree>
    <p:extLst>
      <p:ext uri="{BB962C8B-B14F-4D97-AF65-F5344CB8AC3E}">
        <p14:creationId xmlns:p14="http://schemas.microsoft.com/office/powerpoint/2010/main" val="750156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BE186D-EFD0-423E-9FA4-05C2B66A969E}" type="slidenum">
              <a:rPr lang="en-AU" smtClean="0"/>
              <a:t>15</a:t>
            </a:fld>
            <a:endParaRPr lang="en-AU"/>
          </a:p>
        </p:txBody>
      </p:sp>
    </p:spTree>
    <p:extLst>
      <p:ext uri="{BB962C8B-B14F-4D97-AF65-F5344CB8AC3E}">
        <p14:creationId xmlns:p14="http://schemas.microsoft.com/office/powerpoint/2010/main" val="1691335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26CF5-7F38-B92A-26D8-6110C5F169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1F98D6-D1D2-15E9-DF67-47E236656828}"/>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C925294-E352-5524-C881-C83437EF1D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8BDAAE-3EDD-6F29-2FC0-EE2000E48112}"/>
              </a:ext>
            </a:extLst>
          </p:cNvPr>
          <p:cNvSpPr>
            <a:spLocks noGrp="1"/>
          </p:cNvSpPr>
          <p:nvPr>
            <p:ph type="sldNum" sz="quarter" idx="5"/>
          </p:nvPr>
        </p:nvSpPr>
        <p:spPr/>
        <p:txBody>
          <a:bodyPr/>
          <a:lstStyle/>
          <a:p>
            <a:fld id="{92721250-A1F0-4E7C-9F1A-96E3E3FAD125}" type="slidenum">
              <a:rPr lang="en-US" smtClean="0"/>
              <a:t>16</a:t>
            </a:fld>
            <a:endParaRPr lang="en-US"/>
          </a:p>
        </p:txBody>
      </p:sp>
    </p:spTree>
    <p:extLst>
      <p:ext uri="{BB962C8B-B14F-4D97-AF65-F5344CB8AC3E}">
        <p14:creationId xmlns:p14="http://schemas.microsoft.com/office/powerpoint/2010/main" val="990271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
          <p:cNvSpPr>
            <a:spLocks noGrp="1" noRot="1" noChangeAspect="1"/>
          </p:cNvSpPr>
          <p:nvPr>
            <p:ph type="sldImg"/>
          </p:nvPr>
        </p:nvSpPr>
        <p:spPr/>
        <p:txBody>
          <a:bodyPr/>
          <a:lstStyle/>
          <a:p>
            <a:endParaRPr lang="en-AU"/>
          </a:p>
        </p:txBody>
      </p:sp>
      <p:sp>
        <p:nvSpPr>
          <p:cNvPr id="3" name="NP"/>
          <p:cNvSpPr>
            <a:spLocks noGrp="1"/>
          </p:cNvSpPr>
          <p:nvPr>
            <p:ph type="body" idx="1"/>
          </p:nvPr>
        </p:nvSpPr>
        <p:spPr/>
        <p:txBody>
          <a:bodyPr/>
          <a:lstStyle/>
          <a:p>
            <a:endParaRPr lang="en-AU"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BE186D-EFD0-423E-9FA4-05C2B66A969E}" type="slidenum">
              <a:rPr lang="en-AU" smtClean="0"/>
              <a:t>19</a:t>
            </a:fld>
            <a:endParaRPr lang="en-AU"/>
          </a:p>
        </p:txBody>
      </p:sp>
    </p:spTree>
    <p:extLst>
      <p:ext uri="{BB962C8B-B14F-4D97-AF65-F5344CB8AC3E}">
        <p14:creationId xmlns:p14="http://schemas.microsoft.com/office/powerpoint/2010/main" val="2172210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BE186D-EFD0-423E-9FA4-05C2B66A969E}" type="slidenum">
              <a:rPr lang="en-AU" smtClean="0"/>
              <a:t>21</a:t>
            </a:fld>
            <a:endParaRPr lang="en-AU"/>
          </a:p>
        </p:txBody>
      </p:sp>
    </p:spTree>
    <p:extLst>
      <p:ext uri="{BB962C8B-B14F-4D97-AF65-F5344CB8AC3E}">
        <p14:creationId xmlns:p14="http://schemas.microsoft.com/office/powerpoint/2010/main" val="4253060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BE186D-EFD0-423E-9FA4-05C2B66A969E}" type="slidenum">
              <a:rPr lang="en-AU" smtClean="0"/>
              <a:t>3</a:t>
            </a:fld>
            <a:endParaRPr lang="en-AU"/>
          </a:p>
        </p:txBody>
      </p:sp>
    </p:spTree>
    <p:extLst>
      <p:ext uri="{BB962C8B-B14F-4D97-AF65-F5344CB8AC3E}">
        <p14:creationId xmlns:p14="http://schemas.microsoft.com/office/powerpoint/2010/main" val="517397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BE186D-EFD0-423E-9FA4-05C2B66A969E}" type="slidenum">
              <a:rPr lang="en-AU" smtClean="0"/>
              <a:t>22</a:t>
            </a:fld>
            <a:endParaRPr lang="en-AU"/>
          </a:p>
        </p:txBody>
      </p:sp>
    </p:spTree>
    <p:extLst>
      <p:ext uri="{BB962C8B-B14F-4D97-AF65-F5344CB8AC3E}">
        <p14:creationId xmlns:p14="http://schemas.microsoft.com/office/powerpoint/2010/main" val="3799238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BE186D-EFD0-423E-9FA4-05C2B66A969E}" type="slidenum">
              <a:rPr lang="en-AU" smtClean="0"/>
              <a:t>23</a:t>
            </a:fld>
            <a:endParaRPr lang="en-AU"/>
          </a:p>
        </p:txBody>
      </p:sp>
    </p:spTree>
    <p:extLst>
      <p:ext uri="{BB962C8B-B14F-4D97-AF65-F5344CB8AC3E}">
        <p14:creationId xmlns:p14="http://schemas.microsoft.com/office/powerpoint/2010/main" val="3568746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BE186D-EFD0-423E-9FA4-05C2B66A969E}" type="slidenum">
              <a:rPr lang="en-AU" smtClean="0"/>
              <a:t>24</a:t>
            </a:fld>
            <a:endParaRPr lang="en-AU"/>
          </a:p>
        </p:txBody>
      </p:sp>
    </p:spTree>
    <p:extLst>
      <p:ext uri="{BB962C8B-B14F-4D97-AF65-F5344CB8AC3E}">
        <p14:creationId xmlns:p14="http://schemas.microsoft.com/office/powerpoint/2010/main" val="43488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70035-011E-070F-0408-98E30EFD3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F479A-C3B5-3F6A-2569-DC0314174053}"/>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5B94A3FA-74C4-4B43-6491-0ABECD2BD4C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4ED8665-F55C-3D28-B290-9F2BEBDBFE2E}"/>
              </a:ext>
            </a:extLst>
          </p:cNvPr>
          <p:cNvSpPr>
            <a:spLocks noGrp="1"/>
          </p:cNvSpPr>
          <p:nvPr>
            <p:ph type="sldNum" sz="quarter" idx="5"/>
          </p:nvPr>
        </p:nvSpPr>
        <p:spPr/>
        <p:txBody>
          <a:bodyPr/>
          <a:lstStyle/>
          <a:p>
            <a:fld id="{22BE186D-EFD0-423E-9FA4-05C2B66A969E}" type="slidenum">
              <a:rPr lang="en-AU" smtClean="0"/>
              <a:t>4</a:t>
            </a:fld>
            <a:endParaRPr lang="en-AU"/>
          </a:p>
        </p:txBody>
      </p:sp>
    </p:spTree>
    <p:extLst>
      <p:ext uri="{BB962C8B-B14F-4D97-AF65-F5344CB8AC3E}">
        <p14:creationId xmlns:p14="http://schemas.microsoft.com/office/powerpoint/2010/main" val="172037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4D2A4-E1BC-9077-7F7D-FD0321EB64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51EF28-324D-9427-6684-00A7F8651D46}"/>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9835E04C-60BA-DE85-EEDC-B4F20DBCAD0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E8D1070-E60C-C001-59FC-26C390A28DC3}"/>
              </a:ext>
            </a:extLst>
          </p:cNvPr>
          <p:cNvSpPr>
            <a:spLocks noGrp="1"/>
          </p:cNvSpPr>
          <p:nvPr>
            <p:ph type="sldNum" sz="quarter" idx="5"/>
          </p:nvPr>
        </p:nvSpPr>
        <p:spPr/>
        <p:txBody>
          <a:bodyPr/>
          <a:lstStyle/>
          <a:p>
            <a:fld id="{22BE186D-EFD0-423E-9FA4-05C2B66A969E}" type="slidenum">
              <a:rPr lang="en-AU" smtClean="0"/>
              <a:t>5</a:t>
            </a:fld>
            <a:endParaRPr lang="en-AU"/>
          </a:p>
        </p:txBody>
      </p:sp>
    </p:spTree>
    <p:extLst>
      <p:ext uri="{BB962C8B-B14F-4D97-AF65-F5344CB8AC3E}">
        <p14:creationId xmlns:p14="http://schemas.microsoft.com/office/powerpoint/2010/main" val="540703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BE186D-EFD0-423E-9FA4-05C2B66A969E}" type="slidenum">
              <a:rPr lang="en-AU" smtClean="0"/>
              <a:t>6</a:t>
            </a:fld>
            <a:endParaRPr lang="en-AU"/>
          </a:p>
        </p:txBody>
      </p:sp>
    </p:spTree>
    <p:extLst>
      <p:ext uri="{BB962C8B-B14F-4D97-AF65-F5344CB8AC3E}">
        <p14:creationId xmlns:p14="http://schemas.microsoft.com/office/powerpoint/2010/main" val="47678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22BE186D-EFD0-423E-9FA4-05C2B66A969E}" type="slidenum">
              <a:rPr lang="en-AU" smtClean="0"/>
              <a:t>7</a:t>
            </a:fld>
            <a:endParaRPr lang="en-AU"/>
          </a:p>
        </p:txBody>
      </p:sp>
    </p:spTree>
    <p:extLst>
      <p:ext uri="{BB962C8B-B14F-4D97-AF65-F5344CB8AC3E}">
        <p14:creationId xmlns:p14="http://schemas.microsoft.com/office/powerpoint/2010/main" val="1733116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BE186D-EFD0-423E-9FA4-05C2B66A969E}" type="slidenum">
              <a:rPr lang="en-AU" smtClean="0"/>
              <a:t>8</a:t>
            </a:fld>
            <a:endParaRPr lang="en-AU"/>
          </a:p>
        </p:txBody>
      </p:sp>
    </p:spTree>
    <p:extLst>
      <p:ext uri="{BB962C8B-B14F-4D97-AF65-F5344CB8AC3E}">
        <p14:creationId xmlns:p14="http://schemas.microsoft.com/office/powerpoint/2010/main" val="4036968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3964A-BD31-4133-7BB6-DE4B833607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7CE87-61A3-F091-CECD-17282C69C364}"/>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13C449D3-3929-1731-897D-6D184D039FEE}"/>
              </a:ext>
            </a:extLst>
          </p:cNvPr>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A9AF35C9-FD09-9604-5D99-15B92878B07B}"/>
              </a:ext>
            </a:extLst>
          </p:cNvPr>
          <p:cNvSpPr>
            <a:spLocks noGrp="1"/>
          </p:cNvSpPr>
          <p:nvPr>
            <p:ph type="sldNum" sz="quarter" idx="5"/>
          </p:nvPr>
        </p:nvSpPr>
        <p:spPr/>
        <p:txBody>
          <a:bodyPr/>
          <a:lstStyle/>
          <a:p>
            <a:fld id="{22BE186D-EFD0-423E-9FA4-05C2B66A969E}" type="slidenum">
              <a:rPr lang="en-AU" smtClean="0"/>
              <a:t>9</a:t>
            </a:fld>
            <a:endParaRPr lang="en-AU"/>
          </a:p>
        </p:txBody>
      </p:sp>
    </p:spTree>
    <p:extLst>
      <p:ext uri="{BB962C8B-B14F-4D97-AF65-F5344CB8AC3E}">
        <p14:creationId xmlns:p14="http://schemas.microsoft.com/office/powerpoint/2010/main" val="2667101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BE186D-EFD0-423E-9FA4-05C2B66A969E}" type="slidenum">
              <a:rPr lang="en-AU" smtClean="0"/>
              <a:t>10</a:t>
            </a:fld>
            <a:endParaRPr lang="en-AU"/>
          </a:p>
        </p:txBody>
      </p:sp>
    </p:spTree>
    <p:extLst>
      <p:ext uri="{BB962C8B-B14F-4D97-AF65-F5344CB8AC3E}">
        <p14:creationId xmlns:p14="http://schemas.microsoft.com/office/powerpoint/2010/main" val="950062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2F73F-F4AD-F024-8E89-FEABD01B8E05}"/>
              </a:ext>
            </a:extLst>
          </p:cNvPr>
          <p:cNvSpPr>
            <a:spLocks noGrp="1"/>
          </p:cNvSpPr>
          <p:nvPr>
            <p:ph type="ctrTitle"/>
          </p:nvPr>
        </p:nvSpPr>
        <p:spPr>
          <a:xfrm>
            <a:off x="450012" y="2587925"/>
            <a:ext cx="9144000" cy="1491382"/>
          </a:xfrm>
        </p:spPr>
        <p:txBody>
          <a:bodyPr anchor="b"/>
          <a:lstStyle>
            <a:lvl1pPr algn="l">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DDBE89F-F597-F648-9E33-B52F7815AEA2}"/>
              </a:ext>
            </a:extLst>
          </p:cNvPr>
          <p:cNvSpPr>
            <a:spLocks noGrp="1"/>
          </p:cNvSpPr>
          <p:nvPr>
            <p:ph type="subTitle" idx="1"/>
          </p:nvPr>
        </p:nvSpPr>
        <p:spPr>
          <a:xfrm>
            <a:off x="450012" y="4171382"/>
            <a:ext cx="9144000" cy="1655762"/>
          </a:xfrm>
        </p:spPr>
        <p:txBody>
          <a:bodyPr/>
          <a:lstStyle>
            <a:lvl1pPr marL="0" indent="0" algn="l">
              <a:buNone/>
              <a:defRPr sz="2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923B120-A9C5-3A4D-5FE1-48C3B635875C}"/>
              </a:ext>
            </a:extLst>
          </p:cNvPr>
          <p:cNvSpPr>
            <a:spLocks noGrp="1"/>
          </p:cNvSpPr>
          <p:nvPr>
            <p:ph type="dt" sz="half" idx="10"/>
          </p:nvPr>
        </p:nvSpPr>
        <p:spPr>
          <a:xfrm>
            <a:off x="10437964" y="6209700"/>
            <a:ext cx="1476555" cy="365125"/>
          </a:xfrm>
          <a:prstGeom prst="rect">
            <a:avLst/>
          </a:prstGeom>
        </p:spPr>
        <p:txBody>
          <a:bodyPr/>
          <a:lstStyle>
            <a:lvl1pPr>
              <a:defRPr sz="1100" b="0"/>
            </a:lvl1pPr>
          </a:lstStyle>
          <a:p>
            <a:r>
              <a:rPr lang="en-AU"/>
              <a:t>May 2026</a:t>
            </a:r>
            <a:endParaRPr lang="en-AU" b="0"/>
          </a:p>
        </p:txBody>
      </p:sp>
      <p:pic>
        <p:nvPicPr>
          <p:cNvPr id="8" name="Picture 7">
            <a:extLst>
              <a:ext uri="{FF2B5EF4-FFF2-40B4-BE49-F238E27FC236}">
                <a16:creationId xmlns:a16="http://schemas.microsoft.com/office/drawing/2014/main" id="{E6528008-575D-B586-E643-6B0E2576F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551" y="136525"/>
            <a:ext cx="4340306" cy="2150391"/>
          </a:xfrm>
          <a:prstGeom prst="rect">
            <a:avLst/>
          </a:prstGeom>
        </p:spPr>
      </p:pic>
    </p:spTree>
    <p:extLst>
      <p:ext uri="{BB962C8B-B14F-4D97-AF65-F5344CB8AC3E}">
        <p14:creationId xmlns:p14="http://schemas.microsoft.com/office/powerpoint/2010/main" val="202117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2F73F-F4AD-F024-8E89-FEABD01B8E05}"/>
              </a:ext>
            </a:extLst>
          </p:cNvPr>
          <p:cNvSpPr>
            <a:spLocks noGrp="1"/>
          </p:cNvSpPr>
          <p:nvPr>
            <p:ph type="ctrTitle" hasCustomPrompt="1"/>
          </p:nvPr>
        </p:nvSpPr>
        <p:spPr>
          <a:xfrm>
            <a:off x="450012" y="2587925"/>
            <a:ext cx="9144000" cy="1491382"/>
          </a:xfrm>
        </p:spPr>
        <p:txBody>
          <a:bodyPr anchor="b"/>
          <a:lstStyle>
            <a:lvl1pPr algn="l">
              <a:defRPr sz="6000"/>
            </a:lvl1pPr>
          </a:lstStyle>
          <a:p>
            <a:r>
              <a:rPr lang="en-US"/>
              <a:t>Thank you</a:t>
            </a:r>
            <a:endParaRPr lang="en-AU"/>
          </a:p>
        </p:txBody>
      </p:sp>
      <p:sp>
        <p:nvSpPr>
          <p:cNvPr id="3" name="Subtitle 2">
            <a:extLst>
              <a:ext uri="{FF2B5EF4-FFF2-40B4-BE49-F238E27FC236}">
                <a16:creationId xmlns:a16="http://schemas.microsoft.com/office/drawing/2014/main" id="{FDDBE89F-F597-F648-9E33-B52F7815AEA2}"/>
              </a:ext>
            </a:extLst>
          </p:cNvPr>
          <p:cNvSpPr>
            <a:spLocks noGrp="1"/>
          </p:cNvSpPr>
          <p:nvPr>
            <p:ph type="subTitle" idx="1" hasCustomPrompt="1"/>
          </p:nvPr>
        </p:nvSpPr>
        <p:spPr>
          <a:xfrm>
            <a:off x="450012" y="4171382"/>
            <a:ext cx="9144000" cy="1655762"/>
          </a:xfrm>
        </p:spPr>
        <p:txBody>
          <a:bodyPr/>
          <a:lstStyle>
            <a:lvl1pPr marL="0" indent="0" algn="l">
              <a:buNone/>
              <a:defRPr sz="2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Contact</a:t>
            </a:r>
            <a:endParaRPr lang="en-AU"/>
          </a:p>
        </p:txBody>
      </p:sp>
      <p:sp>
        <p:nvSpPr>
          <p:cNvPr id="4" name="Date Placeholder 3">
            <a:extLst>
              <a:ext uri="{FF2B5EF4-FFF2-40B4-BE49-F238E27FC236}">
                <a16:creationId xmlns:a16="http://schemas.microsoft.com/office/drawing/2014/main" id="{D923B120-A9C5-3A4D-5FE1-48C3B635875C}"/>
              </a:ext>
            </a:extLst>
          </p:cNvPr>
          <p:cNvSpPr>
            <a:spLocks noGrp="1"/>
          </p:cNvSpPr>
          <p:nvPr>
            <p:ph type="dt" sz="half" idx="10"/>
          </p:nvPr>
        </p:nvSpPr>
        <p:spPr>
          <a:xfrm>
            <a:off x="10437964" y="6209700"/>
            <a:ext cx="1476555" cy="365125"/>
          </a:xfrm>
          <a:prstGeom prst="rect">
            <a:avLst/>
          </a:prstGeom>
        </p:spPr>
        <p:txBody>
          <a:bodyPr/>
          <a:lstStyle>
            <a:lvl1pPr>
              <a:defRPr sz="1100" b="0"/>
            </a:lvl1pPr>
          </a:lstStyle>
          <a:p>
            <a:r>
              <a:rPr lang="en-AU"/>
              <a:t>May 2026</a:t>
            </a:r>
            <a:endParaRPr lang="en-AU" b="0"/>
          </a:p>
        </p:txBody>
      </p:sp>
      <p:pic>
        <p:nvPicPr>
          <p:cNvPr id="8" name="Picture 7">
            <a:extLst>
              <a:ext uri="{FF2B5EF4-FFF2-40B4-BE49-F238E27FC236}">
                <a16:creationId xmlns:a16="http://schemas.microsoft.com/office/drawing/2014/main" id="{E6528008-575D-B586-E643-6B0E2576F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551" y="136525"/>
            <a:ext cx="4340306" cy="2150391"/>
          </a:xfrm>
          <a:prstGeom prst="rect">
            <a:avLst/>
          </a:prstGeom>
        </p:spPr>
      </p:pic>
    </p:spTree>
    <p:extLst>
      <p:ext uri="{BB962C8B-B14F-4D97-AF65-F5344CB8AC3E}">
        <p14:creationId xmlns:p14="http://schemas.microsoft.com/office/powerpoint/2010/main" val="93340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180F4F-06BD-8595-53B1-B5D9A9B2E7B7}"/>
              </a:ext>
            </a:extLst>
          </p:cNvPr>
          <p:cNvSpPr>
            <a:spLocks noGrp="1"/>
          </p:cNvSpPr>
          <p:nvPr>
            <p:ph type="title"/>
          </p:nvPr>
        </p:nvSpPr>
        <p:spPr>
          <a:xfrm>
            <a:off x="592352" y="104315"/>
            <a:ext cx="10515600" cy="2852737"/>
          </a:xfrm>
        </p:spPr>
        <p:txBody>
          <a:bodyPr anchor="b">
            <a:normAutofit/>
          </a:bodyPr>
          <a:lstStyle>
            <a:lvl1pPr>
              <a:defRPr sz="4600"/>
            </a:lvl1pPr>
          </a:lstStyle>
          <a:p>
            <a:endParaRPr lang="en-AU"/>
          </a:p>
        </p:txBody>
      </p:sp>
      <p:sp>
        <p:nvSpPr>
          <p:cNvPr id="5" name="Text Placeholder 2">
            <a:extLst>
              <a:ext uri="{FF2B5EF4-FFF2-40B4-BE49-F238E27FC236}">
                <a16:creationId xmlns:a16="http://schemas.microsoft.com/office/drawing/2014/main" id="{F65975A5-F989-21D6-A49A-6A3AF0376DB8}"/>
              </a:ext>
            </a:extLst>
          </p:cNvPr>
          <p:cNvSpPr>
            <a:spLocks noGrp="1"/>
          </p:cNvSpPr>
          <p:nvPr>
            <p:ph type="body" idx="1"/>
          </p:nvPr>
        </p:nvSpPr>
        <p:spPr>
          <a:xfrm>
            <a:off x="592352" y="2984040"/>
            <a:ext cx="10515600" cy="1500187"/>
          </a:xfrm>
        </p:spPr>
        <p:txBody>
          <a:bodyPr>
            <a:normAutofit/>
          </a:bodyPr>
          <a:lstStyle>
            <a:lvl1pPr marL="0" indent="0">
              <a:buNone/>
              <a:defRPr sz="3000" b="1">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endParaRPr lang="en-US"/>
          </a:p>
        </p:txBody>
      </p:sp>
    </p:spTree>
    <p:extLst>
      <p:ext uri="{BB962C8B-B14F-4D97-AF65-F5344CB8AC3E}">
        <p14:creationId xmlns:p14="http://schemas.microsoft.com/office/powerpoint/2010/main" val="1662554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DCF27DAC-52D0-B769-FE37-64AF0794FB5F}"/>
              </a:ext>
            </a:extLst>
          </p:cNvPr>
          <p:cNvSpPr>
            <a:spLocks noGrp="1"/>
          </p:cNvSpPr>
          <p:nvPr>
            <p:ph type="pic" sz="quarter" idx="13"/>
          </p:nvPr>
        </p:nvSpPr>
        <p:spPr>
          <a:xfrm>
            <a:off x="6558115" y="1440451"/>
            <a:ext cx="4794245" cy="4144271"/>
          </a:xfrm>
          <a:prstGeom prst="roundRect">
            <a:avLst>
              <a:gd name="adj" fmla="val 5556"/>
            </a:avLst>
          </a:prstGeom>
          <a:ln>
            <a:noFill/>
          </a:ln>
        </p:spPr>
        <p:style>
          <a:lnRef idx="2">
            <a:schemeClr val="accent6"/>
          </a:lnRef>
          <a:fillRef idx="1">
            <a:schemeClr val="lt1"/>
          </a:fillRef>
          <a:effectRef idx="0">
            <a:schemeClr val="accent6"/>
          </a:effectRef>
          <a:fontRef idx="minor">
            <a:schemeClr val="dk1"/>
          </a:fontRef>
        </p:style>
        <p:txBody>
          <a:bodyPr/>
          <a:lstStyle/>
          <a:p>
            <a:endParaRPr lang="en-AU"/>
          </a:p>
        </p:txBody>
      </p:sp>
      <p:sp>
        <p:nvSpPr>
          <p:cNvPr id="14" name="Text Placeholder 2">
            <a:extLst>
              <a:ext uri="{FF2B5EF4-FFF2-40B4-BE49-F238E27FC236}">
                <a16:creationId xmlns:a16="http://schemas.microsoft.com/office/drawing/2014/main" id="{A4531188-E727-08DC-12B6-7762C7B78978}"/>
              </a:ext>
            </a:extLst>
          </p:cNvPr>
          <p:cNvSpPr>
            <a:spLocks noGrp="1"/>
          </p:cNvSpPr>
          <p:nvPr>
            <p:ph idx="1"/>
          </p:nvPr>
        </p:nvSpPr>
        <p:spPr>
          <a:xfrm>
            <a:off x="495832" y="1429401"/>
            <a:ext cx="5742922" cy="3521433"/>
          </a:xfrm>
          <a:prstGeom prst="rect">
            <a:avLst/>
          </a:prstGeom>
        </p:spPr>
        <p:txBody>
          <a:bodyPr vert="horz" lIns="91440" tIns="45720" rIns="91440" bIns="45720" rtlCol="0">
            <a:normAutofit/>
          </a:bodyPr>
          <a:lstStyle>
            <a:lvl1pPr>
              <a:defRPr sz="2000"/>
            </a:lvl1pPr>
          </a:lstStyle>
          <a:p>
            <a:pPr lvl="0"/>
            <a:r>
              <a:rPr lang="en-US"/>
              <a:t>Click to edit Master text styles</a:t>
            </a:r>
          </a:p>
        </p:txBody>
      </p:sp>
      <p:sp>
        <p:nvSpPr>
          <p:cNvPr id="23" name="Text Placeholder 16">
            <a:extLst>
              <a:ext uri="{FF2B5EF4-FFF2-40B4-BE49-F238E27FC236}">
                <a16:creationId xmlns:a16="http://schemas.microsoft.com/office/drawing/2014/main" id="{2E6B6456-38FD-8120-90AE-A1BA7366ADE5}"/>
              </a:ext>
            </a:extLst>
          </p:cNvPr>
          <p:cNvSpPr>
            <a:spLocks noGrp="1"/>
          </p:cNvSpPr>
          <p:nvPr>
            <p:ph type="body" sz="quarter" idx="14" hasCustomPrompt="1"/>
          </p:nvPr>
        </p:nvSpPr>
        <p:spPr>
          <a:xfrm>
            <a:off x="363742" y="383560"/>
            <a:ext cx="10988618" cy="566393"/>
          </a:xfrm>
          <a:prstGeom prst="rect">
            <a:avLst/>
          </a:prstGeom>
        </p:spPr>
        <p:txBody>
          <a:bodyPr anchor="b"/>
          <a:lstStyle>
            <a:lvl1pPr>
              <a:defRPr sz="3200" b="1"/>
            </a:lvl1pPr>
          </a:lstStyle>
          <a:p>
            <a:pPr lvl="0"/>
            <a:r>
              <a:rPr lang="en-US"/>
              <a:t>Title</a:t>
            </a:r>
            <a:endParaRPr lang="en-AU"/>
          </a:p>
        </p:txBody>
      </p:sp>
      <p:sp>
        <p:nvSpPr>
          <p:cNvPr id="24" name="Text Placeholder 16">
            <a:extLst>
              <a:ext uri="{FF2B5EF4-FFF2-40B4-BE49-F238E27FC236}">
                <a16:creationId xmlns:a16="http://schemas.microsoft.com/office/drawing/2014/main" id="{384ECDD6-7B7E-5298-114F-731C26B3B107}"/>
              </a:ext>
            </a:extLst>
          </p:cNvPr>
          <p:cNvSpPr>
            <a:spLocks noGrp="1"/>
          </p:cNvSpPr>
          <p:nvPr>
            <p:ph type="body" sz="quarter" idx="15" hasCustomPrompt="1"/>
          </p:nvPr>
        </p:nvSpPr>
        <p:spPr>
          <a:xfrm>
            <a:off x="363742" y="949952"/>
            <a:ext cx="10988618" cy="446229"/>
          </a:xfrm>
          <a:prstGeom prst="rect">
            <a:avLst/>
          </a:prstGeom>
        </p:spPr>
        <p:txBody>
          <a:bodyPr anchor="b"/>
          <a:lstStyle>
            <a:lvl1pPr>
              <a:defRPr sz="2200" b="1">
                <a:solidFill>
                  <a:schemeClr val="tx2"/>
                </a:solidFill>
              </a:defRPr>
            </a:lvl1pPr>
          </a:lstStyle>
          <a:p>
            <a:pPr lvl="0"/>
            <a:r>
              <a:rPr lang="en-US"/>
              <a:t>Subtitle</a:t>
            </a:r>
            <a:endParaRPr lang="en-AU"/>
          </a:p>
        </p:txBody>
      </p:sp>
      <p:sp>
        <p:nvSpPr>
          <p:cNvPr id="6" name="Slide Number Placeholder 5">
            <a:extLst>
              <a:ext uri="{FF2B5EF4-FFF2-40B4-BE49-F238E27FC236}">
                <a16:creationId xmlns:a16="http://schemas.microsoft.com/office/drawing/2014/main" id="{0023DBC9-0438-FFAC-426E-8612CFEF35B6}"/>
              </a:ext>
            </a:extLst>
          </p:cNvPr>
          <p:cNvSpPr txBox="1">
            <a:spLocks/>
          </p:cNvSpPr>
          <p:nvPr userDrawn="1"/>
        </p:nvSpPr>
        <p:spPr>
          <a:xfrm>
            <a:off x="11015932" y="6485746"/>
            <a:ext cx="336430" cy="251484"/>
          </a:xfrm>
          <a:prstGeom prst="rect">
            <a:avLst/>
          </a:prstGeom>
        </p:spPr>
        <p:txBody>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50C9DB-C741-4CB3-87DE-9C067CC240F9}" type="slidenum">
              <a:rPr lang="en-AU" smtClean="0"/>
              <a:pPr/>
              <a:t>‹#›</a:t>
            </a:fld>
            <a:endParaRPr lang="en-AU"/>
          </a:p>
        </p:txBody>
      </p:sp>
    </p:spTree>
    <p:extLst>
      <p:ext uri="{BB962C8B-B14F-4D97-AF65-F5344CB8AC3E}">
        <p14:creationId xmlns:p14="http://schemas.microsoft.com/office/powerpoint/2010/main" val="235743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C1FC28F0-02BB-EA39-DB5A-F0D8DDDCE8DE}"/>
              </a:ext>
            </a:extLst>
          </p:cNvPr>
          <p:cNvSpPr>
            <a:spLocks noGrp="1"/>
          </p:cNvSpPr>
          <p:nvPr>
            <p:ph idx="1"/>
          </p:nvPr>
        </p:nvSpPr>
        <p:spPr>
          <a:xfrm>
            <a:off x="495832" y="1507588"/>
            <a:ext cx="10515600" cy="3521433"/>
          </a:xfrm>
          <a:prstGeom prst="rect">
            <a:avLst/>
          </a:prstGeom>
        </p:spPr>
        <p:txBody>
          <a:bodyPr vert="horz" lIns="91440" tIns="45720" rIns="91440" bIns="45720" rtlCol="0">
            <a:normAutofit/>
          </a:bodyPr>
          <a:lstStyle>
            <a:lvl1pPr>
              <a:defRPr sz="1800"/>
            </a:lvl1pPr>
          </a:lstStyle>
          <a:p>
            <a:pPr lvl="0"/>
            <a:r>
              <a:rPr lang="en-US"/>
              <a:t>Click to edit Master text styles</a:t>
            </a:r>
          </a:p>
        </p:txBody>
      </p:sp>
      <p:sp>
        <p:nvSpPr>
          <p:cNvPr id="9" name="Text Placeholder 16">
            <a:extLst>
              <a:ext uri="{FF2B5EF4-FFF2-40B4-BE49-F238E27FC236}">
                <a16:creationId xmlns:a16="http://schemas.microsoft.com/office/drawing/2014/main" id="{83866BCC-401C-23A4-5B1B-FEF1AB8D7648}"/>
              </a:ext>
            </a:extLst>
          </p:cNvPr>
          <p:cNvSpPr>
            <a:spLocks noGrp="1"/>
          </p:cNvSpPr>
          <p:nvPr>
            <p:ph type="body" sz="quarter" idx="14" hasCustomPrompt="1"/>
          </p:nvPr>
        </p:nvSpPr>
        <p:spPr>
          <a:xfrm>
            <a:off x="363742" y="383560"/>
            <a:ext cx="10647690" cy="566393"/>
          </a:xfrm>
          <a:prstGeom prst="rect">
            <a:avLst/>
          </a:prstGeom>
        </p:spPr>
        <p:txBody>
          <a:bodyPr anchor="b"/>
          <a:lstStyle>
            <a:lvl1pPr>
              <a:defRPr sz="3200" b="1"/>
            </a:lvl1pPr>
          </a:lstStyle>
          <a:p>
            <a:pPr lvl="0"/>
            <a:r>
              <a:rPr lang="en-US"/>
              <a:t>Title</a:t>
            </a:r>
            <a:endParaRPr lang="en-AU"/>
          </a:p>
        </p:txBody>
      </p:sp>
      <p:sp>
        <p:nvSpPr>
          <p:cNvPr id="14" name="Text Placeholder 16">
            <a:extLst>
              <a:ext uri="{FF2B5EF4-FFF2-40B4-BE49-F238E27FC236}">
                <a16:creationId xmlns:a16="http://schemas.microsoft.com/office/drawing/2014/main" id="{120BE8DB-4A87-8CD1-B60F-90B8DEC04482}"/>
              </a:ext>
            </a:extLst>
          </p:cNvPr>
          <p:cNvSpPr>
            <a:spLocks noGrp="1"/>
          </p:cNvSpPr>
          <p:nvPr>
            <p:ph type="body" sz="quarter" idx="15" hasCustomPrompt="1"/>
          </p:nvPr>
        </p:nvSpPr>
        <p:spPr>
          <a:xfrm>
            <a:off x="363742" y="949952"/>
            <a:ext cx="10647690" cy="446229"/>
          </a:xfrm>
          <a:prstGeom prst="rect">
            <a:avLst/>
          </a:prstGeom>
        </p:spPr>
        <p:txBody>
          <a:bodyPr anchor="b"/>
          <a:lstStyle>
            <a:lvl1pPr>
              <a:defRPr sz="2200" b="1">
                <a:solidFill>
                  <a:schemeClr val="tx2"/>
                </a:solidFill>
              </a:defRPr>
            </a:lvl1pPr>
          </a:lstStyle>
          <a:p>
            <a:pPr lvl="0"/>
            <a:r>
              <a:rPr lang="en-US"/>
              <a:t>Subtitle</a:t>
            </a:r>
            <a:endParaRPr lang="en-AU"/>
          </a:p>
        </p:txBody>
      </p:sp>
      <p:sp>
        <p:nvSpPr>
          <p:cNvPr id="4" name="Slide Number Placeholder 5">
            <a:extLst>
              <a:ext uri="{FF2B5EF4-FFF2-40B4-BE49-F238E27FC236}">
                <a16:creationId xmlns:a16="http://schemas.microsoft.com/office/drawing/2014/main" id="{A6711ACE-E6AE-F2AF-3519-F92860FD08E6}"/>
              </a:ext>
            </a:extLst>
          </p:cNvPr>
          <p:cNvSpPr txBox="1">
            <a:spLocks noGrp="1" noRot="1" noMove="1" noResize="1" noEditPoints="1" noAdjustHandles="1" noChangeArrowheads="1" noChangeShapeType="1"/>
          </p:cNvSpPr>
          <p:nvPr userDrawn="1"/>
        </p:nvSpPr>
        <p:spPr>
          <a:xfrm>
            <a:off x="11015932" y="6485746"/>
            <a:ext cx="336430" cy="251484"/>
          </a:xfrm>
          <a:prstGeom prst="rect">
            <a:avLst/>
          </a:prstGeom>
        </p:spPr>
        <p:txBody>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50C9DB-C741-4CB3-87DE-9C067CC240F9}" type="slidenum">
              <a:rPr lang="en-AU" smtClean="0"/>
              <a:pPr/>
              <a:t>‹#›</a:t>
            </a:fld>
            <a:endParaRPr lang="en-AU"/>
          </a:p>
        </p:txBody>
      </p:sp>
    </p:spTree>
    <p:extLst>
      <p:ext uri="{BB962C8B-B14F-4D97-AF65-F5344CB8AC3E}">
        <p14:creationId xmlns:p14="http://schemas.microsoft.com/office/powerpoint/2010/main" val="89133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DCF27DAC-52D0-B769-FE37-64AF0794FB5F}"/>
              </a:ext>
            </a:extLst>
          </p:cNvPr>
          <p:cNvSpPr>
            <a:spLocks noGrp="1"/>
          </p:cNvSpPr>
          <p:nvPr>
            <p:ph type="pic" sz="quarter" idx="13"/>
          </p:nvPr>
        </p:nvSpPr>
        <p:spPr>
          <a:xfrm>
            <a:off x="508131" y="1436058"/>
            <a:ext cx="4427663" cy="4050342"/>
          </a:xfrm>
          <a:prstGeom prst="roundRect">
            <a:avLst>
              <a:gd name="adj" fmla="val 4049"/>
            </a:avLst>
          </a:prstGeom>
          <a:ln>
            <a:noFill/>
          </a:ln>
        </p:spPr>
        <p:style>
          <a:lnRef idx="2">
            <a:schemeClr val="accent6"/>
          </a:lnRef>
          <a:fillRef idx="1">
            <a:schemeClr val="lt1"/>
          </a:fillRef>
          <a:effectRef idx="0">
            <a:schemeClr val="accent6"/>
          </a:effectRef>
          <a:fontRef idx="minor">
            <a:schemeClr val="dk1"/>
          </a:fontRef>
        </p:style>
        <p:txBody>
          <a:bodyPr/>
          <a:lstStyle/>
          <a:p>
            <a:endParaRPr lang="en-AU"/>
          </a:p>
        </p:txBody>
      </p:sp>
      <p:sp>
        <p:nvSpPr>
          <p:cNvPr id="14" name="Text Placeholder 2">
            <a:extLst>
              <a:ext uri="{FF2B5EF4-FFF2-40B4-BE49-F238E27FC236}">
                <a16:creationId xmlns:a16="http://schemas.microsoft.com/office/drawing/2014/main" id="{A4531188-E727-08DC-12B6-7762C7B78978}"/>
              </a:ext>
            </a:extLst>
          </p:cNvPr>
          <p:cNvSpPr>
            <a:spLocks noGrp="1"/>
          </p:cNvSpPr>
          <p:nvPr>
            <p:ph idx="1" hasCustomPrompt="1"/>
          </p:nvPr>
        </p:nvSpPr>
        <p:spPr>
          <a:xfrm>
            <a:off x="5191432" y="1436058"/>
            <a:ext cx="6160929" cy="4050341"/>
          </a:xfrm>
          <a:prstGeom prst="rect">
            <a:avLst/>
          </a:prstGeom>
        </p:spPr>
        <p:txBody>
          <a:bodyPr vert="horz" lIns="91440" tIns="45720" rIns="91440" bIns="45720" numCol="2" spcCol="18000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lvl="0"/>
            <a:r>
              <a:rPr lang="en-US"/>
              <a:t>Click to edit Master text styles two columns. </a:t>
            </a:r>
          </a:p>
        </p:txBody>
      </p:sp>
      <p:sp>
        <p:nvSpPr>
          <p:cNvPr id="9" name="Text Placeholder 16">
            <a:extLst>
              <a:ext uri="{FF2B5EF4-FFF2-40B4-BE49-F238E27FC236}">
                <a16:creationId xmlns:a16="http://schemas.microsoft.com/office/drawing/2014/main" id="{49295C26-244D-31AA-31C1-670561DF5909}"/>
              </a:ext>
            </a:extLst>
          </p:cNvPr>
          <p:cNvSpPr>
            <a:spLocks noGrp="1"/>
          </p:cNvSpPr>
          <p:nvPr>
            <p:ph type="body" sz="quarter" idx="14" hasCustomPrompt="1"/>
          </p:nvPr>
        </p:nvSpPr>
        <p:spPr>
          <a:xfrm>
            <a:off x="363742" y="383560"/>
            <a:ext cx="10988619" cy="566393"/>
          </a:xfrm>
          <a:prstGeom prst="rect">
            <a:avLst/>
          </a:prstGeom>
        </p:spPr>
        <p:txBody>
          <a:bodyPr anchor="b"/>
          <a:lstStyle>
            <a:lvl1pPr>
              <a:defRPr sz="3200" b="1"/>
            </a:lvl1pPr>
          </a:lstStyle>
          <a:p>
            <a:pPr lvl="0"/>
            <a:r>
              <a:rPr lang="en-US"/>
              <a:t>Title</a:t>
            </a:r>
            <a:endParaRPr lang="en-AU"/>
          </a:p>
        </p:txBody>
      </p:sp>
      <p:sp>
        <p:nvSpPr>
          <p:cNvPr id="10" name="Text Placeholder 16">
            <a:extLst>
              <a:ext uri="{FF2B5EF4-FFF2-40B4-BE49-F238E27FC236}">
                <a16:creationId xmlns:a16="http://schemas.microsoft.com/office/drawing/2014/main" id="{EA4A225D-4106-5E4F-CE7F-23E7BCECF416}"/>
              </a:ext>
            </a:extLst>
          </p:cNvPr>
          <p:cNvSpPr>
            <a:spLocks noGrp="1"/>
          </p:cNvSpPr>
          <p:nvPr>
            <p:ph type="body" sz="quarter" idx="15" hasCustomPrompt="1"/>
          </p:nvPr>
        </p:nvSpPr>
        <p:spPr>
          <a:xfrm>
            <a:off x="363742" y="949952"/>
            <a:ext cx="10988619" cy="446229"/>
          </a:xfrm>
          <a:prstGeom prst="rect">
            <a:avLst/>
          </a:prstGeom>
        </p:spPr>
        <p:txBody>
          <a:bodyPr anchor="b"/>
          <a:lstStyle>
            <a:lvl1pPr>
              <a:defRPr sz="2200" b="1">
                <a:solidFill>
                  <a:schemeClr val="tx2"/>
                </a:solidFill>
              </a:defRPr>
            </a:lvl1pPr>
          </a:lstStyle>
          <a:p>
            <a:pPr lvl="0"/>
            <a:r>
              <a:rPr lang="en-US"/>
              <a:t>Subtitle</a:t>
            </a:r>
            <a:endParaRPr lang="en-AU"/>
          </a:p>
        </p:txBody>
      </p:sp>
      <p:sp>
        <p:nvSpPr>
          <p:cNvPr id="2" name="Slide Number Placeholder 5">
            <a:extLst>
              <a:ext uri="{FF2B5EF4-FFF2-40B4-BE49-F238E27FC236}">
                <a16:creationId xmlns:a16="http://schemas.microsoft.com/office/drawing/2014/main" id="{9641D0F3-F963-88C9-CF63-AE9BAD45ACB6}"/>
              </a:ext>
            </a:extLst>
          </p:cNvPr>
          <p:cNvSpPr txBox="1">
            <a:spLocks noGrp="1" noRot="1" noMove="1" noResize="1" noEditPoints="1" noAdjustHandles="1" noChangeArrowheads="1" noChangeShapeType="1"/>
          </p:cNvSpPr>
          <p:nvPr userDrawn="1"/>
        </p:nvSpPr>
        <p:spPr>
          <a:xfrm>
            <a:off x="11015931" y="6474440"/>
            <a:ext cx="336430" cy="251484"/>
          </a:xfrm>
          <a:prstGeom prst="rect">
            <a:avLst/>
          </a:prstGeom>
        </p:spPr>
        <p:txBody>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b="0"/>
          </a:p>
        </p:txBody>
      </p:sp>
    </p:spTree>
    <p:extLst>
      <p:ext uri="{BB962C8B-B14F-4D97-AF65-F5344CB8AC3E}">
        <p14:creationId xmlns:p14="http://schemas.microsoft.com/office/powerpoint/2010/main" val="395951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DCF27DAC-52D0-B769-FE37-64AF0794FB5F}"/>
              </a:ext>
            </a:extLst>
          </p:cNvPr>
          <p:cNvSpPr>
            <a:spLocks noGrp="1"/>
          </p:cNvSpPr>
          <p:nvPr>
            <p:ph type="pic" sz="quarter" idx="13"/>
          </p:nvPr>
        </p:nvSpPr>
        <p:spPr>
          <a:xfrm>
            <a:off x="519968" y="417380"/>
            <a:ext cx="10832393" cy="3011619"/>
          </a:xfrm>
          <a:prstGeom prst="roundRect">
            <a:avLst>
              <a:gd name="adj" fmla="val 4049"/>
            </a:avLst>
          </a:prstGeom>
          <a:ln>
            <a:noFill/>
          </a:ln>
        </p:spPr>
        <p:style>
          <a:lnRef idx="2">
            <a:schemeClr val="accent6"/>
          </a:lnRef>
          <a:fillRef idx="1">
            <a:schemeClr val="lt1"/>
          </a:fillRef>
          <a:effectRef idx="0">
            <a:schemeClr val="accent6"/>
          </a:effectRef>
          <a:fontRef idx="minor">
            <a:schemeClr val="dk1"/>
          </a:fontRef>
        </p:style>
        <p:txBody>
          <a:bodyPr/>
          <a:lstStyle/>
          <a:p>
            <a:endParaRPr lang="en-AU"/>
          </a:p>
        </p:txBody>
      </p:sp>
      <p:sp>
        <p:nvSpPr>
          <p:cNvPr id="14" name="Text Placeholder 2">
            <a:extLst>
              <a:ext uri="{FF2B5EF4-FFF2-40B4-BE49-F238E27FC236}">
                <a16:creationId xmlns:a16="http://schemas.microsoft.com/office/drawing/2014/main" id="{A4531188-E727-08DC-12B6-7762C7B78978}"/>
              </a:ext>
            </a:extLst>
          </p:cNvPr>
          <p:cNvSpPr>
            <a:spLocks noGrp="1"/>
          </p:cNvSpPr>
          <p:nvPr>
            <p:ph idx="1" hasCustomPrompt="1"/>
          </p:nvPr>
        </p:nvSpPr>
        <p:spPr>
          <a:xfrm>
            <a:off x="4916129" y="3775587"/>
            <a:ext cx="6436232" cy="1838632"/>
          </a:xfrm>
          <a:prstGeom prst="rect">
            <a:avLst/>
          </a:prstGeom>
        </p:spPr>
        <p:txBody>
          <a:bodyPr vert="horz" lIns="91440" tIns="45720" rIns="91440" bIns="45720" numCol="2" spcCol="18000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lvl="0"/>
            <a:r>
              <a:rPr lang="en-US"/>
              <a:t>Click to edit Master text styles two columns. </a:t>
            </a:r>
          </a:p>
        </p:txBody>
      </p:sp>
      <p:sp>
        <p:nvSpPr>
          <p:cNvPr id="7" name="Text Placeholder 16">
            <a:extLst>
              <a:ext uri="{FF2B5EF4-FFF2-40B4-BE49-F238E27FC236}">
                <a16:creationId xmlns:a16="http://schemas.microsoft.com/office/drawing/2014/main" id="{C5FD6EB9-4C32-DCBC-C0E4-5DD1A21D2650}"/>
              </a:ext>
            </a:extLst>
          </p:cNvPr>
          <p:cNvSpPr>
            <a:spLocks noGrp="1"/>
          </p:cNvSpPr>
          <p:nvPr>
            <p:ph type="body" sz="quarter" idx="14" hasCustomPrompt="1"/>
          </p:nvPr>
        </p:nvSpPr>
        <p:spPr>
          <a:xfrm>
            <a:off x="363744" y="3775587"/>
            <a:ext cx="4385238" cy="566393"/>
          </a:xfrm>
          <a:prstGeom prst="rect">
            <a:avLst/>
          </a:prstGeom>
        </p:spPr>
        <p:txBody>
          <a:bodyPr anchor="b"/>
          <a:lstStyle>
            <a:lvl1pPr>
              <a:defRPr sz="3200" b="1"/>
            </a:lvl1pPr>
          </a:lstStyle>
          <a:p>
            <a:pPr lvl="0"/>
            <a:r>
              <a:rPr lang="en-US"/>
              <a:t>Title</a:t>
            </a:r>
            <a:endParaRPr lang="en-AU"/>
          </a:p>
        </p:txBody>
      </p:sp>
      <p:sp>
        <p:nvSpPr>
          <p:cNvPr id="8" name="Text Placeholder 16">
            <a:extLst>
              <a:ext uri="{FF2B5EF4-FFF2-40B4-BE49-F238E27FC236}">
                <a16:creationId xmlns:a16="http://schemas.microsoft.com/office/drawing/2014/main" id="{A2524BB7-A55D-2A96-F4A1-DA435749B79E}"/>
              </a:ext>
            </a:extLst>
          </p:cNvPr>
          <p:cNvSpPr>
            <a:spLocks noGrp="1"/>
          </p:cNvSpPr>
          <p:nvPr>
            <p:ph type="body" sz="quarter" idx="15" hasCustomPrompt="1"/>
          </p:nvPr>
        </p:nvSpPr>
        <p:spPr>
          <a:xfrm>
            <a:off x="363744" y="4341979"/>
            <a:ext cx="4385238" cy="446229"/>
          </a:xfrm>
          <a:prstGeom prst="rect">
            <a:avLst/>
          </a:prstGeom>
        </p:spPr>
        <p:txBody>
          <a:bodyPr anchor="b"/>
          <a:lstStyle>
            <a:lvl1pPr>
              <a:defRPr sz="2200" b="1">
                <a:solidFill>
                  <a:schemeClr val="tx2"/>
                </a:solidFill>
              </a:defRPr>
            </a:lvl1pPr>
          </a:lstStyle>
          <a:p>
            <a:pPr lvl="0"/>
            <a:r>
              <a:rPr lang="en-US"/>
              <a:t>Subtitle</a:t>
            </a:r>
            <a:endParaRPr lang="en-AU"/>
          </a:p>
        </p:txBody>
      </p:sp>
      <p:sp>
        <p:nvSpPr>
          <p:cNvPr id="2" name="Slide Number Placeholder 5">
            <a:extLst>
              <a:ext uri="{FF2B5EF4-FFF2-40B4-BE49-F238E27FC236}">
                <a16:creationId xmlns:a16="http://schemas.microsoft.com/office/drawing/2014/main" id="{38DE0C39-0561-F79C-D0D5-BDC3748EEEE7}"/>
              </a:ext>
            </a:extLst>
          </p:cNvPr>
          <p:cNvSpPr txBox="1">
            <a:spLocks noGrp="1" noRot="1" noMove="1" noResize="1" noEditPoints="1" noAdjustHandles="1" noChangeArrowheads="1" noChangeShapeType="1"/>
          </p:cNvSpPr>
          <p:nvPr userDrawn="1"/>
        </p:nvSpPr>
        <p:spPr>
          <a:xfrm>
            <a:off x="11015932" y="6485746"/>
            <a:ext cx="336430" cy="251484"/>
          </a:xfrm>
          <a:prstGeom prst="rect">
            <a:avLst/>
          </a:prstGeom>
        </p:spPr>
        <p:txBody>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50C9DB-C741-4CB3-87DE-9C067CC240F9}" type="slidenum">
              <a:rPr lang="en-AU" smtClean="0"/>
              <a:pPr/>
              <a:t>‹#›</a:t>
            </a:fld>
            <a:endParaRPr lang="en-AU"/>
          </a:p>
        </p:txBody>
      </p:sp>
    </p:spTree>
    <p:extLst>
      <p:ext uri="{BB962C8B-B14F-4D97-AF65-F5344CB8AC3E}">
        <p14:creationId xmlns:p14="http://schemas.microsoft.com/office/powerpoint/2010/main" val="116580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ingle Time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BC6ED5-DBEC-4BA5-9BFE-9A5E0ED8D8CA}"/>
              </a:ext>
            </a:extLst>
          </p:cNvPr>
          <p:cNvSpPr>
            <a:spLocks noGrp="1"/>
          </p:cNvSpPr>
          <p:nvPr>
            <p:ph type="title" hasCustomPrompt="1"/>
          </p:nvPr>
        </p:nvSpPr>
        <p:spPr>
          <a:xfrm>
            <a:off x="230124" y="457199"/>
            <a:ext cx="11731752" cy="1176055"/>
          </a:xfrm>
        </p:spPr>
        <p:txBody>
          <a:bodyPr/>
          <a:lstStyle>
            <a:lvl1pPr>
              <a:defRPr baseline="0"/>
            </a:lvl1pPr>
          </a:lstStyle>
          <a:p>
            <a:r>
              <a:rPr lang="en-US"/>
              <a:t>Click to add title</a:t>
            </a:r>
          </a:p>
        </p:txBody>
      </p:sp>
      <p:grpSp>
        <p:nvGrpSpPr>
          <p:cNvPr id="7" name="Group 6">
            <a:extLst>
              <a:ext uri="{FF2B5EF4-FFF2-40B4-BE49-F238E27FC236}">
                <a16:creationId xmlns:a16="http://schemas.microsoft.com/office/drawing/2014/main" id="{EE4AF8E1-6D3D-7A31-0DD3-7B583B821892}"/>
              </a:ext>
              <a:ext uri="{C183D7F6-B498-43B3-948B-1728B52AA6E4}">
                <adec:decorative xmlns:adec="http://schemas.microsoft.com/office/drawing/2017/decorative" val="1"/>
              </a:ext>
            </a:extLst>
          </p:cNvPr>
          <p:cNvGrpSpPr/>
          <p:nvPr userDrawn="1"/>
        </p:nvGrpSpPr>
        <p:grpSpPr>
          <a:xfrm>
            <a:off x="1320120" y="2020391"/>
            <a:ext cx="9378501" cy="2410190"/>
            <a:chOff x="1320120" y="2020391"/>
            <a:chExt cx="9378501" cy="2410190"/>
          </a:xfrm>
        </p:grpSpPr>
        <p:sp>
          <p:nvSpPr>
            <p:cNvPr id="8" name="Freeform: Shape 7" descr="timeline ">
              <a:extLst>
                <a:ext uri="{FF2B5EF4-FFF2-40B4-BE49-F238E27FC236}">
                  <a16:creationId xmlns:a16="http://schemas.microsoft.com/office/drawing/2014/main" id="{95FFD2E4-8235-F2BF-A205-9D552619322C}"/>
                </a:ext>
              </a:extLst>
            </p:cNvPr>
            <p:cNvSpPr/>
            <p:nvPr/>
          </p:nvSpPr>
          <p:spPr>
            <a:xfrm flipH="1" flipV="1">
              <a:off x="1392439" y="2020391"/>
              <a:ext cx="9252295" cy="2410190"/>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gradFill flip="none" rotWithShape="1">
              <a:gsLst>
                <a:gs pos="61000">
                  <a:schemeClr val="accent6"/>
                </a:gs>
                <a:gs pos="39000">
                  <a:schemeClr val="accent5"/>
                </a:gs>
                <a:gs pos="18000">
                  <a:schemeClr val="accent4"/>
                </a:gs>
                <a:gs pos="92000">
                  <a:schemeClr val="accent3"/>
                </a:gs>
              </a:gsLst>
              <a:lin ang="108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a:solidFill>
                  <a:schemeClr val="accent2"/>
                </a:solidFill>
              </a:endParaRPr>
            </a:p>
          </p:txBody>
        </p:sp>
        <p:sp>
          <p:nvSpPr>
            <p:cNvPr id="9" name="Oval 8" descr="timeline endpoints">
              <a:extLst>
                <a:ext uri="{FF2B5EF4-FFF2-40B4-BE49-F238E27FC236}">
                  <a16:creationId xmlns:a16="http://schemas.microsoft.com/office/drawing/2014/main" id="{FD500365-FF2B-BD97-E160-2EE37926D791}"/>
                </a:ext>
              </a:extLst>
            </p:cNvPr>
            <p:cNvSpPr/>
            <p:nvPr/>
          </p:nvSpPr>
          <p:spPr>
            <a:xfrm>
              <a:off x="1320120" y="3149771"/>
              <a:ext cx="218092" cy="218092"/>
            </a:xfrm>
            <a:prstGeom prst="ellipse">
              <a:avLst/>
            </a:prstGeom>
            <a:solidFill>
              <a:schemeClr val="accent4"/>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timeline endpoints">
              <a:extLst>
                <a:ext uri="{FF2B5EF4-FFF2-40B4-BE49-F238E27FC236}">
                  <a16:creationId xmlns:a16="http://schemas.microsoft.com/office/drawing/2014/main" id="{34C8CF17-1B0C-28D1-6E4D-5187FFFDCE2D}"/>
                </a:ext>
              </a:extLst>
            </p:cNvPr>
            <p:cNvSpPr/>
            <p:nvPr/>
          </p:nvSpPr>
          <p:spPr>
            <a:xfrm>
              <a:off x="10480529" y="3149771"/>
              <a:ext cx="218092" cy="218092"/>
            </a:xfrm>
            <a:prstGeom prst="ellipse">
              <a:avLst/>
            </a:prstGeom>
            <a:solidFill>
              <a:schemeClr val="accent3"/>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A472"/>
                </a:solidFill>
              </a:endParaRPr>
            </a:p>
          </p:txBody>
        </p:sp>
      </p:grpSp>
      <p:sp>
        <p:nvSpPr>
          <p:cNvPr id="12" name="Text Placeholder 11">
            <a:extLst>
              <a:ext uri="{FF2B5EF4-FFF2-40B4-BE49-F238E27FC236}">
                <a16:creationId xmlns:a16="http://schemas.microsoft.com/office/drawing/2014/main" id="{488AC32E-428F-9A0A-3195-B3423A2C9397}"/>
              </a:ext>
            </a:extLst>
          </p:cNvPr>
          <p:cNvSpPr>
            <a:spLocks noGrp="1"/>
          </p:cNvSpPr>
          <p:nvPr>
            <p:ph type="body" sz="quarter" idx="18" hasCustomPrompt="1"/>
          </p:nvPr>
        </p:nvSpPr>
        <p:spPr>
          <a:xfrm>
            <a:off x="1980355" y="2660943"/>
            <a:ext cx="1161288" cy="1161288"/>
          </a:xfrm>
          <a:prstGeom prst="ellipse">
            <a:avLst/>
          </a:prstGeom>
          <a:ln w="38100">
            <a:solidFill>
              <a:schemeClr val="accent4"/>
            </a:solidFill>
          </a:ln>
        </p:spPr>
        <p:txBody>
          <a:bodyPr anchor="ctr">
            <a:noAutofit/>
          </a:bodyPr>
          <a:lstStyle>
            <a:lvl1pPr marL="0" indent="0" algn="ctr">
              <a:buNone/>
              <a:defRPr sz="3200" cap="all" baseline="0">
                <a:solidFill>
                  <a:schemeClr val="accent4"/>
                </a:solidFill>
              </a:defRPr>
            </a:lvl1pPr>
            <a:lvl2pPr marL="457200" indent="0" algn="ctr">
              <a:buNone/>
              <a:defRPr sz="1600"/>
            </a:lvl2pPr>
            <a:lvl3pPr marL="914400" indent="0" algn="ctr">
              <a:buNone/>
              <a:defRPr sz="1400"/>
            </a:lvl3pPr>
            <a:lvl4pPr marL="1371600" indent="0" algn="ctr">
              <a:buNone/>
              <a:defRPr sz="1200"/>
            </a:lvl4pPr>
            <a:lvl5pPr marL="1828800" indent="0" algn="ctr">
              <a:buNone/>
              <a:defRPr sz="1200"/>
            </a:lvl5pPr>
          </a:lstStyle>
          <a:p>
            <a:pPr lvl="0"/>
            <a:r>
              <a:rPr lang="en-US"/>
              <a:t>Q1</a:t>
            </a:r>
          </a:p>
        </p:txBody>
      </p:sp>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4" y="4817717"/>
            <a:ext cx="1796396" cy="302186"/>
          </a:xfrm>
        </p:spPr>
        <p:txBody>
          <a:bodyPr>
            <a:noAutofit/>
          </a:bodyPr>
          <a:lstStyle>
            <a:lvl1pPr marL="0" indent="0">
              <a:buNone/>
              <a:defRPr sz="2000" b="1" cap="all" baseline="0">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hasCustomPrompt="1"/>
          </p:nvPr>
        </p:nvSpPr>
        <p:spPr>
          <a:xfrm>
            <a:off x="1823914"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13" name="Text Placeholder 11">
            <a:extLst>
              <a:ext uri="{FF2B5EF4-FFF2-40B4-BE49-F238E27FC236}">
                <a16:creationId xmlns:a16="http://schemas.microsoft.com/office/drawing/2014/main" id="{38A1666A-610A-35B4-038A-027C26F293CD}"/>
              </a:ext>
            </a:extLst>
          </p:cNvPr>
          <p:cNvSpPr>
            <a:spLocks noGrp="1"/>
          </p:cNvSpPr>
          <p:nvPr>
            <p:ph type="body" sz="quarter" idx="19" hasCustomPrompt="1"/>
          </p:nvPr>
        </p:nvSpPr>
        <p:spPr>
          <a:xfrm>
            <a:off x="4279505" y="2660943"/>
            <a:ext cx="1161288" cy="1161288"/>
          </a:xfrm>
          <a:prstGeom prst="ellipse">
            <a:avLst/>
          </a:prstGeom>
          <a:ln w="38100">
            <a:solidFill>
              <a:schemeClr val="accent5"/>
            </a:solidFill>
          </a:ln>
        </p:spPr>
        <p:txBody>
          <a:bodyPr anchor="ctr">
            <a:noAutofit/>
          </a:bodyPr>
          <a:lstStyle>
            <a:lvl1pPr marL="0" indent="0" algn="ctr">
              <a:buNone/>
              <a:defRPr sz="3200" cap="all" baseline="0">
                <a:solidFill>
                  <a:schemeClr val="accent5"/>
                </a:solidFill>
              </a:defRPr>
            </a:lvl1pPr>
            <a:lvl2pPr marL="457200" indent="0" algn="ctr">
              <a:buNone/>
              <a:defRPr sz="1600"/>
            </a:lvl2pPr>
            <a:lvl3pPr marL="914400" indent="0" algn="ctr">
              <a:buNone/>
              <a:defRPr sz="1400"/>
            </a:lvl3pPr>
            <a:lvl4pPr marL="1371600" indent="0" algn="ctr">
              <a:buNone/>
              <a:defRPr sz="1200"/>
            </a:lvl4pPr>
            <a:lvl5pPr marL="1828800" indent="0" algn="ctr">
              <a:buNone/>
              <a:defRPr sz="1200"/>
            </a:lvl5pPr>
          </a:lstStyle>
          <a:p>
            <a:pPr lvl="0"/>
            <a:r>
              <a:rPr lang="en-US"/>
              <a:t>Q2</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6" y="4817717"/>
            <a:ext cx="1796396" cy="302186"/>
          </a:xfrm>
        </p:spPr>
        <p:txBody>
          <a:bodyPr>
            <a:noAutofit/>
          </a:bodyPr>
          <a:lstStyle>
            <a:lvl1pPr marL="0" indent="0">
              <a:buNone/>
              <a:defRPr sz="2000" b="1" cap="all" baseline="0">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hasCustomPrompt="1"/>
          </p:nvPr>
        </p:nvSpPr>
        <p:spPr>
          <a:xfrm>
            <a:off x="4134076"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14" name="Text Placeholder 11">
            <a:extLst>
              <a:ext uri="{FF2B5EF4-FFF2-40B4-BE49-F238E27FC236}">
                <a16:creationId xmlns:a16="http://schemas.microsoft.com/office/drawing/2014/main" id="{3FDDA6AC-3BDE-259D-EBBE-6A7B12A217C7}"/>
              </a:ext>
            </a:extLst>
          </p:cNvPr>
          <p:cNvSpPr>
            <a:spLocks noGrp="1"/>
          </p:cNvSpPr>
          <p:nvPr>
            <p:ph type="body" sz="quarter" idx="20" hasCustomPrompt="1"/>
          </p:nvPr>
        </p:nvSpPr>
        <p:spPr>
          <a:xfrm>
            <a:off x="6578655" y="2660943"/>
            <a:ext cx="1161288" cy="1161288"/>
          </a:xfrm>
          <a:prstGeom prst="ellipse">
            <a:avLst/>
          </a:prstGeom>
          <a:ln w="38100">
            <a:solidFill>
              <a:schemeClr val="accent6"/>
            </a:solidFill>
          </a:ln>
        </p:spPr>
        <p:txBody>
          <a:bodyPr anchor="ctr">
            <a:noAutofit/>
          </a:bodyPr>
          <a:lstStyle>
            <a:lvl1pPr marL="0" indent="0" algn="ctr">
              <a:buNone/>
              <a:defRPr sz="3200" cap="all" baseline="0">
                <a:solidFill>
                  <a:schemeClr val="accent6"/>
                </a:solidFill>
              </a:defRPr>
            </a:lvl1pPr>
            <a:lvl2pPr marL="457200" indent="0" algn="ctr">
              <a:buNone/>
              <a:defRPr sz="1600"/>
            </a:lvl2pPr>
            <a:lvl3pPr marL="914400" indent="0" algn="ctr">
              <a:buNone/>
              <a:defRPr sz="1400"/>
            </a:lvl3pPr>
            <a:lvl4pPr marL="1371600" indent="0" algn="ctr">
              <a:buNone/>
              <a:defRPr sz="1200"/>
            </a:lvl4pPr>
            <a:lvl5pPr marL="1828800" indent="0" algn="ctr">
              <a:buNone/>
              <a:defRPr sz="1200"/>
            </a:lvl5pPr>
          </a:lstStyle>
          <a:p>
            <a:pPr lvl="0"/>
            <a:r>
              <a:rPr lang="en-US"/>
              <a:t>Q3</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8" y="4817717"/>
            <a:ext cx="1796396" cy="302186"/>
          </a:xfrm>
        </p:spPr>
        <p:txBody>
          <a:bodyPr>
            <a:noAutofit/>
          </a:bodyPr>
          <a:lstStyle>
            <a:lvl1pPr marL="0" indent="0">
              <a:buNone/>
              <a:defRPr sz="2000" b="1" cap="all" baseline="0">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hasCustomPrompt="1"/>
          </p:nvPr>
        </p:nvSpPr>
        <p:spPr>
          <a:xfrm>
            <a:off x="6444238"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15" name="Text Placeholder 11">
            <a:extLst>
              <a:ext uri="{FF2B5EF4-FFF2-40B4-BE49-F238E27FC236}">
                <a16:creationId xmlns:a16="http://schemas.microsoft.com/office/drawing/2014/main" id="{4DFBC172-3AC7-02D5-403B-5AB8BAB34940}"/>
              </a:ext>
            </a:extLst>
          </p:cNvPr>
          <p:cNvSpPr>
            <a:spLocks noGrp="1"/>
          </p:cNvSpPr>
          <p:nvPr>
            <p:ph type="body" sz="quarter" idx="21" hasCustomPrompt="1"/>
          </p:nvPr>
        </p:nvSpPr>
        <p:spPr>
          <a:xfrm>
            <a:off x="8877805" y="2644842"/>
            <a:ext cx="1161288" cy="1161288"/>
          </a:xfrm>
          <a:prstGeom prst="ellipse">
            <a:avLst/>
          </a:prstGeom>
          <a:ln w="38100">
            <a:solidFill>
              <a:schemeClr val="accent3"/>
            </a:solidFill>
          </a:ln>
        </p:spPr>
        <p:txBody>
          <a:bodyPr anchor="ctr">
            <a:noAutofit/>
          </a:bodyPr>
          <a:lstStyle>
            <a:lvl1pPr marL="0" indent="0" algn="ctr">
              <a:buNone/>
              <a:defRPr sz="3200" cap="all" baseline="0">
                <a:solidFill>
                  <a:schemeClr val="accent3"/>
                </a:solidFill>
              </a:defRPr>
            </a:lvl1pPr>
            <a:lvl2pPr marL="457200" indent="0" algn="ctr">
              <a:buNone/>
              <a:defRPr sz="1600"/>
            </a:lvl2pPr>
            <a:lvl3pPr marL="914400" indent="0" algn="ctr">
              <a:buNone/>
              <a:defRPr sz="1400"/>
            </a:lvl3pPr>
            <a:lvl4pPr marL="1371600" indent="0" algn="ctr">
              <a:buNone/>
              <a:defRPr sz="1200"/>
            </a:lvl4pPr>
            <a:lvl5pPr marL="1828800" indent="0" algn="ctr">
              <a:buNone/>
              <a:defRPr sz="1200"/>
            </a:lvl5pPr>
          </a:lstStyle>
          <a:p>
            <a:pPr lvl="0"/>
            <a:r>
              <a:rPr lang="en-US"/>
              <a:t>Q4</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0" y="4817717"/>
            <a:ext cx="1796396" cy="302186"/>
          </a:xfrm>
        </p:spPr>
        <p:txBody>
          <a:bodyPr>
            <a:noAutofit/>
          </a:bodyPr>
          <a:lstStyle>
            <a:lvl1pPr marL="0" indent="0">
              <a:buNone/>
              <a:defRPr sz="2000" b="1" cap="all" baseline="0">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hasCustomPrompt="1"/>
          </p:nvPr>
        </p:nvSpPr>
        <p:spPr>
          <a:xfrm>
            <a:off x="8754400"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Tree>
    <p:extLst>
      <p:ext uri="{BB962C8B-B14F-4D97-AF65-F5344CB8AC3E}">
        <p14:creationId xmlns:p14="http://schemas.microsoft.com/office/powerpoint/2010/main" val="4092976838"/>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6.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085D3F-2E29-CFBA-8013-73A776B5F0C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4BAE5B1-CF2C-F481-9727-4FE0E39D94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DF567A8-F874-34B0-66E6-550F954A49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AU"/>
          </a:p>
        </p:txBody>
      </p:sp>
      <p:sp>
        <p:nvSpPr>
          <p:cNvPr id="4" name="Date Placeholder 3">
            <a:extLst>
              <a:ext uri="{FF2B5EF4-FFF2-40B4-BE49-F238E27FC236}">
                <a16:creationId xmlns:a16="http://schemas.microsoft.com/office/drawing/2014/main" id="{8395D3AD-90C1-F37E-943E-B48BB22C63A6}"/>
              </a:ext>
            </a:extLst>
          </p:cNvPr>
          <p:cNvSpPr>
            <a:spLocks noGrp="1"/>
          </p:cNvSpPr>
          <p:nvPr>
            <p:ph type="dt" sz="half" idx="2"/>
          </p:nvPr>
        </p:nvSpPr>
        <p:spPr>
          <a:xfrm>
            <a:off x="9243922" y="6356350"/>
            <a:ext cx="1476555" cy="365125"/>
          </a:xfrm>
          <a:prstGeom prst="rect">
            <a:avLst/>
          </a:prstGeom>
        </p:spPr>
        <p:txBody>
          <a:bodyPr vert="horz" lIns="91440" tIns="45720" rIns="91440" bIns="45720" rtlCol="0" anchor="ctr"/>
          <a:lstStyle>
            <a:lvl1pPr algn="r">
              <a:defRPr sz="1200">
                <a:solidFill>
                  <a:schemeClr val="bg1"/>
                </a:solidFill>
              </a:defRPr>
            </a:lvl1pPr>
          </a:lstStyle>
          <a:p>
            <a:pPr algn="r"/>
            <a:r>
              <a:rPr lang="en-AU"/>
              <a:t>May 2026</a:t>
            </a:r>
          </a:p>
        </p:txBody>
      </p:sp>
      <p:sp>
        <p:nvSpPr>
          <p:cNvPr id="6" name="Slide Number Placeholder 5">
            <a:extLst>
              <a:ext uri="{FF2B5EF4-FFF2-40B4-BE49-F238E27FC236}">
                <a16:creationId xmlns:a16="http://schemas.microsoft.com/office/drawing/2014/main" id="{59A84FF7-D568-BDFF-574D-5D4B023EA1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AE50C9DB-C741-4CB3-87DE-9C067CC240F9}" type="slidenum">
              <a:rPr lang="en-AU" smtClean="0"/>
              <a:pPr/>
              <a:t>‹#›</a:t>
            </a:fld>
            <a:endParaRPr lang="en-AU"/>
          </a:p>
        </p:txBody>
      </p:sp>
      <p:sp>
        <p:nvSpPr>
          <p:cNvPr id="7" name="TextBox 6">
            <a:extLst>
              <a:ext uri="{FF2B5EF4-FFF2-40B4-BE49-F238E27FC236}">
                <a16:creationId xmlns:a16="http://schemas.microsoft.com/office/drawing/2014/main" id="{4726EC81-C6A1-D661-8E87-15634FF43EE5}"/>
              </a:ext>
            </a:extLst>
          </p:cNvPr>
          <p:cNvSpPr txBox="1"/>
          <p:nvPr>
            <p:extLst>
              <p:ext uri="{1162E1C5-73C7-4A58-AE30-91384D911F3F}">
                <p184:classification xmlns:p184="http://schemas.microsoft.com/office/powerpoint/2018/4/main" val="hdr"/>
              </p:ext>
            </p:extLst>
          </p:nvPr>
        </p:nvSpPr>
        <p:spPr>
          <a:xfrm>
            <a:off x="5785612" y="63500"/>
            <a:ext cx="652463" cy="182880"/>
          </a:xfrm>
          <a:prstGeom prst="rect">
            <a:avLst/>
          </a:prstGeom>
        </p:spPr>
        <p:txBody>
          <a:bodyPr horzOverflow="overflow" lIns="0" tIns="0" rIns="0" bIns="0">
            <a:spAutoFit/>
          </a:bodyPr>
          <a:lstStyle/>
          <a:p>
            <a:pPr algn="l"/>
            <a:r>
              <a:rPr lang="en-AU" sz="1200">
                <a:solidFill>
                  <a:srgbClr val="FF0000">
                    <a:alpha val="50000"/>
                  </a:srgbClr>
                </a:solidFill>
                <a:latin typeface="Aptos" panose="020B0004020202020204" pitchFamily="34" charset="0"/>
              </a:rPr>
              <a:t>OFFICIAL</a:t>
            </a:r>
          </a:p>
        </p:txBody>
      </p:sp>
    </p:spTree>
    <p:extLst>
      <p:ext uri="{BB962C8B-B14F-4D97-AF65-F5344CB8AC3E}">
        <p14:creationId xmlns:p14="http://schemas.microsoft.com/office/powerpoint/2010/main" val="3010012370"/>
      </p:ext>
    </p:extLst>
  </p:cSld>
  <p:clrMap bg1="lt1" tx1="dk1" bg2="lt2" tx2="dk2" accent1="accent1" accent2="accent2" accent3="accent3" accent4="accent4" accent5="accent5" accent6="accent6" hlink="hlink" folHlink="folHlink"/>
  <p:sldLayoutIdLst>
    <p:sldLayoutId id="2147483649" r:id="rId1"/>
    <p:sldLayoutId id="2147483663" r:id="rId2"/>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Tx/>
        <a:buNone/>
        <a:tabLst/>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085D3F-2E29-CFBA-8013-73A776B5F0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4BAE5B1-CF2C-F481-9727-4FE0E39D94CE}"/>
              </a:ext>
            </a:extLst>
          </p:cNvPr>
          <p:cNvSpPr>
            <a:spLocks noGrp="1"/>
          </p:cNvSpPr>
          <p:nvPr>
            <p:ph type="title"/>
          </p:nvPr>
        </p:nvSpPr>
        <p:spPr>
          <a:xfrm>
            <a:off x="435035" y="1219141"/>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DF567A8-F874-34B0-66E6-550F954A499C}"/>
              </a:ext>
            </a:extLst>
          </p:cNvPr>
          <p:cNvSpPr>
            <a:spLocks noGrp="1"/>
          </p:cNvSpPr>
          <p:nvPr>
            <p:ph type="body" idx="1"/>
          </p:nvPr>
        </p:nvSpPr>
        <p:spPr>
          <a:xfrm>
            <a:off x="435035" y="2679641"/>
            <a:ext cx="10515600" cy="3557258"/>
          </a:xfrm>
          <a:prstGeom prst="rect">
            <a:avLst/>
          </a:prstGeom>
        </p:spPr>
        <p:txBody>
          <a:bodyPr vert="horz" lIns="91440" tIns="45720" rIns="91440" bIns="45720" rtlCol="0">
            <a:normAutofit/>
          </a:bodyPr>
          <a:lstStyle/>
          <a:p>
            <a:pPr lvl="0"/>
            <a:r>
              <a:rPr lang="en-US"/>
              <a:t>Click to edit Master text styles</a:t>
            </a:r>
            <a:endParaRPr lang="en-AU"/>
          </a:p>
        </p:txBody>
      </p:sp>
      <p:sp>
        <p:nvSpPr>
          <p:cNvPr id="5" name="Date Placeholder 3">
            <a:extLst>
              <a:ext uri="{FF2B5EF4-FFF2-40B4-BE49-F238E27FC236}">
                <a16:creationId xmlns:a16="http://schemas.microsoft.com/office/drawing/2014/main" id="{94983023-07E2-8416-A187-9A31BBA0A3C1}"/>
              </a:ext>
            </a:extLst>
          </p:cNvPr>
          <p:cNvSpPr>
            <a:spLocks noGrp="1"/>
          </p:cNvSpPr>
          <p:nvPr>
            <p:ph type="dt" sz="half" idx="2"/>
          </p:nvPr>
        </p:nvSpPr>
        <p:spPr>
          <a:xfrm>
            <a:off x="10138181" y="6356350"/>
            <a:ext cx="1550732" cy="365125"/>
          </a:xfrm>
          <a:prstGeom prst="rect">
            <a:avLst/>
          </a:prstGeom>
        </p:spPr>
        <p:txBody>
          <a:bodyPr/>
          <a:lstStyle>
            <a:lvl1pPr algn="r">
              <a:defRPr sz="1100">
                <a:solidFill>
                  <a:schemeClr val="bg1"/>
                </a:solidFill>
              </a:defRPr>
            </a:lvl1pPr>
          </a:lstStyle>
          <a:p>
            <a:pPr algn="l"/>
            <a:r>
              <a:rPr lang="en-AU"/>
              <a:t>May 2026</a:t>
            </a:r>
          </a:p>
        </p:txBody>
      </p:sp>
      <p:sp>
        <p:nvSpPr>
          <p:cNvPr id="6" name="TextBox 5">
            <a:extLst>
              <a:ext uri="{FF2B5EF4-FFF2-40B4-BE49-F238E27FC236}">
                <a16:creationId xmlns:a16="http://schemas.microsoft.com/office/drawing/2014/main" id="{DF5A5314-AA2E-4938-5A76-6C94006C5327}"/>
              </a:ext>
            </a:extLst>
          </p:cNvPr>
          <p:cNvSpPr txBox="1"/>
          <p:nvPr>
            <p:extLst>
              <p:ext uri="{1162E1C5-73C7-4A58-AE30-91384D911F3F}">
                <p184:classification xmlns:p184="http://schemas.microsoft.com/office/powerpoint/2018/4/main" val="hdr"/>
              </p:ext>
            </p:extLst>
          </p:nvPr>
        </p:nvSpPr>
        <p:spPr>
          <a:xfrm>
            <a:off x="5785612" y="63500"/>
            <a:ext cx="652463" cy="182880"/>
          </a:xfrm>
          <a:prstGeom prst="rect">
            <a:avLst/>
          </a:prstGeom>
        </p:spPr>
        <p:txBody>
          <a:bodyPr horzOverflow="overflow" lIns="0" tIns="0" rIns="0" bIns="0">
            <a:spAutoFit/>
          </a:bodyPr>
          <a:lstStyle/>
          <a:p>
            <a:pPr algn="l"/>
            <a:r>
              <a:rPr lang="en-AU" sz="1200">
                <a:solidFill>
                  <a:srgbClr val="FF0000">
                    <a:alpha val="50000"/>
                  </a:srgbClr>
                </a:solidFill>
                <a:latin typeface="Aptos" panose="020B0004020202020204" pitchFamily="34" charset="0"/>
              </a:rPr>
              <a:t>OFFICIAL</a:t>
            </a:r>
          </a:p>
        </p:txBody>
      </p:sp>
    </p:spTree>
    <p:extLst>
      <p:ext uri="{BB962C8B-B14F-4D97-AF65-F5344CB8AC3E}">
        <p14:creationId xmlns:p14="http://schemas.microsoft.com/office/powerpoint/2010/main" val="1441904992"/>
      </p:ext>
    </p:extLst>
  </p:cSld>
  <p:clrMap bg1="lt1" tx1="dk1" bg2="lt2" tx2="dk2" accent1="accent1" accent2="accent2" accent3="accent3" accent4="accent4" accent5="accent5" accent6="accent6" hlink="hlink" folHlink="folHlink"/>
  <p:sldLayoutIdLst>
    <p:sldLayoutId id="2147483662" r:id="rId1"/>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E767D7-0D4B-F134-7FDA-559AB34C3E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129"/>
            <a:ext cx="12192000" cy="6858000"/>
          </a:xfrm>
          <a:prstGeom prst="rect">
            <a:avLst/>
          </a:prstGeom>
        </p:spPr>
      </p:pic>
      <p:pic>
        <p:nvPicPr>
          <p:cNvPr id="9" name="Picture 8">
            <a:extLst>
              <a:ext uri="{FF2B5EF4-FFF2-40B4-BE49-F238E27FC236}">
                <a16:creationId xmlns:a16="http://schemas.microsoft.com/office/drawing/2014/main" id="{CAE7790E-67E4-CC39-4CCB-0048E110300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66200" y="5433975"/>
            <a:ext cx="2630464" cy="1303254"/>
          </a:xfrm>
          <a:prstGeom prst="rect">
            <a:avLst/>
          </a:prstGeom>
        </p:spPr>
      </p:pic>
      <p:sp>
        <p:nvSpPr>
          <p:cNvPr id="14" name="Slide Number Placeholder 5">
            <a:extLst>
              <a:ext uri="{FF2B5EF4-FFF2-40B4-BE49-F238E27FC236}">
                <a16:creationId xmlns:a16="http://schemas.microsoft.com/office/drawing/2014/main" id="{6F938E71-2602-F730-A1A7-D9688829FB5C}"/>
              </a:ext>
            </a:extLst>
          </p:cNvPr>
          <p:cNvSpPr>
            <a:spLocks noGrp="1" noRot="1" noMove="1" noResize="1" noEditPoints="1" noAdjustHandles="1" noChangeArrowheads="1" noChangeShapeType="1"/>
          </p:cNvSpPr>
          <p:nvPr>
            <p:ph type="sldNum" sz="quarter" idx="4"/>
          </p:nvPr>
        </p:nvSpPr>
        <p:spPr>
          <a:xfrm>
            <a:off x="11015932" y="6485746"/>
            <a:ext cx="336430" cy="251484"/>
          </a:xfrm>
          <a:prstGeom prst="rect">
            <a:avLst/>
          </a:prstGeom>
        </p:spPr>
        <p:txBody>
          <a:bodyPr/>
          <a:lstStyle>
            <a:lvl1pPr algn="r">
              <a:defRPr sz="800">
                <a:solidFill>
                  <a:schemeClr val="tx1"/>
                </a:solidFill>
              </a:defRPr>
            </a:lvl1pPr>
          </a:lstStyle>
          <a:p>
            <a:fld id="{AE50C9DB-C741-4CB3-87DE-9C067CC240F9}" type="slidenum">
              <a:rPr lang="en-AU" smtClean="0"/>
              <a:pPr/>
              <a:t>‹#›</a:t>
            </a:fld>
            <a:endParaRPr lang="en-AU"/>
          </a:p>
        </p:txBody>
      </p:sp>
      <p:sp>
        <p:nvSpPr>
          <p:cNvPr id="2" name="Slide Number Placeholder 5">
            <a:extLst>
              <a:ext uri="{FF2B5EF4-FFF2-40B4-BE49-F238E27FC236}">
                <a16:creationId xmlns:a16="http://schemas.microsoft.com/office/drawing/2014/main" id="{50AF028A-4500-84B1-CCCB-6D1D7D7139CD}"/>
              </a:ext>
            </a:extLst>
          </p:cNvPr>
          <p:cNvSpPr txBox="1"/>
          <p:nvPr userDrawn="1"/>
        </p:nvSpPr>
        <p:spPr>
          <a:xfrm>
            <a:off x="8980098" y="6485746"/>
            <a:ext cx="2123535" cy="365125"/>
          </a:xfrm>
          <a:prstGeom prst="rect">
            <a:avLst/>
          </a:prstGeom>
        </p:spPr>
        <p:txBody>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solidFill>
                  <a:schemeClr val="tx1"/>
                </a:solidFill>
              </a:rPr>
              <a:t>Privacy 101 – May 2026 |</a:t>
            </a:r>
          </a:p>
        </p:txBody>
      </p:sp>
      <p:sp>
        <p:nvSpPr>
          <p:cNvPr id="4" name="TextBox 3">
            <a:extLst>
              <a:ext uri="{FF2B5EF4-FFF2-40B4-BE49-F238E27FC236}">
                <a16:creationId xmlns:a16="http://schemas.microsoft.com/office/drawing/2014/main" id="{2367CA10-4C84-1AA6-581A-C1A306532C58}"/>
              </a:ext>
            </a:extLst>
          </p:cNvPr>
          <p:cNvSpPr txBox="1"/>
          <p:nvPr>
            <p:extLst>
              <p:ext uri="{1162E1C5-73C7-4A58-AE30-91384D911F3F}">
                <p184:classification xmlns:p184="http://schemas.microsoft.com/office/powerpoint/2018/4/main" val="hdr"/>
              </p:ext>
            </p:extLst>
          </p:nvPr>
        </p:nvSpPr>
        <p:spPr>
          <a:xfrm>
            <a:off x="5785612" y="63500"/>
            <a:ext cx="652463" cy="182880"/>
          </a:xfrm>
          <a:prstGeom prst="rect">
            <a:avLst/>
          </a:prstGeom>
        </p:spPr>
        <p:txBody>
          <a:bodyPr horzOverflow="overflow" lIns="0" tIns="0" rIns="0" bIns="0">
            <a:spAutoFit/>
          </a:bodyPr>
          <a:lstStyle/>
          <a:p>
            <a:pPr algn="l"/>
            <a:r>
              <a:rPr lang="en-AU" sz="1200">
                <a:solidFill>
                  <a:srgbClr val="FF0000">
                    <a:alpha val="50000"/>
                  </a:srgbClr>
                </a:solidFill>
                <a:latin typeface="Aptos" panose="020B0004020202020204" pitchFamily="34" charset="0"/>
              </a:rPr>
              <a:t>OFFICIAL</a:t>
            </a:r>
          </a:p>
        </p:txBody>
      </p:sp>
    </p:spTree>
    <p:extLst>
      <p:ext uri="{BB962C8B-B14F-4D97-AF65-F5344CB8AC3E}">
        <p14:creationId xmlns:p14="http://schemas.microsoft.com/office/powerpoint/2010/main" val="1727712511"/>
      </p:ext>
    </p:extLst>
  </p:cSld>
  <p:clrMap bg1="lt1" tx1="dk1" bg2="lt2" tx2="dk2" accent1="accent1" accent2="accent2" accent3="accent3" accent4="accent4" accent5="accent5" accent6="accent6" hlink="hlink" folHlink="folHlink"/>
  <p:sldLayoutIdLst>
    <p:sldLayoutId id="2147483671" r:id="rId1"/>
    <p:sldLayoutId id="2147483683" r:id="rId2"/>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E767D7-0D4B-F134-7FDA-559AB34C3EE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CAE7790E-67E4-CC39-4CCB-0048E110300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66200" y="5433975"/>
            <a:ext cx="2630464" cy="1303254"/>
          </a:xfrm>
          <a:prstGeom prst="rect">
            <a:avLst/>
          </a:prstGeom>
        </p:spPr>
      </p:pic>
      <p:sp>
        <p:nvSpPr>
          <p:cNvPr id="2" name="Slide Number Placeholder 5">
            <a:extLst>
              <a:ext uri="{FF2B5EF4-FFF2-40B4-BE49-F238E27FC236}">
                <a16:creationId xmlns:a16="http://schemas.microsoft.com/office/drawing/2014/main" id="{989FCB5B-4854-B0A7-110C-D736C885DF7E}"/>
              </a:ext>
            </a:extLst>
          </p:cNvPr>
          <p:cNvSpPr txBox="1"/>
          <p:nvPr userDrawn="1"/>
        </p:nvSpPr>
        <p:spPr>
          <a:xfrm>
            <a:off x="8980098" y="6485746"/>
            <a:ext cx="2123535" cy="365125"/>
          </a:xfrm>
          <a:prstGeom prst="rect">
            <a:avLst/>
          </a:prstGeom>
        </p:spPr>
        <p:txBody>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solidFill>
                  <a:schemeClr val="tx1"/>
                </a:solidFill>
              </a:rPr>
              <a:t>Privacy 101 – May 2026 |</a:t>
            </a:r>
          </a:p>
        </p:txBody>
      </p:sp>
      <p:sp>
        <p:nvSpPr>
          <p:cNvPr id="3" name="Slide Number Placeholder 5">
            <a:extLst>
              <a:ext uri="{FF2B5EF4-FFF2-40B4-BE49-F238E27FC236}">
                <a16:creationId xmlns:a16="http://schemas.microsoft.com/office/drawing/2014/main" id="{C6CD493D-D80B-9F18-DA90-14BE552DD69B}"/>
              </a:ext>
            </a:extLst>
          </p:cNvPr>
          <p:cNvSpPr txBox="1">
            <a:spLocks noGrp="1" noRot="1" noMove="1" noResize="1" noEditPoints="1" noAdjustHandles="1" noChangeArrowheads="1" noChangeShapeType="1"/>
          </p:cNvSpPr>
          <p:nvPr userDrawn="1"/>
        </p:nvSpPr>
        <p:spPr>
          <a:xfrm>
            <a:off x="11015932" y="6485746"/>
            <a:ext cx="336430" cy="251484"/>
          </a:xfrm>
          <a:prstGeom prst="rect">
            <a:avLst/>
          </a:prstGeom>
        </p:spPr>
        <p:txBody>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50C9DB-C741-4CB3-87DE-9C067CC240F9}" type="slidenum">
              <a:rPr lang="en-AU" smtClean="0"/>
              <a:pPr/>
              <a:t>‹#›</a:t>
            </a:fld>
            <a:endParaRPr lang="en-AU"/>
          </a:p>
        </p:txBody>
      </p:sp>
      <p:sp>
        <p:nvSpPr>
          <p:cNvPr id="5" name="TextBox 4">
            <a:extLst>
              <a:ext uri="{FF2B5EF4-FFF2-40B4-BE49-F238E27FC236}">
                <a16:creationId xmlns:a16="http://schemas.microsoft.com/office/drawing/2014/main" id="{5AC0C1B3-17FA-195F-3376-15399576F275}"/>
              </a:ext>
            </a:extLst>
          </p:cNvPr>
          <p:cNvSpPr txBox="1"/>
          <p:nvPr>
            <p:extLst>
              <p:ext uri="{1162E1C5-73C7-4A58-AE30-91384D911F3F}">
                <p184:classification xmlns:p184="http://schemas.microsoft.com/office/powerpoint/2018/4/main" val="hdr"/>
              </p:ext>
            </p:extLst>
          </p:nvPr>
        </p:nvSpPr>
        <p:spPr>
          <a:xfrm>
            <a:off x="5785612" y="63500"/>
            <a:ext cx="652463" cy="182880"/>
          </a:xfrm>
          <a:prstGeom prst="rect">
            <a:avLst/>
          </a:prstGeom>
        </p:spPr>
        <p:txBody>
          <a:bodyPr horzOverflow="overflow" lIns="0" tIns="0" rIns="0" bIns="0">
            <a:spAutoFit/>
          </a:bodyPr>
          <a:lstStyle/>
          <a:p>
            <a:pPr algn="l"/>
            <a:r>
              <a:rPr lang="en-AU" sz="1200">
                <a:solidFill>
                  <a:srgbClr val="FF0000">
                    <a:alpha val="50000"/>
                  </a:srgbClr>
                </a:solidFill>
                <a:latin typeface="Aptos" panose="020B0004020202020204" pitchFamily="34" charset="0"/>
              </a:rPr>
              <a:t>OFFICIAL</a:t>
            </a:r>
          </a:p>
        </p:txBody>
      </p:sp>
    </p:spTree>
    <p:extLst>
      <p:ext uri="{BB962C8B-B14F-4D97-AF65-F5344CB8AC3E}">
        <p14:creationId xmlns:p14="http://schemas.microsoft.com/office/powerpoint/2010/main" val="3710762481"/>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aus01.safelinks.protection.outlook.com/?url=https%3A%2F%2Fwww.wa.gov.au%2Forganisation%2Foffice-of-the-information-commissioner&amp;data=05%7C02%7CJane.Hodgson%40oic.wa.gov.au%7Cdf2e4220d70d428603ba08debc66ce0b%7Cfd10d1da1b39423d922027fe38abc87e%7C0%7C0%7C639155346895320573%7CUnknown%7CTWFpbGZsb3d8eyJFbXB0eU1hcGkiOnRydWUsIlYiOiIwLjAuMDAwMCIsIlAiOiJXaW4zMiIsIkFOIjoiTWFpbCIsIldUIjoyfQ%3D%3D%7C0%7C%7C%7C&amp;sdata=zGDIN18aRPQUFvHp3yJGqyi1%2BAPKA%2BPzYU1Os2gb7F8%3D&amp;reserved=0" TargetMode="External"/><Relationship Id="rId2" Type="http://schemas.openxmlformats.org/officeDocument/2006/relationships/hyperlink" Target="https://aus01.safelinks.protection.outlook.com/?url=https%3A%2F%2Fcreativecommons.org%2Flicenses%2Fby-nc-sa%2F4.0%2Fdeed.en&amp;data=05%7C02%7CJane.Hodgson%40oic.wa.gov.au%7Cdf2e4220d70d428603ba08debc66ce0b%7Cfd10d1da1b39423d922027fe38abc87e%7C0%7C0%7C639155346895281981%7CUnknown%7CTWFpbGZsb3d8eyJFbXB0eU1hcGkiOnRydWUsIlYiOiIwLjAuMDAwMCIsIlAiOiJXaW4zMiIsIkFOIjoiTWFpbCIsIldUIjoyfQ%3D%3D%7C0%7C%7C%7C&amp;sdata=v2boIGdByTAY%2B6A8Hebtpugf%2FzBb74Fdk6nJ7tp%2FcQc%3D&amp;reserved=0" TargetMode="External"/><Relationship Id="rId1" Type="http://schemas.openxmlformats.org/officeDocument/2006/relationships/slideLayout" Target="../slideLayouts/slideLayout3.xml"/><Relationship Id="rId4" Type="http://schemas.openxmlformats.org/officeDocument/2006/relationships/hyperlink" Target="mailto:info@oic.wa.gov.au"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wa.gov.au/organisation/office-of-the-information-commissioner/privacy-western-australia"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s://www.wa.gov.au/government/privacy-and-responsible-information-sharing" TargetMode="External"/><Relationship Id="rId4" Type="http://schemas.openxmlformats.org/officeDocument/2006/relationships/hyperlink" Target="http://www.wa.gov.au/organisation/state-records-office-of-western-australia/state-information-managemen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8C9B-7CD6-C392-BDBE-FF296DD1BCEE}"/>
              </a:ext>
            </a:extLst>
          </p:cNvPr>
          <p:cNvSpPr>
            <a:spLocks noGrp="1"/>
          </p:cNvSpPr>
          <p:nvPr>
            <p:ph type="ctrTitle"/>
          </p:nvPr>
        </p:nvSpPr>
        <p:spPr>
          <a:xfrm>
            <a:off x="450011" y="2686618"/>
            <a:ext cx="9144000" cy="1173979"/>
          </a:xfrm>
        </p:spPr>
        <p:txBody>
          <a:bodyPr/>
          <a:lstStyle/>
          <a:p>
            <a:r>
              <a:rPr lang="en-AU"/>
              <a:t>Privacy 101</a:t>
            </a:r>
          </a:p>
        </p:txBody>
      </p:sp>
      <p:sp>
        <p:nvSpPr>
          <p:cNvPr id="3" name="Subtitle 2">
            <a:extLst>
              <a:ext uri="{FF2B5EF4-FFF2-40B4-BE49-F238E27FC236}">
                <a16:creationId xmlns:a16="http://schemas.microsoft.com/office/drawing/2014/main" id="{D42C75C7-A98E-2F3A-BE97-66EFBA691A74}"/>
              </a:ext>
            </a:extLst>
          </p:cNvPr>
          <p:cNvSpPr>
            <a:spLocks noGrp="1"/>
          </p:cNvSpPr>
          <p:nvPr>
            <p:ph type="subTitle" idx="1"/>
          </p:nvPr>
        </p:nvSpPr>
        <p:spPr>
          <a:xfrm>
            <a:off x="450011" y="3875526"/>
            <a:ext cx="10989717" cy="1655762"/>
          </a:xfrm>
        </p:spPr>
        <p:txBody>
          <a:bodyPr/>
          <a:lstStyle/>
          <a:p>
            <a:r>
              <a:rPr lang="en-AU" i="1" dirty="0"/>
              <a:t>Privacy and Responsible Information Sharing Act 2024 </a:t>
            </a:r>
            <a:r>
              <a:rPr lang="en-AU" dirty="0"/>
              <a:t>(WA)</a:t>
            </a:r>
          </a:p>
          <a:p>
            <a:r>
              <a:rPr lang="en-AU" dirty="0"/>
              <a:t>for IPP entities</a:t>
            </a:r>
          </a:p>
          <a:p>
            <a:endParaRPr lang="en-AU" dirty="0"/>
          </a:p>
        </p:txBody>
      </p:sp>
      <p:sp>
        <p:nvSpPr>
          <p:cNvPr id="4" name="Text Box 2">
            <a:extLst>
              <a:ext uri="{FF2B5EF4-FFF2-40B4-BE49-F238E27FC236}">
                <a16:creationId xmlns:a16="http://schemas.microsoft.com/office/drawing/2014/main" id="{22A8F988-13D0-7BAF-4075-757980C16F97}"/>
              </a:ext>
            </a:extLst>
          </p:cNvPr>
          <p:cNvSpPr txBox="1">
            <a:spLocks noChangeArrowheads="1"/>
          </p:cNvSpPr>
          <p:nvPr/>
        </p:nvSpPr>
        <p:spPr bwMode="auto">
          <a:xfrm>
            <a:off x="10084340" y="6303557"/>
            <a:ext cx="1997413" cy="446276"/>
          </a:xfrm>
          <a:prstGeom prst="rect">
            <a:avLst/>
          </a:prstGeom>
          <a:noFill/>
          <a:ln w="9525">
            <a:noFill/>
            <a:miter lim="800000"/>
            <a:headEnd/>
            <a:tailEnd/>
          </a:ln>
        </p:spPr>
        <p:txBody>
          <a:bodyPr rot="0" vert="horz" wrap="square" lIns="91440" tIns="45720" rIns="91440" bIns="45720" anchor="t" anchorCtr="0">
            <a:spAutoFit/>
          </a:bodyPr>
          <a:lstStyle/>
          <a:p>
            <a:pPr algn="r">
              <a:spcAft>
                <a:spcPts val="600"/>
              </a:spcAft>
              <a:buNone/>
            </a:pPr>
            <a:r>
              <a:rPr lang="en-AU" sz="900" dirty="0">
                <a:solidFill>
                  <a:schemeClr val="bg1"/>
                </a:solidFill>
                <a:effectLst/>
                <a:latin typeface="Arial" panose="020B0604020202020204" pitchFamily="34" charset="0"/>
                <a:ea typeface="Arial" panose="020B0604020202020204" pitchFamily="34" charset="0"/>
                <a:cs typeface="Arial" panose="020B0604020202020204" pitchFamily="34" charset="0"/>
              </a:rPr>
              <a:t>Publication date: 28/05/2026</a:t>
            </a:r>
          </a:p>
          <a:p>
            <a:pPr algn="r">
              <a:spcAft>
                <a:spcPts val="600"/>
              </a:spcAft>
              <a:buNone/>
            </a:pPr>
            <a:r>
              <a:rPr lang="en-AU" sz="900" dirty="0">
                <a:solidFill>
                  <a:schemeClr val="bg1"/>
                </a:solidFill>
                <a:effectLst/>
                <a:latin typeface="Arial" panose="020B0604020202020204" pitchFamily="34" charset="0"/>
                <a:ea typeface="Arial" panose="020B0604020202020204" pitchFamily="34" charset="0"/>
                <a:cs typeface="Arial" panose="020B0604020202020204" pitchFamily="34" charset="0"/>
              </a:rPr>
              <a:t>Version Control: 01</a:t>
            </a:r>
            <a:endParaRPr lang="en-AU" sz="11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98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0AF82-1570-7E96-2081-00E4B7F91A9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8D60A7D-0997-4F98-4CBE-62BCFC9E81A0}"/>
              </a:ext>
            </a:extLst>
          </p:cNvPr>
          <p:cNvSpPr>
            <a:spLocks noGrp="1"/>
          </p:cNvSpPr>
          <p:nvPr>
            <p:ph type="body" sz="quarter" idx="15"/>
          </p:nvPr>
        </p:nvSpPr>
        <p:spPr>
          <a:xfrm>
            <a:off x="119904" y="135739"/>
            <a:ext cx="11425920" cy="446229"/>
          </a:xfrm>
        </p:spPr>
        <p:txBody>
          <a:bodyPr/>
          <a:lstStyle/>
          <a:p>
            <a:pPr algn="ctr"/>
            <a:r>
              <a:rPr lang="en-AU">
                <a:solidFill>
                  <a:srgbClr val="FF0000"/>
                </a:solidFill>
                <a:highlight>
                  <a:srgbClr val="FFFF00"/>
                </a:highlight>
              </a:rPr>
              <a:t>[ADD/ REMOVE/ ALTER EXAMPLES AS RELEVANT TO YOUR ENTITY]</a:t>
            </a:r>
          </a:p>
        </p:txBody>
      </p:sp>
      <p:sp>
        <p:nvSpPr>
          <p:cNvPr id="6" name="Text Placeholder 3">
            <a:extLst>
              <a:ext uri="{FF2B5EF4-FFF2-40B4-BE49-F238E27FC236}">
                <a16:creationId xmlns:a16="http://schemas.microsoft.com/office/drawing/2014/main" id="{4AA2AC9C-5FD0-DE9D-A15C-163F757FA83C}"/>
              </a:ext>
            </a:extLst>
          </p:cNvPr>
          <p:cNvSpPr txBox="1">
            <a:spLocks/>
          </p:cNvSpPr>
          <p:nvPr/>
        </p:nvSpPr>
        <p:spPr>
          <a:xfrm>
            <a:off x="658368" y="683287"/>
            <a:ext cx="9704832" cy="566393"/>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Examples of sensitive personal information </a:t>
            </a:r>
          </a:p>
        </p:txBody>
      </p:sp>
      <p:sp>
        <p:nvSpPr>
          <p:cNvPr id="2" name="Rectangle: Rounded Corners 1">
            <a:extLst>
              <a:ext uri="{FF2B5EF4-FFF2-40B4-BE49-F238E27FC236}">
                <a16:creationId xmlns:a16="http://schemas.microsoft.com/office/drawing/2014/main" id="{08016DB6-4D24-B62A-E566-EFC5A85A0471}"/>
              </a:ext>
            </a:extLst>
          </p:cNvPr>
          <p:cNvSpPr/>
          <p:nvPr/>
        </p:nvSpPr>
        <p:spPr>
          <a:xfrm>
            <a:off x="1121922" y="1588851"/>
            <a:ext cx="2885873" cy="1137326"/>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400"/>
              <a:t>An agency collects the ethnic origin and gender of new employees as part of workforce demographic reporting</a:t>
            </a:r>
          </a:p>
        </p:txBody>
      </p:sp>
      <p:sp>
        <p:nvSpPr>
          <p:cNvPr id="4" name="Rectangle: Rounded Corners 3">
            <a:extLst>
              <a:ext uri="{FF2B5EF4-FFF2-40B4-BE49-F238E27FC236}">
                <a16:creationId xmlns:a16="http://schemas.microsoft.com/office/drawing/2014/main" id="{4068AB73-EBF9-6360-8193-8C792DB6F926}"/>
              </a:ext>
            </a:extLst>
          </p:cNvPr>
          <p:cNvSpPr/>
          <p:nvPr/>
        </p:nvSpPr>
        <p:spPr>
          <a:xfrm>
            <a:off x="7710788" y="1407268"/>
            <a:ext cx="2762659" cy="363166"/>
          </a:xfrm>
          <a:prstGeom prst="roundRect">
            <a:avLst/>
          </a:prstGeom>
          <a:ln>
            <a:solidFill>
              <a:srgbClr val="37B5B6"/>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a:t>Health Information</a:t>
            </a:r>
          </a:p>
        </p:txBody>
      </p:sp>
      <p:sp>
        <p:nvSpPr>
          <p:cNvPr id="9" name="Rectangle: Rounded Corners 8">
            <a:extLst>
              <a:ext uri="{FF2B5EF4-FFF2-40B4-BE49-F238E27FC236}">
                <a16:creationId xmlns:a16="http://schemas.microsoft.com/office/drawing/2014/main" id="{69015330-614D-73C2-419D-ECB29A54061F}"/>
              </a:ext>
            </a:extLst>
          </p:cNvPr>
          <p:cNvSpPr/>
          <p:nvPr/>
        </p:nvSpPr>
        <p:spPr>
          <a:xfrm>
            <a:off x="1121922" y="2860337"/>
            <a:ext cx="2885873" cy="1137326"/>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400"/>
              <a:t>A committee maintains a conflict-of-interest register that records members’ political party affiliations</a:t>
            </a:r>
          </a:p>
        </p:txBody>
      </p:sp>
      <p:sp>
        <p:nvSpPr>
          <p:cNvPr id="10" name="Rectangle: Rounded Corners 9">
            <a:extLst>
              <a:ext uri="{FF2B5EF4-FFF2-40B4-BE49-F238E27FC236}">
                <a16:creationId xmlns:a16="http://schemas.microsoft.com/office/drawing/2014/main" id="{2D7AF198-9514-A4DD-6969-A7AFB6316328}"/>
              </a:ext>
            </a:extLst>
          </p:cNvPr>
          <p:cNvSpPr/>
          <p:nvPr/>
        </p:nvSpPr>
        <p:spPr>
          <a:xfrm>
            <a:off x="1121922" y="4163033"/>
            <a:ext cx="2885873" cy="1137326"/>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400"/>
              <a:t>An employee declares their trade union membership when nominating a representative for workplace consultations</a:t>
            </a:r>
          </a:p>
        </p:txBody>
      </p:sp>
      <p:sp>
        <p:nvSpPr>
          <p:cNvPr id="11" name="Rectangle: Rounded Corners 10">
            <a:extLst>
              <a:ext uri="{FF2B5EF4-FFF2-40B4-BE49-F238E27FC236}">
                <a16:creationId xmlns:a16="http://schemas.microsoft.com/office/drawing/2014/main" id="{EC85F927-20CF-7997-5815-54C1F5DFD641}"/>
              </a:ext>
            </a:extLst>
          </p:cNvPr>
          <p:cNvSpPr/>
          <p:nvPr/>
        </p:nvSpPr>
        <p:spPr>
          <a:xfrm>
            <a:off x="4134252" y="1588851"/>
            <a:ext cx="2885873" cy="1137326"/>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400"/>
              <a:t>A checkbox on a form asks individuals whether they identify as Aboriginal and/or Torres Strait Islander</a:t>
            </a:r>
          </a:p>
        </p:txBody>
      </p:sp>
      <p:sp>
        <p:nvSpPr>
          <p:cNvPr id="12" name="Rectangle: Rounded Corners 11">
            <a:extLst>
              <a:ext uri="{FF2B5EF4-FFF2-40B4-BE49-F238E27FC236}">
                <a16:creationId xmlns:a16="http://schemas.microsoft.com/office/drawing/2014/main" id="{A58A17C3-5F4A-C1C3-24F0-FF7A05B486C6}"/>
              </a:ext>
            </a:extLst>
          </p:cNvPr>
          <p:cNvSpPr/>
          <p:nvPr/>
        </p:nvSpPr>
        <p:spPr>
          <a:xfrm>
            <a:off x="4134252" y="2860337"/>
            <a:ext cx="2885873" cy="1137326"/>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400"/>
              <a:t>A job application form asks applicants to voluntarily disclose their sexual orientation for diversity reporting</a:t>
            </a:r>
          </a:p>
        </p:txBody>
      </p:sp>
      <p:sp>
        <p:nvSpPr>
          <p:cNvPr id="13" name="Rectangle: Rounded Corners 12">
            <a:extLst>
              <a:ext uri="{FF2B5EF4-FFF2-40B4-BE49-F238E27FC236}">
                <a16:creationId xmlns:a16="http://schemas.microsoft.com/office/drawing/2014/main" id="{D4EA84D2-43C3-190B-E68B-3264943F1F34}"/>
              </a:ext>
            </a:extLst>
          </p:cNvPr>
          <p:cNvSpPr/>
          <p:nvPr/>
        </p:nvSpPr>
        <p:spPr>
          <a:xfrm>
            <a:off x="4134252" y="4169113"/>
            <a:ext cx="2885873" cy="1137326"/>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400"/>
              <a:t>An agency collects information about an individual’s criminal history as part of a pre-employment clearance</a:t>
            </a:r>
          </a:p>
        </p:txBody>
      </p:sp>
      <p:sp>
        <p:nvSpPr>
          <p:cNvPr id="14" name="Rectangle: Rounded Corners 13">
            <a:extLst>
              <a:ext uri="{FF2B5EF4-FFF2-40B4-BE49-F238E27FC236}">
                <a16:creationId xmlns:a16="http://schemas.microsoft.com/office/drawing/2014/main" id="{6A77C238-ABC3-D706-7174-3962F8CAA0E2}"/>
              </a:ext>
            </a:extLst>
          </p:cNvPr>
          <p:cNvSpPr/>
          <p:nvPr/>
        </p:nvSpPr>
        <p:spPr>
          <a:xfrm>
            <a:off x="7710788" y="1902527"/>
            <a:ext cx="2762659" cy="1137326"/>
          </a:xfrm>
          <a:prstGeom prst="roundRect">
            <a:avLst>
              <a:gd name="adj" fmla="val 9825"/>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400"/>
              <a:t>An employee provides medical reports and supporting documents about their condition when applying for a medical retirement</a:t>
            </a:r>
          </a:p>
        </p:txBody>
      </p:sp>
      <p:sp>
        <p:nvSpPr>
          <p:cNvPr id="15" name="Rectangle: Rounded Corners 14">
            <a:extLst>
              <a:ext uri="{FF2B5EF4-FFF2-40B4-BE49-F238E27FC236}">
                <a16:creationId xmlns:a16="http://schemas.microsoft.com/office/drawing/2014/main" id="{D9CB35B3-ABB9-3B80-EF4B-242B30A28F67}"/>
              </a:ext>
            </a:extLst>
          </p:cNvPr>
          <p:cNvSpPr/>
          <p:nvPr/>
        </p:nvSpPr>
        <p:spPr>
          <a:xfrm>
            <a:off x="7710787" y="3171946"/>
            <a:ext cx="2762659" cy="1137326"/>
          </a:xfrm>
          <a:prstGeom prst="roundRect">
            <a:avLst>
              <a:gd name="adj" fmla="val 9825"/>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AU" sz="1400"/>
              <a:t>Patient records that include diagnoses, treatment plans and prescribed medications</a:t>
            </a:r>
          </a:p>
        </p:txBody>
      </p:sp>
      <p:sp>
        <p:nvSpPr>
          <p:cNvPr id="16" name="Rectangle: Rounded Corners 15">
            <a:extLst>
              <a:ext uri="{FF2B5EF4-FFF2-40B4-BE49-F238E27FC236}">
                <a16:creationId xmlns:a16="http://schemas.microsoft.com/office/drawing/2014/main" id="{622C8A2A-88D0-B314-88AB-B4DE68FFDAE8}"/>
              </a:ext>
            </a:extLst>
          </p:cNvPr>
          <p:cNvSpPr/>
          <p:nvPr/>
        </p:nvSpPr>
        <p:spPr>
          <a:xfrm>
            <a:off x="7710787" y="4441365"/>
            <a:ext cx="2762658" cy="1137326"/>
          </a:xfrm>
          <a:prstGeom prst="roundRect">
            <a:avLst>
              <a:gd name="adj" fmla="val 9825"/>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AU" sz="1400"/>
              <a:t>An individual discloses a chronic health condition when requesting modified conditions for an examination</a:t>
            </a:r>
          </a:p>
        </p:txBody>
      </p:sp>
    </p:spTree>
    <p:extLst>
      <p:ext uri="{BB962C8B-B14F-4D97-AF65-F5344CB8AC3E}">
        <p14:creationId xmlns:p14="http://schemas.microsoft.com/office/powerpoint/2010/main" val="4194187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5C09-1A33-D578-2D29-C1EACE87F43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D9095FC-04BA-5384-A3AC-99A3B61999CB}"/>
              </a:ext>
            </a:extLst>
          </p:cNvPr>
          <p:cNvSpPr>
            <a:spLocks noGrp="1"/>
          </p:cNvSpPr>
          <p:nvPr>
            <p:ph type="body" sz="quarter" idx="14"/>
          </p:nvPr>
        </p:nvSpPr>
        <p:spPr>
          <a:xfrm>
            <a:off x="510766" y="320593"/>
            <a:ext cx="9873445" cy="566393"/>
          </a:xfrm>
        </p:spPr>
        <p:txBody>
          <a:bodyPr/>
          <a:lstStyle/>
          <a:p>
            <a:pPr>
              <a:lnSpc>
                <a:spcPct val="115000"/>
              </a:lnSpc>
              <a:spcAft>
                <a:spcPts val="800"/>
              </a:spcAft>
              <a:buNone/>
            </a:pPr>
            <a:r>
              <a:rPr kumimoji="0" lang="en-US" sz="2800" i="0" u="none" strike="noStrike" kern="1200" cap="none" spc="0" normalizeH="0" baseline="0" noProof="0">
                <a:ln>
                  <a:noFill/>
                </a:ln>
                <a:solidFill>
                  <a:srgbClr val="01213D"/>
                </a:solidFill>
                <a:effectLst/>
                <a:uLnTx/>
                <a:uFillTx/>
                <a:latin typeface="Arial"/>
                <a:ea typeface="+mn-ea"/>
                <a:cs typeface="+mn-cs"/>
              </a:rPr>
              <a:t>Information Privacy Principles (IPPs)</a:t>
            </a:r>
            <a:endParaRPr lang="en-AU" sz="3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0" name="LeftBox"/>
          <p:cNvSpPr/>
          <p:nvPr/>
        </p:nvSpPr>
        <p:spPr>
          <a:xfrm>
            <a:off x="508000" y="1493736"/>
            <a:ext cx="4939489" cy="3870528"/>
          </a:xfrm>
          <a:prstGeom prst="roundRect">
            <a:avLst>
              <a:gd name="adj" fmla="val 8000"/>
            </a:avLst>
          </a:prstGeom>
          <a:solidFill>
            <a:schemeClr val="tx1"/>
          </a:solidFill>
          <a:ln>
            <a:noFill/>
          </a:ln>
        </p:spPr>
        <p:txBody>
          <a:bodyPr wrap="square" lIns="137160" tIns="91440" rIns="137160" bIns="91440" anchor="ctr"/>
          <a:lstStyle/>
          <a:p>
            <a:pPr>
              <a:spcBef>
                <a:spcPts val="1800"/>
              </a:spcBef>
              <a:buNone/>
            </a:pPr>
            <a:r>
              <a:rPr lang="en-US" sz="2000" dirty="0">
                <a:solidFill>
                  <a:schemeClr val="bg1"/>
                </a:solidFill>
              </a:rPr>
              <a:t>The Information Privacy Principles (IPPs) outline how IPP entities must handle personal information. </a:t>
            </a:r>
          </a:p>
          <a:p>
            <a:pPr>
              <a:spcBef>
                <a:spcPts val="1800"/>
              </a:spcBef>
              <a:buNone/>
            </a:pPr>
            <a:r>
              <a:rPr lang="en-US" sz="2000" dirty="0">
                <a:solidFill>
                  <a:schemeClr val="bg2"/>
                </a:solidFill>
              </a:rPr>
              <a:t>There are 11 IPPs, including </a:t>
            </a:r>
            <a:r>
              <a:rPr lang="en-US" sz="2000" dirty="0">
                <a:solidFill>
                  <a:schemeClr val="bg1"/>
                </a:solidFill>
              </a:rPr>
              <a:t>IPPs relating to de-identified information and automated decision-making. </a:t>
            </a:r>
            <a:endParaRPr lang="en-AU" sz="2000" dirty="0">
              <a:solidFill>
                <a:schemeClr val="bg1"/>
              </a:solidFill>
              <a:latin typeface="Arial"/>
            </a:endParaRPr>
          </a:p>
          <a:p>
            <a:pPr>
              <a:spcBef>
                <a:spcPts val="1800"/>
              </a:spcBef>
              <a:buNone/>
            </a:pPr>
            <a:r>
              <a:rPr lang="en-AU" sz="2000" dirty="0">
                <a:solidFill>
                  <a:schemeClr val="bg1"/>
                </a:solidFill>
                <a:latin typeface="Arial"/>
              </a:rPr>
              <a:t>The IPPs are set out in Schedule 1 of the PRIS Act.</a:t>
            </a:r>
          </a:p>
        </p:txBody>
      </p:sp>
      <p:sp>
        <p:nvSpPr>
          <p:cNvPr id="101" name="RH"/>
          <p:cNvSpPr txBox="1"/>
          <p:nvPr/>
        </p:nvSpPr>
        <p:spPr>
          <a:xfrm>
            <a:off x="5800888" y="1034252"/>
            <a:ext cx="5461000" cy="381000"/>
          </a:xfrm>
          <a:prstGeom prst="rect">
            <a:avLst/>
          </a:prstGeom>
          <a:noFill/>
        </p:spPr>
        <p:txBody>
          <a:bodyPr wrap="square" lIns="91440" tIns="45720" rIns="91440" bIns="45720"/>
          <a:lstStyle/>
          <a:p>
            <a:pPr>
              <a:buNone/>
            </a:pPr>
            <a:r>
              <a:rPr lang="en-AU" sz="1800" b="1">
                <a:solidFill>
                  <a:srgbClr val="01213D"/>
                </a:solidFill>
                <a:latin typeface="Arial"/>
              </a:rPr>
              <a:t>Apply to IPP entities:</a:t>
            </a:r>
          </a:p>
        </p:txBody>
      </p:sp>
      <p:sp>
        <p:nvSpPr>
          <p:cNvPr id="113" name="E113"/>
          <p:cNvSpPr/>
          <p:nvPr/>
        </p:nvSpPr>
        <p:spPr>
          <a:xfrm>
            <a:off x="5798089" y="1493736"/>
            <a:ext cx="2029433" cy="1213255"/>
          </a:xfrm>
          <a:prstGeom prst="roundRect">
            <a:avLst>
              <a:gd name="adj" fmla="val 16667"/>
            </a:avLst>
          </a:prstGeom>
          <a:solidFill>
            <a:schemeClr val="accent3"/>
          </a:solidFill>
          <a:ln>
            <a:noFill/>
          </a:ln>
        </p:spPr>
        <p:txBody>
          <a:bodyPr wrap="square" lIns="91440" tIns="45720" rIns="91440" bIns="45720" anchor="ctr"/>
          <a:lstStyle/>
          <a:p>
            <a:pPr algn="ctr">
              <a:buNone/>
            </a:pPr>
            <a:r>
              <a:rPr lang="en-AU" sz="1600" b="1">
                <a:solidFill>
                  <a:srgbClr val="FFFFFF"/>
                </a:solidFill>
                <a:latin typeface="Arial"/>
              </a:rPr>
              <a:t>WA Government departments</a:t>
            </a:r>
          </a:p>
        </p:txBody>
      </p:sp>
      <p:sp>
        <p:nvSpPr>
          <p:cNvPr id="2" name="E113">
            <a:extLst>
              <a:ext uri="{FF2B5EF4-FFF2-40B4-BE49-F238E27FC236}">
                <a16:creationId xmlns:a16="http://schemas.microsoft.com/office/drawing/2014/main" id="{0C26F30A-53E4-8046-20E2-11363A1C5207}"/>
              </a:ext>
            </a:extLst>
          </p:cNvPr>
          <p:cNvSpPr/>
          <p:nvPr/>
        </p:nvSpPr>
        <p:spPr>
          <a:xfrm>
            <a:off x="5798090" y="2822372"/>
            <a:ext cx="2041458" cy="1213255"/>
          </a:xfrm>
          <a:prstGeom prst="roundRect">
            <a:avLst>
              <a:gd name="adj" fmla="val 16667"/>
            </a:avLst>
          </a:prstGeom>
          <a:solidFill>
            <a:schemeClr val="tx2"/>
          </a:solidFill>
          <a:ln>
            <a:noFill/>
          </a:ln>
        </p:spPr>
        <p:txBody>
          <a:bodyPr wrap="square" lIns="91440" tIns="45720" rIns="91440" bIns="45720" anchor="ctr"/>
          <a:lstStyle/>
          <a:p>
            <a:pPr algn="ctr">
              <a:buNone/>
            </a:pPr>
            <a:r>
              <a:rPr lang="en-AU" sz="1600" b="1">
                <a:solidFill>
                  <a:srgbClr val="FFFFFF"/>
                </a:solidFill>
                <a:latin typeface="Arial"/>
              </a:rPr>
              <a:t>Local Governments</a:t>
            </a:r>
          </a:p>
        </p:txBody>
      </p:sp>
      <p:sp>
        <p:nvSpPr>
          <p:cNvPr id="3" name="E113">
            <a:extLst>
              <a:ext uri="{FF2B5EF4-FFF2-40B4-BE49-F238E27FC236}">
                <a16:creationId xmlns:a16="http://schemas.microsoft.com/office/drawing/2014/main" id="{1C410142-7318-47D4-3D2A-4B5429BE0EDC}"/>
              </a:ext>
            </a:extLst>
          </p:cNvPr>
          <p:cNvSpPr/>
          <p:nvPr/>
        </p:nvSpPr>
        <p:spPr>
          <a:xfrm>
            <a:off x="5798089" y="4144524"/>
            <a:ext cx="2041457" cy="1213255"/>
          </a:xfrm>
          <a:prstGeom prst="roundRect">
            <a:avLst>
              <a:gd name="adj" fmla="val 16667"/>
            </a:avLst>
          </a:prstGeom>
          <a:solidFill>
            <a:schemeClr val="accent3"/>
          </a:solidFill>
          <a:ln>
            <a:noFill/>
          </a:ln>
        </p:spPr>
        <p:txBody>
          <a:bodyPr wrap="square" lIns="91440" tIns="45720" rIns="91440" bIns="45720" anchor="ctr"/>
          <a:lstStyle/>
          <a:p>
            <a:pPr algn="ctr">
              <a:buNone/>
            </a:pPr>
            <a:r>
              <a:rPr lang="en-AU" sz="1600" b="1">
                <a:solidFill>
                  <a:srgbClr val="FFFFFF"/>
                </a:solidFill>
                <a:latin typeface="Arial"/>
              </a:rPr>
              <a:t>WA Police Force</a:t>
            </a:r>
          </a:p>
        </p:txBody>
      </p:sp>
      <p:sp>
        <p:nvSpPr>
          <p:cNvPr id="6" name="E113">
            <a:extLst>
              <a:ext uri="{FF2B5EF4-FFF2-40B4-BE49-F238E27FC236}">
                <a16:creationId xmlns:a16="http://schemas.microsoft.com/office/drawing/2014/main" id="{B7385B68-A208-ECD7-A8FC-B0883897F3C1}"/>
              </a:ext>
            </a:extLst>
          </p:cNvPr>
          <p:cNvSpPr/>
          <p:nvPr/>
        </p:nvSpPr>
        <p:spPr>
          <a:xfrm>
            <a:off x="7986812" y="1512380"/>
            <a:ext cx="2029433" cy="1213255"/>
          </a:xfrm>
          <a:prstGeom prst="roundRect">
            <a:avLst>
              <a:gd name="adj" fmla="val 16667"/>
            </a:avLst>
          </a:prstGeom>
          <a:solidFill>
            <a:schemeClr val="tx2"/>
          </a:solidFill>
          <a:ln>
            <a:noFill/>
          </a:ln>
        </p:spPr>
        <p:txBody>
          <a:bodyPr wrap="square" lIns="91440" tIns="45720" rIns="91440" bIns="45720" anchor="ctr"/>
          <a:lstStyle/>
          <a:p>
            <a:pPr algn="ctr">
              <a:buNone/>
            </a:pPr>
            <a:r>
              <a:rPr lang="en-AU" sz="1600" b="1">
                <a:solidFill>
                  <a:srgbClr val="FFFFFF"/>
                </a:solidFill>
                <a:latin typeface="Arial"/>
              </a:rPr>
              <a:t>Statutory Authorities</a:t>
            </a:r>
          </a:p>
        </p:txBody>
      </p:sp>
      <p:sp>
        <p:nvSpPr>
          <p:cNvPr id="7" name="E113">
            <a:extLst>
              <a:ext uri="{FF2B5EF4-FFF2-40B4-BE49-F238E27FC236}">
                <a16:creationId xmlns:a16="http://schemas.microsoft.com/office/drawing/2014/main" id="{C7A3A33B-BB6B-412B-362F-49313540503A}"/>
              </a:ext>
            </a:extLst>
          </p:cNvPr>
          <p:cNvSpPr/>
          <p:nvPr/>
        </p:nvSpPr>
        <p:spPr>
          <a:xfrm>
            <a:off x="7986812" y="2822372"/>
            <a:ext cx="2041458" cy="1213255"/>
          </a:xfrm>
          <a:prstGeom prst="roundRect">
            <a:avLst>
              <a:gd name="adj" fmla="val 16667"/>
            </a:avLst>
          </a:prstGeom>
          <a:solidFill>
            <a:schemeClr val="accent3"/>
          </a:solidFill>
          <a:ln>
            <a:noFill/>
          </a:ln>
        </p:spPr>
        <p:txBody>
          <a:bodyPr wrap="square" lIns="91440" tIns="45720" rIns="91440" bIns="45720" anchor="ctr"/>
          <a:lstStyle/>
          <a:p>
            <a:pPr algn="ctr">
              <a:buNone/>
            </a:pPr>
            <a:r>
              <a:rPr lang="en-AU" sz="1600" b="1">
                <a:solidFill>
                  <a:srgbClr val="FFFFFF"/>
                </a:solidFill>
                <a:latin typeface="Arial"/>
              </a:rPr>
              <a:t>Government Trading Enterprises</a:t>
            </a:r>
          </a:p>
        </p:txBody>
      </p:sp>
      <p:sp>
        <p:nvSpPr>
          <p:cNvPr id="8" name="E113">
            <a:extLst>
              <a:ext uri="{FF2B5EF4-FFF2-40B4-BE49-F238E27FC236}">
                <a16:creationId xmlns:a16="http://schemas.microsoft.com/office/drawing/2014/main" id="{2A15BA07-77A0-A74A-13EB-6BC56CB9F058}"/>
              </a:ext>
            </a:extLst>
          </p:cNvPr>
          <p:cNvSpPr/>
          <p:nvPr/>
        </p:nvSpPr>
        <p:spPr>
          <a:xfrm>
            <a:off x="7974788" y="4151009"/>
            <a:ext cx="2041457" cy="1213255"/>
          </a:xfrm>
          <a:prstGeom prst="roundRect">
            <a:avLst>
              <a:gd name="adj" fmla="val 16667"/>
            </a:avLst>
          </a:prstGeom>
          <a:solidFill>
            <a:schemeClr val="tx2"/>
          </a:solidFill>
          <a:ln>
            <a:noFill/>
          </a:ln>
        </p:spPr>
        <p:txBody>
          <a:bodyPr wrap="square" lIns="91440" tIns="45720" rIns="91440" bIns="45720" anchor="ctr"/>
          <a:lstStyle/>
          <a:p>
            <a:pPr algn="ctr">
              <a:buNone/>
            </a:pPr>
            <a:r>
              <a:rPr lang="en-AU" sz="1600" b="1">
                <a:solidFill>
                  <a:srgbClr val="FFFFFF"/>
                </a:solidFill>
                <a:latin typeface="Arial"/>
              </a:rPr>
              <a:t>Contracted Service
Providers</a:t>
            </a:r>
          </a:p>
        </p:txBody>
      </p:sp>
    </p:spTree>
    <p:extLst>
      <p:ext uri="{BB962C8B-B14F-4D97-AF65-F5344CB8AC3E}">
        <p14:creationId xmlns:p14="http://schemas.microsoft.com/office/powerpoint/2010/main" val="2001238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306A9-FC8D-A074-7386-5D017EA56835}"/>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B844A0DE-FFC5-8461-F6FD-2974970C3FA0}"/>
              </a:ext>
            </a:extLst>
          </p:cNvPr>
          <p:cNvSpPr>
            <a:spLocks noGrp="1"/>
          </p:cNvSpPr>
          <p:nvPr>
            <p:ph type="body" sz="quarter" idx="14"/>
          </p:nvPr>
        </p:nvSpPr>
        <p:spPr>
          <a:xfrm>
            <a:off x="363742" y="285147"/>
            <a:ext cx="10988619" cy="566393"/>
          </a:xfrm>
        </p:spPr>
        <p:txBody>
          <a:bodyPr/>
          <a:lstStyle/>
          <a:p>
            <a:r>
              <a:rPr lang="en-AU"/>
              <a:t>Information lifecycle</a:t>
            </a:r>
          </a:p>
        </p:txBody>
      </p:sp>
      <p:sp>
        <p:nvSpPr>
          <p:cNvPr id="117" name="Text Placeholder 116">
            <a:extLst>
              <a:ext uri="{FF2B5EF4-FFF2-40B4-BE49-F238E27FC236}">
                <a16:creationId xmlns:a16="http://schemas.microsoft.com/office/drawing/2014/main" id="{4E0F90C3-2E9E-034D-BD57-0CFBEC8643E5}"/>
              </a:ext>
            </a:extLst>
          </p:cNvPr>
          <p:cNvSpPr>
            <a:spLocks noGrp="1"/>
          </p:cNvSpPr>
          <p:nvPr>
            <p:ph type="body" sz="quarter" idx="15"/>
          </p:nvPr>
        </p:nvSpPr>
        <p:spPr>
          <a:xfrm>
            <a:off x="367166" y="531773"/>
            <a:ext cx="5228751" cy="862105"/>
          </a:xfrm>
        </p:spPr>
        <p:txBody>
          <a:bodyPr/>
          <a:lstStyle/>
          <a:p>
            <a:r>
              <a:rPr lang="en-AU" sz="1700"/>
              <a:t>IPPs apply throughout the personal information lifecycle </a:t>
            </a:r>
          </a:p>
        </p:txBody>
      </p:sp>
      <p:pic>
        <p:nvPicPr>
          <p:cNvPr id="11" name="Picture 10">
            <a:extLst>
              <a:ext uri="{FF2B5EF4-FFF2-40B4-BE49-F238E27FC236}">
                <a16:creationId xmlns:a16="http://schemas.microsoft.com/office/drawing/2014/main" id="{A3CA631D-94B4-6C88-8713-91BC3EE6D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39" y="436035"/>
            <a:ext cx="10787254" cy="5752463"/>
          </a:xfrm>
          <a:prstGeom prst="rect">
            <a:avLst/>
          </a:prstGeom>
        </p:spPr>
      </p:pic>
    </p:spTree>
    <p:extLst>
      <p:ext uri="{BB962C8B-B14F-4D97-AF65-F5344CB8AC3E}">
        <p14:creationId xmlns:p14="http://schemas.microsoft.com/office/powerpoint/2010/main" val="806116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8E976-3377-63A9-7072-FDC789DA3050}"/>
            </a:ext>
          </a:extLst>
        </p:cNvPr>
        <p:cNvGrpSpPr/>
        <p:nvPr/>
      </p:nvGrpSpPr>
      <p:grpSpPr>
        <a:xfrm>
          <a:off x="0" y="0"/>
          <a:ext cx="0" cy="0"/>
          <a:chOff x="0" y="0"/>
          <a:chExt cx="0" cy="0"/>
        </a:xfrm>
      </p:grpSpPr>
      <p:sp>
        <p:nvSpPr>
          <p:cNvPr id="2" name="Teardrop 1">
            <a:extLst>
              <a:ext uri="{FF2B5EF4-FFF2-40B4-BE49-F238E27FC236}">
                <a16:creationId xmlns:a16="http://schemas.microsoft.com/office/drawing/2014/main" id="{C95A4916-A4A2-54ED-F7C3-CDF9F698C7AA}"/>
              </a:ext>
            </a:extLst>
          </p:cNvPr>
          <p:cNvSpPr/>
          <p:nvPr/>
        </p:nvSpPr>
        <p:spPr>
          <a:xfrm>
            <a:off x="11048879" y="0"/>
            <a:ext cx="1145788" cy="1157344"/>
          </a:xfrm>
          <a:prstGeom prst="teardrop">
            <a:avLst/>
          </a:prstGeom>
          <a:solidFill>
            <a:srgbClr val="DBDF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83DEFFA1-421D-36A3-B8D9-D79199A6031C}"/>
              </a:ext>
            </a:extLst>
          </p:cNvPr>
          <p:cNvSpPr>
            <a:spLocks noGrp="1"/>
          </p:cNvSpPr>
          <p:nvPr>
            <p:ph idx="1"/>
          </p:nvPr>
        </p:nvSpPr>
        <p:spPr>
          <a:xfrm>
            <a:off x="658367" y="1273404"/>
            <a:ext cx="10399776" cy="4204126"/>
          </a:xfrm>
        </p:spPr>
        <p:txBody>
          <a:bodyPr numCol="1" anchor="t">
            <a:normAutofit/>
          </a:bodyPr>
          <a:lstStyle/>
          <a:p>
            <a:pPr marL="457200" indent="-457200">
              <a:lnSpc>
                <a:spcPct val="115000"/>
              </a:lnSpc>
              <a:spcAft>
                <a:spcPts val="800"/>
              </a:spcAft>
              <a:buFont typeface="Arial" panose="020B0604020202020204" pitchFamily="34" charset="0"/>
              <a:buChar char="•"/>
            </a:pPr>
            <a:endParaRPr lang="en-AU" sz="2800" kern="10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endParaRPr lang="en-AU" sz="1600" kern="100">
              <a:effectLst/>
              <a:latin typeface="Aptos" panose="020B0004020202020204" pitchFamily="34" charset="0"/>
              <a:ea typeface="Aptos" panose="020B0004020202020204" pitchFamily="34" charset="0"/>
              <a:cs typeface="Times New Roman" panose="02020603050405020304" pitchFamily="18" charset="0"/>
            </a:endParaRPr>
          </a:p>
          <a:p>
            <a:endParaRPr lang="en-AU"/>
          </a:p>
        </p:txBody>
      </p:sp>
      <p:sp>
        <p:nvSpPr>
          <p:cNvPr id="4" name="Text Placeholder 3">
            <a:extLst>
              <a:ext uri="{FF2B5EF4-FFF2-40B4-BE49-F238E27FC236}">
                <a16:creationId xmlns:a16="http://schemas.microsoft.com/office/drawing/2014/main" id="{91FD2114-6B2B-E29D-C7C2-FA98E68D9314}"/>
              </a:ext>
            </a:extLst>
          </p:cNvPr>
          <p:cNvSpPr>
            <a:spLocks noGrp="1"/>
          </p:cNvSpPr>
          <p:nvPr>
            <p:ph type="body" sz="quarter" idx="14"/>
          </p:nvPr>
        </p:nvSpPr>
        <p:spPr>
          <a:xfrm>
            <a:off x="658367" y="373712"/>
            <a:ext cx="9873445" cy="566393"/>
          </a:xfrm>
        </p:spPr>
        <p:txBody>
          <a:bodyPr/>
          <a:lstStyle/>
          <a:p>
            <a:pPr>
              <a:lnSpc>
                <a:spcPct val="115000"/>
              </a:lnSpc>
              <a:spcAft>
                <a:spcPts val="800"/>
              </a:spcAft>
              <a:buNone/>
            </a:pPr>
            <a:r>
              <a:rPr kumimoji="0" lang="en-US" sz="2800" i="0" u="none" strike="noStrike" kern="1200" cap="none" spc="0" normalizeH="0" baseline="0" noProof="0">
                <a:ln>
                  <a:noFill/>
                </a:ln>
                <a:solidFill>
                  <a:srgbClr val="01213D"/>
                </a:solidFill>
                <a:effectLst/>
                <a:uLnTx/>
                <a:uFillTx/>
                <a:latin typeface="Arial"/>
                <a:ea typeface="+mn-ea"/>
                <a:cs typeface="+mn-cs"/>
              </a:rPr>
              <a:t>Privacy Policy</a:t>
            </a:r>
            <a:endParaRPr lang="en-AU" sz="3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BFF8313D-1BA0-C57F-8BD8-D9EEA44DBE74}"/>
              </a:ext>
            </a:extLst>
          </p:cNvPr>
          <p:cNvSpPr/>
          <p:nvPr/>
        </p:nvSpPr>
        <p:spPr>
          <a:xfrm>
            <a:off x="1597963" y="1742592"/>
            <a:ext cx="8804850" cy="924974"/>
          </a:xfrm>
          <a:prstGeom prst="roundRect">
            <a:avLst>
              <a:gd name="adj" fmla="val 46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8" name="Group 107">
            <a:extLst>
              <a:ext uri="{FF2B5EF4-FFF2-40B4-BE49-F238E27FC236}">
                <a16:creationId xmlns:a16="http://schemas.microsoft.com/office/drawing/2014/main" id="{CF2170BD-6162-BC3E-2683-D4AE7759B275}"/>
              </a:ext>
            </a:extLst>
          </p:cNvPr>
          <p:cNvGrpSpPr/>
          <p:nvPr/>
        </p:nvGrpSpPr>
        <p:grpSpPr>
          <a:xfrm>
            <a:off x="11227040" y="213797"/>
            <a:ext cx="789465" cy="752686"/>
            <a:chOff x="5001888" y="3584661"/>
            <a:chExt cx="789465" cy="752686"/>
          </a:xfrm>
        </p:grpSpPr>
        <p:sp>
          <p:nvSpPr>
            <p:cNvPr id="94" name="Oval 93">
              <a:extLst>
                <a:ext uri="{FF2B5EF4-FFF2-40B4-BE49-F238E27FC236}">
                  <a16:creationId xmlns:a16="http://schemas.microsoft.com/office/drawing/2014/main" id="{3D79E4EA-7080-FECB-8171-12C14EDCBB91}"/>
                </a:ext>
              </a:extLst>
            </p:cNvPr>
            <p:cNvSpPr/>
            <p:nvPr/>
          </p:nvSpPr>
          <p:spPr>
            <a:xfrm>
              <a:off x="5001888" y="3584661"/>
              <a:ext cx="789465" cy="75268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5" name="Group 104">
              <a:extLst>
                <a:ext uri="{FF2B5EF4-FFF2-40B4-BE49-F238E27FC236}">
                  <a16:creationId xmlns:a16="http://schemas.microsoft.com/office/drawing/2014/main" id="{D8162CB3-858A-DB90-092E-78908233C050}"/>
                </a:ext>
              </a:extLst>
            </p:cNvPr>
            <p:cNvGrpSpPr/>
            <p:nvPr/>
          </p:nvGrpSpPr>
          <p:grpSpPr>
            <a:xfrm>
              <a:off x="5001888" y="3649903"/>
              <a:ext cx="786658" cy="674692"/>
              <a:chOff x="5319530" y="3606892"/>
              <a:chExt cx="1414709" cy="1191109"/>
            </a:xfrm>
            <a:solidFill>
              <a:schemeClr val="tx1"/>
            </a:solidFill>
          </p:grpSpPr>
          <p:pic>
            <p:nvPicPr>
              <p:cNvPr id="106" name="Graphic 105" descr="Gears with solid fill">
                <a:extLst>
                  <a:ext uri="{FF2B5EF4-FFF2-40B4-BE49-F238E27FC236}">
                    <a16:creationId xmlns:a16="http://schemas.microsoft.com/office/drawing/2014/main" id="{47509DEA-82CA-E445-143E-D01D72540FB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19530" y="3606892"/>
                <a:ext cx="914400" cy="914400"/>
              </a:xfrm>
              <a:prstGeom prst="rect">
                <a:avLst/>
              </a:prstGeom>
            </p:spPr>
          </p:pic>
          <p:pic>
            <p:nvPicPr>
              <p:cNvPr id="107" name="Graphic 106" descr="Single gear with solid fill">
                <a:extLst>
                  <a:ext uri="{FF2B5EF4-FFF2-40B4-BE49-F238E27FC236}">
                    <a16:creationId xmlns:a16="http://schemas.microsoft.com/office/drawing/2014/main" id="{4A56BCE2-07F6-36D0-3DC0-446C649DBEC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819839" y="3883601"/>
                <a:ext cx="914400" cy="914400"/>
              </a:xfrm>
              <a:prstGeom prst="rect">
                <a:avLst/>
              </a:prstGeom>
            </p:spPr>
          </p:pic>
        </p:grpSp>
      </p:grpSp>
      <p:grpSp>
        <p:nvGrpSpPr>
          <p:cNvPr id="33" name="Group 32">
            <a:extLst>
              <a:ext uri="{FF2B5EF4-FFF2-40B4-BE49-F238E27FC236}">
                <a16:creationId xmlns:a16="http://schemas.microsoft.com/office/drawing/2014/main" id="{D9F51D6D-9E1D-1E6D-E353-577E29D49513}"/>
              </a:ext>
            </a:extLst>
          </p:cNvPr>
          <p:cNvGrpSpPr/>
          <p:nvPr/>
        </p:nvGrpSpPr>
        <p:grpSpPr>
          <a:xfrm>
            <a:off x="647524" y="1045784"/>
            <a:ext cx="9764534" cy="609286"/>
            <a:chOff x="620139" y="1217038"/>
            <a:chExt cx="9785858" cy="609286"/>
          </a:xfrm>
        </p:grpSpPr>
        <p:sp>
          <p:nvSpPr>
            <p:cNvPr id="8" name="Rectangle: Rounded Corners 7">
              <a:extLst>
                <a:ext uri="{FF2B5EF4-FFF2-40B4-BE49-F238E27FC236}">
                  <a16:creationId xmlns:a16="http://schemas.microsoft.com/office/drawing/2014/main" id="{C2EBC64C-2B80-8173-7EA5-0CAD888DC7D3}"/>
                </a:ext>
              </a:extLst>
            </p:cNvPr>
            <p:cNvSpPr/>
            <p:nvPr/>
          </p:nvSpPr>
          <p:spPr>
            <a:xfrm>
              <a:off x="727776" y="1227419"/>
              <a:ext cx="9678221" cy="598905"/>
            </a:xfrm>
            <a:prstGeom prst="roundRect">
              <a:avLst>
                <a:gd name="adj" fmla="val 536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5A1D1810-D98B-71FE-31D8-32EE340D3B64}"/>
                </a:ext>
              </a:extLst>
            </p:cNvPr>
            <p:cNvSpPr/>
            <p:nvPr/>
          </p:nvSpPr>
          <p:spPr>
            <a:xfrm>
              <a:off x="620139" y="1217038"/>
              <a:ext cx="1885994" cy="602138"/>
            </a:xfrm>
            <a:prstGeom prst="roundRect">
              <a:avLst>
                <a:gd name="adj" fmla="val 41414"/>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b="1"/>
                <a:t>Required by</a:t>
              </a:r>
            </a:p>
          </p:txBody>
        </p:sp>
        <p:sp>
          <p:nvSpPr>
            <p:cNvPr id="10" name="TextBox 9">
              <a:extLst>
                <a:ext uri="{FF2B5EF4-FFF2-40B4-BE49-F238E27FC236}">
                  <a16:creationId xmlns:a16="http://schemas.microsoft.com/office/drawing/2014/main" id="{A5FFFC6F-F9C5-040B-A045-981905FC4558}"/>
                </a:ext>
              </a:extLst>
            </p:cNvPr>
            <p:cNvSpPr txBox="1"/>
            <p:nvPr/>
          </p:nvSpPr>
          <p:spPr>
            <a:xfrm>
              <a:off x="2908006" y="1357594"/>
              <a:ext cx="3637914" cy="338554"/>
            </a:xfrm>
            <a:prstGeom prst="rect">
              <a:avLst/>
            </a:prstGeom>
            <a:noFill/>
          </p:spPr>
          <p:txBody>
            <a:bodyPr wrap="square" rtlCol="0">
              <a:spAutoFit/>
            </a:bodyPr>
            <a:lstStyle/>
            <a:p>
              <a:r>
                <a:rPr lang="en-AU" sz="1600"/>
                <a:t>IPP 5: Openness and transparency</a:t>
              </a:r>
            </a:p>
          </p:txBody>
        </p:sp>
        <p:sp>
          <p:nvSpPr>
            <p:cNvPr id="26" name="Oval 25">
              <a:extLst>
                <a:ext uri="{FF2B5EF4-FFF2-40B4-BE49-F238E27FC236}">
                  <a16:creationId xmlns:a16="http://schemas.microsoft.com/office/drawing/2014/main" id="{DC740885-24B6-27E6-4B8F-89BA110E6049}"/>
                </a:ext>
              </a:extLst>
            </p:cNvPr>
            <p:cNvSpPr/>
            <p:nvPr/>
          </p:nvSpPr>
          <p:spPr>
            <a:xfrm>
              <a:off x="2752743" y="1463384"/>
              <a:ext cx="97276" cy="103762"/>
            </a:xfrm>
            <a:prstGeom prst="ellipse">
              <a:avLst/>
            </a:prstGeom>
            <a:solidFill>
              <a:schemeClr val="accent4"/>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4" name="Group 33">
            <a:extLst>
              <a:ext uri="{FF2B5EF4-FFF2-40B4-BE49-F238E27FC236}">
                <a16:creationId xmlns:a16="http://schemas.microsoft.com/office/drawing/2014/main" id="{B8DC7956-7075-0291-9FD4-7E1E87FCA84A}"/>
              </a:ext>
            </a:extLst>
          </p:cNvPr>
          <p:cNvGrpSpPr/>
          <p:nvPr/>
        </p:nvGrpSpPr>
        <p:grpSpPr>
          <a:xfrm>
            <a:off x="658367" y="1736942"/>
            <a:ext cx="10030503" cy="1286503"/>
            <a:chOff x="632974" y="1930119"/>
            <a:chExt cx="9925226" cy="1286503"/>
          </a:xfrm>
        </p:grpSpPr>
        <p:sp>
          <p:nvSpPr>
            <p:cNvPr id="14" name="Rectangle: Rounded Corners 13">
              <a:extLst>
                <a:ext uri="{FF2B5EF4-FFF2-40B4-BE49-F238E27FC236}">
                  <a16:creationId xmlns:a16="http://schemas.microsoft.com/office/drawing/2014/main" id="{8EB8FA54-308D-B725-A6A6-D7310625155A}"/>
                </a:ext>
              </a:extLst>
            </p:cNvPr>
            <p:cNvSpPr/>
            <p:nvPr/>
          </p:nvSpPr>
          <p:spPr>
            <a:xfrm>
              <a:off x="632974" y="1930119"/>
              <a:ext cx="1907247" cy="924974"/>
            </a:xfrm>
            <a:prstGeom prst="roundRect">
              <a:avLst>
                <a:gd name="adj" fmla="val 42559"/>
              </a:avLst>
            </a:prstGeom>
            <a:solidFill>
              <a:srgbClr val="0089C0"/>
            </a:solidFill>
            <a:ln>
              <a:solidFill>
                <a:srgbClr val="0089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b="1"/>
                <a:t>What is it?</a:t>
              </a:r>
            </a:p>
          </p:txBody>
        </p:sp>
        <p:sp>
          <p:nvSpPr>
            <p:cNvPr id="15" name="Oval 14">
              <a:extLst>
                <a:ext uri="{FF2B5EF4-FFF2-40B4-BE49-F238E27FC236}">
                  <a16:creationId xmlns:a16="http://schemas.microsoft.com/office/drawing/2014/main" id="{D48AB8E8-F349-D90F-D799-4DDD04CA0187}"/>
                </a:ext>
              </a:extLst>
            </p:cNvPr>
            <p:cNvSpPr/>
            <p:nvPr/>
          </p:nvSpPr>
          <p:spPr>
            <a:xfrm>
              <a:off x="2733406" y="2182284"/>
              <a:ext cx="97276" cy="103762"/>
            </a:xfrm>
            <a:prstGeom prst="ellipse">
              <a:avLst/>
            </a:prstGeom>
            <a:solidFill>
              <a:srgbClr val="0089C0"/>
            </a:solidFill>
            <a:ln>
              <a:solidFill>
                <a:srgbClr val="0089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43DAFEAC-180F-F198-9EAC-31AD4EA56161}"/>
                </a:ext>
              </a:extLst>
            </p:cNvPr>
            <p:cNvSpPr txBox="1"/>
            <p:nvPr/>
          </p:nvSpPr>
          <p:spPr>
            <a:xfrm>
              <a:off x="2922627" y="2077849"/>
              <a:ext cx="7635573" cy="1138773"/>
            </a:xfrm>
            <a:prstGeom prst="rect">
              <a:avLst/>
            </a:prstGeom>
            <a:noFill/>
          </p:spPr>
          <p:txBody>
            <a:bodyPr wrap="square" rtlCol="0">
              <a:spAutoFit/>
            </a:bodyPr>
            <a:lstStyle/>
            <a:p>
              <a:pPr>
                <a:spcAft>
                  <a:spcPts val="1200"/>
                </a:spcAft>
              </a:pPr>
              <a:r>
                <a:rPr lang="en-AU" sz="1600"/>
                <a:t>A policy that sets out the entity’s information handling practices in a broad sense</a:t>
              </a:r>
            </a:p>
            <a:p>
              <a:pPr>
                <a:spcAft>
                  <a:spcPts val="1200"/>
                </a:spcAft>
              </a:pPr>
              <a:r>
                <a:rPr lang="en-AU" sz="1600"/>
                <a:t>It is usually published on the IPP entity’s website</a:t>
              </a:r>
            </a:p>
            <a:p>
              <a:endParaRPr lang="en-AU" sz="1600"/>
            </a:p>
          </p:txBody>
        </p:sp>
        <p:sp>
          <p:nvSpPr>
            <p:cNvPr id="28" name="Oval 27">
              <a:extLst>
                <a:ext uri="{FF2B5EF4-FFF2-40B4-BE49-F238E27FC236}">
                  <a16:creationId xmlns:a16="http://schemas.microsoft.com/office/drawing/2014/main" id="{CF3461DB-D3E1-F54F-CCEE-674B34E4201B}"/>
                </a:ext>
              </a:extLst>
            </p:cNvPr>
            <p:cNvSpPr/>
            <p:nvPr/>
          </p:nvSpPr>
          <p:spPr>
            <a:xfrm>
              <a:off x="2733406" y="2581984"/>
              <a:ext cx="97276" cy="103762"/>
            </a:xfrm>
            <a:prstGeom prst="ellipse">
              <a:avLst/>
            </a:prstGeom>
            <a:solidFill>
              <a:srgbClr val="0089C0"/>
            </a:solidFill>
            <a:ln>
              <a:solidFill>
                <a:srgbClr val="0089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 name="Group 4">
            <a:extLst>
              <a:ext uri="{FF2B5EF4-FFF2-40B4-BE49-F238E27FC236}">
                <a16:creationId xmlns:a16="http://schemas.microsoft.com/office/drawing/2014/main" id="{5432B9B9-D841-3D8D-988D-C96A567BF1DF}"/>
              </a:ext>
            </a:extLst>
          </p:cNvPr>
          <p:cNvGrpSpPr/>
          <p:nvPr/>
        </p:nvGrpSpPr>
        <p:grpSpPr>
          <a:xfrm>
            <a:off x="658367" y="2758584"/>
            <a:ext cx="9938740" cy="1227793"/>
            <a:chOff x="658367" y="2850781"/>
            <a:chExt cx="9938740" cy="1227793"/>
          </a:xfrm>
        </p:grpSpPr>
        <p:grpSp>
          <p:nvGrpSpPr>
            <p:cNvPr id="35" name="Group 34">
              <a:extLst>
                <a:ext uri="{FF2B5EF4-FFF2-40B4-BE49-F238E27FC236}">
                  <a16:creationId xmlns:a16="http://schemas.microsoft.com/office/drawing/2014/main" id="{E83C2EF5-C6F1-57C6-0511-BCA051E16734}"/>
                </a:ext>
              </a:extLst>
            </p:cNvPr>
            <p:cNvGrpSpPr/>
            <p:nvPr/>
          </p:nvGrpSpPr>
          <p:grpSpPr>
            <a:xfrm>
              <a:off x="1597963" y="2850781"/>
              <a:ext cx="8999144" cy="1227793"/>
              <a:chOff x="1601147" y="3097188"/>
              <a:chExt cx="8989706" cy="1227793"/>
            </a:xfrm>
          </p:grpSpPr>
          <p:sp>
            <p:nvSpPr>
              <p:cNvPr id="27" name="Rectangle: Rounded Corners 26">
                <a:extLst>
                  <a:ext uri="{FF2B5EF4-FFF2-40B4-BE49-F238E27FC236}">
                    <a16:creationId xmlns:a16="http://schemas.microsoft.com/office/drawing/2014/main" id="{AABBA9A4-CD26-2792-E2F0-6776DF065D10}"/>
                  </a:ext>
                </a:extLst>
              </p:cNvPr>
              <p:cNvSpPr/>
              <p:nvPr/>
            </p:nvSpPr>
            <p:spPr>
              <a:xfrm>
                <a:off x="1601147" y="3097188"/>
                <a:ext cx="8804850" cy="905852"/>
              </a:xfrm>
              <a:prstGeom prst="roundRect">
                <a:avLst>
                  <a:gd name="adj" fmla="val 46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B4CE7F29-F5C3-111D-15AE-A19FC7F51DF4}"/>
                  </a:ext>
                </a:extLst>
              </p:cNvPr>
              <p:cNvSpPr txBox="1"/>
              <p:nvPr/>
            </p:nvSpPr>
            <p:spPr>
              <a:xfrm>
                <a:off x="2955280" y="3186208"/>
                <a:ext cx="7635573" cy="1138773"/>
              </a:xfrm>
              <a:prstGeom prst="rect">
                <a:avLst/>
              </a:prstGeom>
              <a:noFill/>
            </p:spPr>
            <p:txBody>
              <a:bodyPr wrap="square" rtlCol="0">
                <a:spAutoFit/>
              </a:bodyPr>
              <a:lstStyle/>
              <a:p>
                <a:pPr>
                  <a:spcAft>
                    <a:spcPts val="1200"/>
                  </a:spcAft>
                </a:pPr>
                <a:r>
                  <a:rPr lang="en-AU" sz="1600"/>
                  <a:t>A collection notice </a:t>
                </a:r>
              </a:p>
              <a:p>
                <a:pPr>
                  <a:spcAft>
                    <a:spcPts val="1200"/>
                  </a:spcAft>
                </a:pPr>
                <a:r>
                  <a:rPr lang="en-AU" sz="1600"/>
                  <a:t>A consent form</a:t>
                </a:r>
              </a:p>
              <a:p>
                <a:endParaRPr lang="en-AU" sz="1600"/>
              </a:p>
            </p:txBody>
          </p:sp>
          <p:sp>
            <p:nvSpPr>
              <p:cNvPr id="31" name="Oval 30">
                <a:extLst>
                  <a:ext uri="{FF2B5EF4-FFF2-40B4-BE49-F238E27FC236}">
                    <a16:creationId xmlns:a16="http://schemas.microsoft.com/office/drawing/2014/main" id="{18594244-E86E-25B1-95E4-7263885316C2}"/>
                  </a:ext>
                </a:extLst>
              </p:cNvPr>
              <p:cNvSpPr/>
              <p:nvPr/>
            </p:nvSpPr>
            <p:spPr>
              <a:xfrm>
                <a:off x="2781537" y="3291440"/>
                <a:ext cx="97276" cy="103762"/>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a:extLst>
                  <a:ext uri="{FF2B5EF4-FFF2-40B4-BE49-F238E27FC236}">
                    <a16:creationId xmlns:a16="http://schemas.microsoft.com/office/drawing/2014/main" id="{51313558-DDC7-4A30-34C1-6B2770EA72DF}"/>
                  </a:ext>
                </a:extLst>
              </p:cNvPr>
              <p:cNvSpPr/>
              <p:nvPr/>
            </p:nvSpPr>
            <p:spPr>
              <a:xfrm>
                <a:off x="2781537" y="3674830"/>
                <a:ext cx="97276" cy="103762"/>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9" name="Rectangle: Rounded Corners 28">
              <a:extLst>
                <a:ext uri="{FF2B5EF4-FFF2-40B4-BE49-F238E27FC236}">
                  <a16:creationId xmlns:a16="http://schemas.microsoft.com/office/drawing/2014/main" id="{028611CE-BB26-4C10-E992-A441FAABE57C}"/>
                </a:ext>
              </a:extLst>
            </p:cNvPr>
            <p:cNvSpPr/>
            <p:nvPr/>
          </p:nvSpPr>
          <p:spPr>
            <a:xfrm>
              <a:off x="658367" y="2862956"/>
              <a:ext cx="1907247" cy="892170"/>
            </a:xfrm>
            <a:prstGeom prst="roundRect">
              <a:avLst>
                <a:gd name="adj" fmla="val 42559"/>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b="1"/>
                <a:t>What </a:t>
              </a:r>
              <a:r>
                <a:rPr lang="en-AU" b="1" u="sng"/>
                <a:t>isn’t</a:t>
              </a:r>
              <a:r>
                <a:rPr lang="en-AU" b="1"/>
                <a:t> it?</a:t>
              </a:r>
            </a:p>
          </p:txBody>
        </p:sp>
      </p:grpSp>
      <p:grpSp>
        <p:nvGrpSpPr>
          <p:cNvPr id="12" name="Group 11">
            <a:extLst>
              <a:ext uri="{FF2B5EF4-FFF2-40B4-BE49-F238E27FC236}">
                <a16:creationId xmlns:a16="http://schemas.microsoft.com/office/drawing/2014/main" id="{87EA8B79-0425-7011-C970-0B1AAAEDBDB7}"/>
              </a:ext>
            </a:extLst>
          </p:cNvPr>
          <p:cNvGrpSpPr/>
          <p:nvPr/>
        </p:nvGrpSpPr>
        <p:grpSpPr>
          <a:xfrm>
            <a:off x="658367" y="3766122"/>
            <a:ext cx="9756554" cy="1696866"/>
            <a:chOff x="658367" y="3766122"/>
            <a:chExt cx="9756554" cy="1696866"/>
          </a:xfrm>
        </p:grpSpPr>
        <p:grpSp>
          <p:nvGrpSpPr>
            <p:cNvPr id="11" name="Group 10">
              <a:extLst>
                <a:ext uri="{FF2B5EF4-FFF2-40B4-BE49-F238E27FC236}">
                  <a16:creationId xmlns:a16="http://schemas.microsoft.com/office/drawing/2014/main" id="{D0E0D1AE-B890-30FC-CF10-247A047AF7E3}"/>
                </a:ext>
              </a:extLst>
            </p:cNvPr>
            <p:cNvGrpSpPr/>
            <p:nvPr/>
          </p:nvGrpSpPr>
          <p:grpSpPr>
            <a:xfrm>
              <a:off x="658367" y="3766122"/>
              <a:ext cx="9756554" cy="1696866"/>
              <a:chOff x="658367" y="3766122"/>
              <a:chExt cx="9756554" cy="1696866"/>
            </a:xfrm>
          </p:grpSpPr>
          <p:sp>
            <p:nvSpPr>
              <p:cNvPr id="36" name="Rectangle: Rounded Corners 35">
                <a:extLst>
                  <a:ext uri="{FF2B5EF4-FFF2-40B4-BE49-F238E27FC236}">
                    <a16:creationId xmlns:a16="http://schemas.microsoft.com/office/drawing/2014/main" id="{777F38E8-3B86-088A-DE45-627C37DEABF1}"/>
                  </a:ext>
                </a:extLst>
              </p:cNvPr>
              <p:cNvSpPr/>
              <p:nvPr/>
            </p:nvSpPr>
            <p:spPr>
              <a:xfrm>
                <a:off x="1177513" y="3766122"/>
                <a:ext cx="9237408" cy="1696866"/>
              </a:xfrm>
              <a:prstGeom prst="roundRect">
                <a:avLst>
                  <a:gd name="adj" fmla="val 46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1A0D32B8-6D52-6124-D563-F81D7A7D6D95}"/>
                  </a:ext>
                </a:extLst>
              </p:cNvPr>
              <p:cNvSpPr/>
              <p:nvPr/>
            </p:nvSpPr>
            <p:spPr>
              <a:xfrm>
                <a:off x="2782110" y="5143822"/>
                <a:ext cx="97276" cy="103762"/>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5B57A230-DBF8-EA3A-815D-003536E9CA80}"/>
                  </a:ext>
                </a:extLst>
              </p:cNvPr>
              <p:cNvSpPr txBox="1"/>
              <p:nvPr/>
            </p:nvSpPr>
            <p:spPr>
              <a:xfrm>
                <a:off x="2942940" y="3836471"/>
                <a:ext cx="7396440" cy="1538883"/>
              </a:xfrm>
              <a:prstGeom prst="rect">
                <a:avLst/>
              </a:prstGeom>
              <a:noFill/>
            </p:spPr>
            <p:txBody>
              <a:bodyPr wrap="square" rtlCol="0">
                <a:spAutoFit/>
              </a:bodyPr>
              <a:lstStyle/>
              <a:p>
                <a:pPr>
                  <a:spcAft>
                    <a:spcPts val="1200"/>
                  </a:spcAft>
                </a:pPr>
                <a:r>
                  <a:rPr lang="en-AU" sz="1600" dirty="0"/>
                  <a:t>Considers the audiences</a:t>
                </a:r>
              </a:p>
              <a:p>
                <a:pPr>
                  <a:spcAft>
                    <a:spcPts val="1200"/>
                  </a:spcAft>
                </a:pPr>
                <a:r>
                  <a:rPr lang="en-AU" sz="1600" dirty="0"/>
                  <a:t>Includes the last date updated</a:t>
                </a:r>
              </a:p>
              <a:p>
                <a:pPr>
                  <a:spcAft>
                    <a:spcPts val="1200"/>
                  </a:spcAft>
                </a:pPr>
                <a:r>
                  <a:rPr lang="en-AU" sz="1600" dirty="0"/>
                  <a:t>Is concise and written in plain language</a:t>
                </a:r>
              </a:p>
              <a:p>
                <a:pPr>
                  <a:spcAft>
                    <a:spcPts val="1200"/>
                  </a:spcAft>
                </a:pPr>
                <a:r>
                  <a:rPr lang="en-AU" sz="1600" dirty="0"/>
                  <a:t>Is specific to the entity</a:t>
                </a:r>
              </a:p>
            </p:txBody>
          </p:sp>
          <p:sp>
            <p:nvSpPr>
              <p:cNvPr id="38" name="Oval 37">
                <a:extLst>
                  <a:ext uri="{FF2B5EF4-FFF2-40B4-BE49-F238E27FC236}">
                    <a16:creationId xmlns:a16="http://schemas.microsoft.com/office/drawing/2014/main" id="{F93DE67B-6DDE-FBAD-1D20-9413E026092D}"/>
                  </a:ext>
                </a:extLst>
              </p:cNvPr>
              <p:cNvSpPr/>
              <p:nvPr/>
            </p:nvSpPr>
            <p:spPr>
              <a:xfrm>
                <a:off x="2786582" y="3944064"/>
                <a:ext cx="97276" cy="11008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Oval 39">
                <a:extLst>
                  <a:ext uri="{FF2B5EF4-FFF2-40B4-BE49-F238E27FC236}">
                    <a16:creationId xmlns:a16="http://schemas.microsoft.com/office/drawing/2014/main" id="{4AAA1439-DA33-DDB2-2AC4-426B31BDD013}"/>
                  </a:ext>
                </a:extLst>
              </p:cNvPr>
              <p:cNvSpPr/>
              <p:nvPr/>
            </p:nvSpPr>
            <p:spPr>
              <a:xfrm>
                <a:off x="2791605" y="4736258"/>
                <a:ext cx="97276" cy="11008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Rounded Corners 5">
                <a:extLst>
                  <a:ext uri="{FF2B5EF4-FFF2-40B4-BE49-F238E27FC236}">
                    <a16:creationId xmlns:a16="http://schemas.microsoft.com/office/drawing/2014/main" id="{C44933E3-6A1F-7249-B0E1-E889AB80B975}"/>
                  </a:ext>
                </a:extLst>
              </p:cNvPr>
              <p:cNvSpPr/>
              <p:nvPr/>
            </p:nvSpPr>
            <p:spPr>
              <a:xfrm>
                <a:off x="658367" y="3787494"/>
                <a:ext cx="1907247" cy="1675494"/>
              </a:xfrm>
              <a:prstGeom prst="roundRect">
                <a:avLst>
                  <a:gd name="adj" fmla="val 35669"/>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b="1"/>
              </a:p>
            </p:txBody>
          </p:sp>
        </p:grpSp>
        <p:sp>
          <p:nvSpPr>
            <p:cNvPr id="39" name="Oval 38">
              <a:extLst>
                <a:ext uri="{FF2B5EF4-FFF2-40B4-BE49-F238E27FC236}">
                  <a16:creationId xmlns:a16="http://schemas.microsoft.com/office/drawing/2014/main" id="{FC5A31B4-03E5-13BB-44E0-82612F132AF6}"/>
                </a:ext>
              </a:extLst>
            </p:cNvPr>
            <p:cNvSpPr/>
            <p:nvPr/>
          </p:nvSpPr>
          <p:spPr>
            <a:xfrm>
              <a:off x="2786582" y="4342945"/>
              <a:ext cx="97276" cy="11008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7" name="TextBox 36">
            <a:extLst>
              <a:ext uri="{FF2B5EF4-FFF2-40B4-BE49-F238E27FC236}">
                <a16:creationId xmlns:a16="http://schemas.microsoft.com/office/drawing/2014/main" id="{7A49638C-B9CD-2774-18AD-A0C7976F105E}"/>
              </a:ext>
            </a:extLst>
          </p:cNvPr>
          <p:cNvSpPr txBox="1"/>
          <p:nvPr/>
        </p:nvSpPr>
        <p:spPr>
          <a:xfrm>
            <a:off x="776120" y="4453026"/>
            <a:ext cx="1907247" cy="369332"/>
          </a:xfrm>
          <a:prstGeom prst="rect">
            <a:avLst/>
          </a:prstGeom>
          <a:noFill/>
        </p:spPr>
        <p:txBody>
          <a:bodyPr wrap="square" rtlCol="0">
            <a:spAutoFit/>
          </a:bodyPr>
          <a:lstStyle/>
          <a:p>
            <a:r>
              <a:rPr lang="en-AU" b="1">
                <a:solidFill>
                  <a:schemeClr val="bg2"/>
                </a:solidFill>
              </a:rPr>
              <a:t>A good policy</a:t>
            </a:r>
          </a:p>
        </p:txBody>
      </p:sp>
    </p:spTree>
    <p:extLst>
      <p:ext uri="{BB962C8B-B14F-4D97-AF65-F5344CB8AC3E}">
        <p14:creationId xmlns:p14="http://schemas.microsoft.com/office/powerpoint/2010/main" val="2552859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787FC-9FAF-4862-2988-DBBE28168812}"/>
            </a:ext>
          </a:extLst>
        </p:cNvPr>
        <p:cNvGrpSpPr/>
        <p:nvPr/>
      </p:nvGrpSpPr>
      <p:grpSpPr>
        <a:xfrm>
          <a:off x="0" y="0"/>
          <a:ext cx="0" cy="0"/>
          <a:chOff x="0" y="0"/>
          <a:chExt cx="0" cy="0"/>
        </a:xfrm>
      </p:grpSpPr>
      <p:sp>
        <p:nvSpPr>
          <p:cNvPr id="23" name="Teardrop 22">
            <a:extLst>
              <a:ext uri="{FF2B5EF4-FFF2-40B4-BE49-F238E27FC236}">
                <a16:creationId xmlns:a16="http://schemas.microsoft.com/office/drawing/2014/main" id="{D877C6B1-2EBE-9F66-B65D-99E5388E93D2}"/>
              </a:ext>
            </a:extLst>
          </p:cNvPr>
          <p:cNvSpPr/>
          <p:nvPr/>
        </p:nvSpPr>
        <p:spPr>
          <a:xfrm>
            <a:off x="11058144" y="-1"/>
            <a:ext cx="1145788" cy="1157344"/>
          </a:xfrm>
          <a:prstGeom prst="teardrop">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EFB8134D-97E5-3622-8BC6-00B4E24EE265}"/>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r="-1"/>
          <a:stretch>
            <a:fillRect/>
          </a:stretch>
        </p:blipFill>
        <p:spPr>
          <a:xfrm rot="16200000" flipH="1">
            <a:off x="-272408" y="271653"/>
            <a:ext cx="5453805" cy="4805236"/>
          </a:xfrm>
          <a:prstGeom prst="rect">
            <a:avLst/>
          </a:prstGeom>
        </p:spPr>
      </p:pic>
      <p:sp>
        <p:nvSpPr>
          <p:cNvPr id="3" name="Content Placeholder 2">
            <a:extLst>
              <a:ext uri="{FF2B5EF4-FFF2-40B4-BE49-F238E27FC236}">
                <a16:creationId xmlns:a16="http://schemas.microsoft.com/office/drawing/2014/main" id="{BB0A5AB7-B73C-5F9F-2CD6-AB1FA06DB492}"/>
              </a:ext>
            </a:extLst>
          </p:cNvPr>
          <p:cNvSpPr>
            <a:spLocks noGrp="1"/>
          </p:cNvSpPr>
          <p:nvPr>
            <p:ph idx="1"/>
          </p:nvPr>
        </p:nvSpPr>
        <p:spPr>
          <a:xfrm>
            <a:off x="658368" y="1423103"/>
            <a:ext cx="10399776" cy="4204126"/>
          </a:xfrm>
        </p:spPr>
        <p:txBody>
          <a:bodyPr numCol="1" anchor="t">
            <a:normAutofit/>
          </a:bodyPr>
          <a:lstStyle/>
          <a:p>
            <a:pPr marL="457200" indent="-457200">
              <a:lnSpc>
                <a:spcPct val="115000"/>
              </a:lnSpc>
              <a:spcAft>
                <a:spcPts val="800"/>
              </a:spcAft>
              <a:buFont typeface="Arial" panose="020B0604020202020204" pitchFamily="34" charset="0"/>
              <a:buChar char="•"/>
            </a:pPr>
            <a:endParaRPr lang="en-AU" sz="2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endParaRPr lang="en-AU"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Text Placeholder 3">
            <a:extLst>
              <a:ext uri="{FF2B5EF4-FFF2-40B4-BE49-F238E27FC236}">
                <a16:creationId xmlns:a16="http://schemas.microsoft.com/office/drawing/2014/main" id="{690A8120-A8A5-9783-D77E-0058927EDAF2}"/>
              </a:ext>
            </a:extLst>
          </p:cNvPr>
          <p:cNvSpPr>
            <a:spLocks noGrp="1"/>
          </p:cNvSpPr>
          <p:nvPr>
            <p:ph type="body" sz="quarter" idx="14"/>
          </p:nvPr>
        </p:nvSpPr>
        <p:spPr>
          <a:xfrm>
            <a:off x="1096271" y="639514"/>
            <a:ext cx="2340316" cy="566393"/>
          </a:xfrm>
        </p:spPr>
        <p:txBody>
          <a:bodyPr/>
          <a:lstStyle/>
          <a:p>
            <a:pPr>
              <a:lnSpc>
                <a:spcPct val="115000"/>
              </a:lnSpc>
              <a:spcAft>
                <a:spcPts val="800"/>
              </a:spcAft>
              <a:buNone/>
            </a:pPr>
            <a:r>
              <a:rPr kumimoji="0" lang="en-US" sz="2800" i="0" u="none" strike="noStrike" kern="1200" cap="none" spc="0" normalizeH="0" baseline="0" noProof="0">
                <a:ln>
                  <a:noFill/>
                </a:ln>
                <a:solidFill>
                  <a:srgbClr val="01213D"/>
                </a:solidFill>
                <a:effectLst/>
                <a:uLnTx/>
                <a:uFillTx/>
                <a:latin typeface="Arial"/>
                <a:ea typeface="+mn-ea"/>
                <a:cs typeface="+mn-cs"/>
              </a:rPr>
              <a:t>Collection</a:t>
            </a:r>
            <a:endParaRPr lang="en-AU" sz="3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73548434-A102-36E1-6D2C-6046C9D4C915}"/>
              </a:ext>
            </a:extLst>
          </p:cNvPr>
          <p:cNvSpPr/>
          <p:nvPr/>
        </p:nvSpPr>
        <p:spPr>
          <a:xfrm>
            <a:off x="5078712" y="1137211"/>
            <a:ext cx="5836595" cy="1080206"/>
          </a:xfrm>
          <a:prstGeom prst="roundRect">
            <a:avLst>
              <a:gd name="adj" fmla="val 6454"/>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AU" b="1">
                <a:solidFill>
                  <a:schemeClr val="tx2"/>
                </a:solidFill>
              </a:rPr>
              <a:t>Data Minimisation</a:t>
            </a:r>
          </a:p>
          <a:p>
            <a:r>
              <a:rPr lang="en-AU" sz="1600">
                <a:solidFill>
                  <a:schemeClr val="tx1"/>
                </a:solidFill>
              </a:rPr>
              <a:t>Only collect the minimum amount of personal information necessary to fulfil functions or activities</a:t>
            </a:r>
          </a:p>
        </p:txBody>
      </p:sp>
      <p:sp>
        <p:nvSpPr>
          <p:cNvPr id="9" name="Rectangle: Rounded Corners 8">
            <a:extLst>
              <a:ext uri="{FF2B5EF4-FFF2-40B4-BE49-F238E27FC236}">
                <a16:creationId xmlns:a16="http://schemas.microsoft.com/office/drawing/2014/main" id="{752EEAC2-A56B-C901-AEE0-9362D2CB78F0}"/>
              </a:ext>
            </a:extLst>
          </p:cNvPr>
          <p:cNvSpPr/>
          <p:nvPr/>
        </p:nvSpPr>
        <p:spPr>
          <a:xfrm>
            <a:off x="5074723" y="4847720"/>
            <a:ext cx="5836595" cy="983357"/>
          </a:xfrm>
          <a:prstGeom prst="roundRect">
            <a:avLst>
              <a:gd name="adj" fmla="val 6454"/>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b="1">
                <a:solidFill>
                  <a:schemeClr val="accent1"/>
                </a:solidFill>
              </a:rPr>
              <a:t>IPP 8: Anonymity</a:t>
            </a:r>
          </a:p>
          <a:p>
            <a:r>
              <a:rPr lang="en-AU" sz="1600">
                <a:solidFill>
                  <a:schemeClr val="tx1"/>
                </a:solidFill>
              </a:rPr>
              <a:t>Individuals have the option of not identifying themselves unless required by law or it is impracticable </a:t>
            </a:r>
          </a:p>
        </p:txBody>
      </p:sp>
      <p:sp>
        <p:nvSpPr>
          <p:cNvPr id="10" name="Rectangle: Rounded Corners 9">
            <a:extLst>
              <a:ext uri="{FF2B5EF4-FFF2-40B4-BE49-F238E27FC236}">
                <a16:creationId xmlns:a16="http://schemas.microsoft.com/office/drawing/2014/main" id="{1CFA9A71-3A43-6527-A193-3F3C9D227C61}"/>
              </a:ext>
            </a:extLst>
          </p:cNvPr>
          <p:cNvSpPr/>
          <p:nvPr/>
        </p:nvSpPr>
        <p:spPr>
          <a:xfrm>
            <a:off x="5074724" y="2294072"/>
            <a:ext cx="5836595" cy="784697"/>
          </a:xfrm>
          <a:prstGeom prst="roundRect">
            <a:avLst>
              <a:gd name="adj" fmla="val 6454"/>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b="1">
                <a:solidFill>
                  <a:schemeClr val="tx2"/>
                </a:solidFill>
              </a:rPr>
              <a:t>Fair and Reasonable</a:t>
            </a:r>
          </a:p>
          <a:p>
            <a:r>
              <a:rPr lang="en-AU" sz="1600">
                <a:solidFill>
                  <a:schemeClr val="tx1"/>
                </a:solidFill>
              </a:rPr>
              <a:t>Collection must be fair and reasonable irrespective of consent</a:t>
            </a:r>
          </a:p>
        </p:txBody>
      </p:sp>
      <p:sp>
        <p:nvSpPr>
          <p:cNvPr id="13" name="TextBox 12">
            <a:extLst>
              <a:ext uri="{FF2B5EF4-FFF2-40B4-BE49-F238E27FC236}">
                <a16:creationId xmlns:a16="http://schemas.microsoft.com/office/drawing/2014/main" id="{E4B06F63-A79E-D091-42AF-60D7017416A8}"/>
              </a:ext>
            </a:extLst>
          </p:cNvPr>
          <p:cNvSpPr txBox="1"/>
          <p:nvPr/>
        </p:nvSpPr>
        <p:spPr>
          <a:xfrm>
            <a:off x="1159059" y="1868523"/>
            <a:ext cx="3333624" cy="2164695"/>
          </a:xfrm>
          <a:prstGeom prst="rect">
            <a:avLst/>
          </a:prstGeom>
          <a:noFill/>
        </p:spPr>
        <p:txBody>
          <a:bodyPr wrap="square">
            <a:spAutoFit/>
          </a:bodyPr>
          <a:lstStyle/>
          <a:p>
            <a:pPr>
              <a:spcAft>
                <a:spcPts val="800"/>
              </a:spcAft>
            </a:pPr>
            <a:r>
              <a:rPr lang="en-AU" sz="1800"/>
              <a:t>Collection can be:</a:t>
            </a:r>
          </a:p>
          <a:p>
            <a:pPr marL="285750" indent="-285750">
              <a:spcAft>
                <a:spcPts val="800"/>
              </a:spcAft>
              <a:buFont typeface="Arial" panose="020B0604020202020204" pitchFamily="34" charset="0"/>
              <a:buChar char="•"/>
            </a:pPr>
            <a:r>
              <a:rPr lang="en-AU" sz="1800"/>
              <a:t>Directly from an individual</a:t>
            </a:r>
          </a:p>
          <a:p>
            <a:pPr marL="285750" indent="-285750">
              <a:spcAft>
                <a:spcPts val="800"/>
              </a:spcAft>
              <a:buFont typeface="Arial" panose="020B0604020202020204" pitchFamily="34" charset="0"/>
              <a:buChar char="•"/>
            </a:pPr>
            <a:r>
              <a:rPr lang="en-AU" sz="1800"/>
              <a:t>From a third party</a:t>
            </a:r>
          </a:p>
          <a:p>
            <a:pPr marL="285750" indent="-285750">
              <a:spcAft>
                <a:spcPts val="800"/>
              </a:spcAft>
              <a:buFont typeface="Arial" panose="020B0604020202020204" pitchFamily="34" charset="0"/>
              <a:buChar char="•"/>
            </a:pPr>
            <a:r>
              <a:rPr lang="en-AU" sz="1800"/>
              <a:t>By observation</a:t>
            </a:r>
          </a:p>
          <a:p>
            <a:pPr marL="285750" indent="-285750">
              <a:spcAft>
                <a:spcPts val="800"/>
              </a:spcAft>
              <a:buFont typeface="Arial" panose="020B0604020202020204" pitchFamily="34" charset="0"/>
              <a:buChar char="•"/>
            </a:pPr>
            <a:r>
              <a:rPr lang="en-AU" sz="1800"/>
              <a:t>Inferred or </a:t>
            </a:r>
            <a:r>
              <a:rPr lang="en-AU" sz="1800">
                <a:solidFill>
                  <a:schemeClr val="accent2"/>
                </a:solidFill>
              </a:rPr>
              <a:t>generated from </a:t>
            </a:r>
            <a:r>
              <a:rPr lang="en-AU" sz="1800"/>
              <a:t>other information</a:t>
            </a:r>
          </a:p>
        </p:txBody>
      </p:sp>
      <p:grpSp>
        <p:nvGrpSpPr>
          <p:cNvPr id="21" name="Group 20">
            <a:extLst>
              <a:ext uri="{FF2B5EF4-FFF2-40B4-BE49-F238E27FC236}">
                <a16:creationId xmlns:a16="http://schemas.microsoft.com/office/drawing/2014/main" id="{63723077-456E-87CD-B5BB-F8880C65FB8A}"/>
              </a:ext>
            </a:extLst>
          </p:cNvPr>
          <p:cNvGrpSpPr/>
          <p:nvPr/>
        </p:nvGrpSpPr>
        <p:grpSpPr>
          <a:xfrm>
            <a:off x="11220280" y="200267"/>
            <a:ext cx="788283" cy="756810"/>
            <a:chOff x="10873156" y="103935"/>
            <a:chExt cx="831167" cy="784698"/>
          </a:xfrm>
        </p:grpSpPr>
        <p:sp>
          <p:nvSpPr>
            <p:cNvPr id="20" name="Oval 19">
              <a:extLst>
                <a:ext uri="{FF2B5EF4-FFF2-40B4-BE49-F238E27FC236}">
                  <a16:creationId xmlns:a16="http://schemas.microsoft.com/office/drawing/2014/main" id="{7AF27B30-EACF-2758-CB7D-33A41711676D}"/>
                </a:ext>
              </a:extLst>
            </p:cNvPr>
            <p:cNvSpPr/>
            <p:nvPr/>
          </p:nvSpPr>
          <p:spPr>
            <a:xfrm>
              <a:off x="10873156" y="103935"/>
              <a:ext cx="831167" cy="784698"/>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Graphic 17" descr="Security camera outline">
              <a:extLst>
                <a:ext uri="{FF2B5EF4-FFF2-40B4-BE49-F238E27FC236}">
                  <a16:creationId xmlns:a16="http://schemas.microsoft.com/office/drawing/2014/main" id="{9D521B9F-5995-3352-1C76-F9BAAD71F10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986291" y="176318"/>
              <a:ext cx="639930" cy="639930"/>
            </a:xfrm>
            <a:prstGeom prst="rect">
              <a:avLst/>
            </a:prstGeom>
          </p:spPr>
        </p:pic>
      </p:grpSp>
      <p:sp>
        <p:nvSpPr>
          <p:cNvPr id="16" name="Rectangle: Rounded Corners 15">
            <a:extLst>
              <a:ext uri="{FF2B5EF4-FFF2-40B4-BE49-F238E27FC236}">
                <a16:creationId xmlns:a16="http://schemas.microsoft.com/office/drawing/2014/main" id="{E0237C37-B9B0-D1FD-E74F-4726008DB839}"/>
              </a:ext>
            </a:extLst>
          </p:cNvPr>
          <p:cNvSpPr/>
          <p:nvPr/>
        </p:nvSpPr>
        <p:spPr>
          <a:xfrm>
            <a:off x="5100081" y="712910"/>
            <a:ext cx="1011094" cy="346582"/>
          </a:xfrm>
          <a:prstGeom prst="roundRect">
            <a:avLst>
              <a:gd name="adj" fmla="val 12293"/>
            </a:avLst>
          </a:prstGeom>
          <a:ln w="57150">
            <a:noFill/>
          </a:ln>
        </p:spPr>
        <p:style>
          <a:lnRef idx="2">
            <a:schemeClr val="accent4"/>
          </a:lnRef>
          <a:fillRef idx="1">
            <a:schemeClr val="lt1"/>
          </a:fillRef>
          <a:effectRef idx="0">
            <a:schemeClr val="accent4"/>
          </a:effectRef>
          <a:fontRef idx="minor">
            <a:schemeClr val="dk1"/>
          </a:fontRef>
        </p:style>
        <p:txBody>
          <a:bodyPr rtlCol="0" anchor="ctr"/>
          <a:lstStyle/>
          <a:p>
            <a:r>
              <a:rPr lang="en-AU" sz="2000" b="1">
                <a:solidFill>
                  <a:schemeClr val="tx2"/>
                </a:solidFill>
                <a:latin typeface="+mj-lt"/>
              </a:rPr>
              <a:t>IPP 1:</a:t>
            </a:r>
          </a:p>
        </p:txBody>
      </p:sp>
      <p:sp>
        <p:nvSpPr>
          <p:cNvPr id="17" name="Rectangle: Rounded Corners 16">
            <a:extLst>
              <a:ext uri="{FF2B5EF4-FFF2-40B4-BE49-F238E27FC236}">
                <a16:creationId xmlns:a16="http://schemas.microsoft.com/office/drawing/2014/main" id="{905487E4-2D57-A308-8FFC-F523AF11132B}"/>
              </a:ext>
            </a:extLst>
          </p:cNvPr>
          <p:cNvSpPr/>
          <p:nvPr/>
        </p:nvSpPr>
        <p:spPr>
          <a:xfrm>
            <a:off x="4954377" y="4847721"/>
            <a:ext cx="64448" cy="983356"/>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Rounded Corners 21">
            <a:extLst>
              <a:ext uri="{FF2B5EF4-FFF2-40B4-BE49-F238E27FC236}">
                <a16:creationId xmlns:a16="http://schemas.microsoft.com/office/drawing/2014/main" id="{3F6F4816-BBD4-7F12-3867-3C6372328189}"/>
              </a:ext>
            </a:extLst>
          </p:cNvPr>
          <p:cNvSpPr/>
          <p:nvPr/>
        </p:nvSpPr>
        <p:spPr>
          <a:xfrm>
            <a:off x="4954801" y="700390"/>
            <a:ext cx="64024" cy="4040223"/>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 name="Group 5">
            <a:extLst>
              <a:ext uri="{FF2B5EF4-FFF2-40B4-BE49-F238E27FC236}">
                <a16:creationId xmlns:a16="http://schemas.microsoft.com/office/drawing/2014/main" id="{4015F3F2-5628-41F6-CA23-4423BAF36B43}"/>
              </a:ext>
            </a:extLst>
          </p:cNvPr>
          <p:cNvGrpSpPr/>
          <p:nvPr/>
        </p:nvGrpSpPr>
        <p:grpSpPr>
          <a:xfrm>
            <a:off x="5074723" y="3155424"/>
            <a:ext cx="5871987" cy="1585189"/>
            <a:chOff x="5074723" y="3155424"/>
            <a:chExt cx="5871987" cy="1585189"/>
          </a:xfrm>
        </p:grpSpPr>
        <p:sp>
          <p:nvSpPr>
            <p:cNvPr id="12" name="Rectangle: Rounded Corners 11">
              <a:extLst>
                <a:ext uri="{FF2B5EF4-FFF2-40B4-BE49-F238E27FC236}">
                  <a16:creationId xmlns:a16="http://schemas.microsoft.com/office/drawing/2014/main" id="{B627E51E-FD9B-178D-E309-C12BBC186938}"/>
                </a:ext>
              </a:extLst>
            </p:cNvPr>
            <p:cNvSpPr/>
            <p:nvPr/>
          </p:nvSpPr>
          <p:spPr>
            <a:xfrm>
              <a:off x="5074723" y="3155424"/>
              <a:ext cx="5871987" cy="1585189"/>
            </a:xfrm>
            <a:prstGeom prst="roundRect">
              <a:avLst>
                <a:gd name="adj" fmla="val 6454"/>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AU" b="1" dirty="0">
                  <a:solidFill>
                    <a:schemeClr val="tx2"/>
                  </a:solidFill>
                </a:rPr>
                <a:t>Collection Notice</a:t>
              </a:r>
            </a:p>
            <a:p>
              <a:pPr marL="180975">
                <a:spcAft>
                  <a:spcPts val="600"/>
                </a:spcAft>
              </a:pPr>
              <a:r>
                <a:rPr lang="en-AU" sz="1600" dirty="0">
                  <a:solidFill>
                    <a:schemeClr val="tx1"/>
                  </a:solidFill>
                </a:rPr>
                <a:t>Manage individuals’ expectations about how their personal information will be handled</a:t>
              </a:r>
            </a:p>
            <a:p>
              <a:pPr marL="180975">
                <a:spcAft>
                  <a:spcPts val="600"/>
                </a:spcAft>
              </a:pPr>
              <a:r>
                <a:rPr lang="en-AU" sz="1600" dirty="0">
                  <a:solidFill>
                    <a:schemeClr val="tx1"/>
                  </a:solidFill>
                </a:rPr>
                <a:t>Allows individuals to exercise some control in how their personal information is managed</a:t>
              </a:r>
            </a:p>
          </p:txBody>
        </p:sp>
        <p:sp>
          <p:nvSpPr>
            <p:cNvPr id="2" name="Oval 1">
              <a:extLst>
                <a:ext uri="{FF2B5EF4-FFF2-40B4-BE49-F238E27FC236}">
                  <a16:creationId xmlns:a16="http://schemas.microsoft.com/office/drawing/2014/main" id="{37110338-79E3-1071-5CDC-6268B4847382}"/>
                </a:ext>
              </a:extLst>
            </p:cNvPr>
            <p:cNvSpPr/>
            <p:nvPr/>
          </p:nvSpPr>
          <p:spPr>
            <a:xfrm>
              <a:off x="5181601" y="3746904"/>
              <a:ext cx="64448" cy="54578"/>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81F24684-A26F-E3A2-D3E3-F29EF308A232}"/>
                </a:ext>
              </a:extLst>
            </p:cNvPr>
            <p:cNvSpPr/>
            <p:nvPr/>
          </p:nvSpPr>
          <p:spPr>
            <a:xfrm>
              <a:off x="5181601" y="4338384"/>
              <a:ext cx="64448" cy="54578"/>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796939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8CE87D1F-70C8-D509-4961-061D9311E98B}"/>
              </a:ext>
            </a:extLst>
          </p:cNvPr>
          <p:cNvSpPr/>
          <p:nvPr/>
        </p:nvSpPr>
        <p:spPr>
          <a:xfrm>
            <a:off x="7002510" y="862290"/>
            <a:ext cx="3989234" cy="2788826"/>
          </a:xfrm>
          <a:prstGeom prst="roundRect">
            <a:avLst>
              <a:gd name="adj" fmla="val 15006"/>
            </a:avLst>
          </a:prstGeom>
          <a:solidFill>
            <a:srgbClr val="F0F4F5"/>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lstStyle/>
          <a:p>
            <a:pPr marL="806450">
              <a:spcAft>
                <a:spcPts val="1800"/>
              </a:spcAft>
              <a:tabLst>
                <a:tab pos="717550" algn="l"/>
              </a:tabLst>
            </a:pPr>
            <a:endParaRPr lang="en-AU">
              <a:solidFill>
                <a:schemeClr val="tx1"/>
              </a:solidFill>
            </a:endParaRPr>
          </a:p>
          <a:p>
            <a:pPr marL="806450">
              <a:spcAft>
                <a:spcPts val="1800"/>
              </a:spcAft>
              <a:tabLst>
                <a:tab pos="717550" algn="l"/>
              </a:tabLst>
            </a:pPr>
            <a:endParaRPr lang="en-AU">
              <a:solidFill>
                <a:schemeClr val="tx1"/>
              </a:solidFill>
            </a:endParaRPr>
          </a:p>
          <a:p>
            <a:endParaRPr lang="en-AU" b="1">
              <a:solidFill>
                <a:schemeClr val="tx2"/>
              </a:solidFill>
            </a:endParaRPr>
          </a:p>
        </p:txBody>
      </p:sp>
      <p:sp>
        <p:nvSpPr>
          <p:cNvPr id="4" name="TextBox 3">
            <a:extLst>
              <a:ext uri="{FF2B5EF4-FFF2-40B4-BE49-F238E27FC236}">
                <a16:creationId xmlns:a16="http://schemas.microsoft.com/office/drawing/2014/main" id="{397A3673-7856-A752-DD04-38B8F2689B9F}"/>
              </a:ext>
            </a:extLst>
          </p:cNvPr>
          <p:cNvSpPr txBox="1"/>
          <p:nvPr/>
        </p:nvSpPr>
        <p:spPr>
          <a:xfrm>
            <a:off x="6742321" y="1629097"/>
            <a:ext cx="4254536" cy="1877437"/>
          </a:xfrm>
          <a:prstGeom prst="rect">
            <a:avLst/>
          </a:prstGeom>
          <a:noFill/>
        </p:spPr>
        <p:txBody>
          <a:bodyPr wrap="square">
            <a:spAutoFit/>
          </a:bodyPr>
          <a:lstStyle/>
          <a:p>
            <a:pPr marL="806450">
              <a:spcAft>
                <a:spcPts val="1200"/>
              </a:spcAft>
              <a:tabLst>
                <a:tab pos="717550" algn="l"/>
              </a:tabLst>
            </a:pPr>
            <a:r>
              <a:rPr lang="en-AU" sz="1600">
                <a:solidFill>
                  <a:schemeClr val="tx1"/>
                </a:solidFill>
              </a:rPr>
              <a:t>Conduct an impact assessment</a:t>
            </a:r>
          </a:p>
          <a:p>
            <a:pPr marL="806450">
              <a:spcAft>
                <a:spcPts val="1200"/>
              </a:spcAft>
              <a:tabLst>
                <a:tab pos="717550" algn="l"/>
              </a:tabLst>
            </a:pPr>
            <a:r>
              <a:rPr lang="en-AU" sz="1600">
                <a:solidFill>
                  <a:schemeClr val="tx1"/>
                </a:solidFill>
              </a:rPr>
              <a:t>Be transparent – notify individuals and provide sufficient information about the process</a:t>
            </a:r>
          </a:p>
          <a:p>
            <a:pPr marL="806450">
              <a:spcAft>
                <a:spcPts val="1200"/>
              </a:spcAft>
              <a:tabLst>
                <a:tab pos="717550" algn="l"/>
              </a:tabLst>
            </a:pPr>
            <a:r>
              <a:rPr lang="en-AU" sz="1600">
                <a:solidFill>
                  <a:schemeClr val="tx1"/>
                </a:solidFill>
              </a:rPr>
              <a:t>Provide an option for human intervention</a:t>
            </a:r>
          </a:p>
        </p:txBody>
      </p:sp>
      <p:sp>
        <p:nvSpPr>
          <p:cNvPr id="31" name="Rectangle 30">
            <a:extLst>
              <a:ext uri="{FF2B5EF4-FFF2-40B4-BE49-F238E27FC236}">
                <a16:creationId xmlns:a16="http://schemas.microsoft.com/office/drawing/2014/main" id="{87C34E64-7950-575C-C60E-AB51C166766D}"/>
              </a:ext>
            </a:extLst>
          </p:cNvPr>
          <p:cNvSpPr/>
          <p:nvPr/>
        </p:nvSpPr>
        <p:spPr>
          <a:xfrm>
            <a:off x="11388607" y="998792"/>
            <a:ext cx="789465" cy="3359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ardrop 27">
            <a:extLst>
              <a:ext uri="{FF2B5EF4-FFF2-40B4-BE49-F238E27FC236}">
                <a16:creationId xmlns:a16="http://schemas.microsoft.com/office/drawing/2014/main" id="{25A84074-C267-8C4B-7763-AF03B628223B}"/>
              </a:ext>
            </a:extLst>
          </p:cNvPr>
          <p:cNvSpPr/>
          <p:nvPr/>
        </p:nvSpPr>
        <p:spPr>
          <a:xfrm>
            <a:off x="11059991" y="1157344"/>
            <a:ext cx="1145788" cy="1157344"/>
          </a:xfrm>
          <a:prstGeom prst="teardrop">
            <a:avLst/>
          </a:prstGeom>
          <a:solidFill>
            <a:srgbClr val="F7DC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ardrop 26">
            <a:extLst>
              <a:ext uri="{FF2B5EF4-FFF2-40B4-BE49-F238E27FC236}">
                <a16:creationId xmlns:a16="http://schemas.microsoft.com/office/drawing/2014/main" id="{586ADE76-F12D-3F93-FD49-1CE7C4C090EB}"/>
              </a:ext>
            </a:extLst>
          </p:cNvPr>
          <p:cNvSpPr/>
          <p:nvPr/>
        </p:nvSpPr>
        <p:spPr>
          <a:xfrm>
            <a:off x="11054640" y="0"/>
            <a:ext cx="1145788" cy="1157344"/>
          </a:xfrm>
          <a:prstGeom prst="teardrop">
            <a:avLst/>
          </a:prstGeom>
          <a:solidFill>
            <a:srgbClr val="D5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3">
            <a:extLst>
              <a:ext uri="{FF2B5EF4-FFF2-40B4-BE49-F238E27FC236}">
                <a16:creationId xmlns:a16="http://schemas.microsoft.com/office/drawing/2014/main" id="{076DEE83-8953-C68C-03E7-A4CEEFD46500}"/>
              </a:ext>
            </a:extLst>
          </p:cNvPr>
          <p:cNvSpPr>
            <a:spLocks noGrp="1"/>
          </p:cNvSpPr>
          <p:nvPr>
            <p:ph type="body" sz="quarter" idx="14"/>
          </p:nvPr>
        </p:nvSpPr>
        <p:spPr>
          <a:xfrm>
            <a:off x="422181" y="233842"/>
            <a:ext cx="9873445" cy="566393"/>
          </a:xfrm>
        </p:spPr>
        <p:txBody>
          <a:bodyPr/>
          <a:lstStyle/>
          <a:p>
            <a:pPr>
              <a:lnSpc>
                <a:spcPct val="115000"/>
              </a:lnSpc>
              <a:spcAft>
                <a:spcPts val="800"/>
              </a:spcAft>
              <a:buNone/>
            </a:pPr>
            <a:r>
              <a:rPr kumimoji="0" lang="en-US" sz="2800" i="0" u="none" strike="noStrike" kern="1200" cap="none" spc="0" normalizeH="0" baseline="0" noProof="0">
                <a:ln>
                  <a:noFill/>
                </a:ln>
                <a:solidFill>
                  <a:srgbClr val="01213D"/>
                </a:solidFill>
                <a:effectLst/>
                <a:uLnTx/>
                <a:uFillTx/>
                <a:latin typeface="Arial"/>
                <a:ea typeface="+mn-ea"/>
                <a:cs typeface="+mn-cs"/>
              </a:rPr>
              <a:t>Use and disclosure</a:t>
            </a:r>
            <a:endParaRPr lang="en-AU" sz="3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F7002A41-3D76-4E5E-944F-3EB382A63049}"/>
              </a:ext>
            </a:extLst>
          </p:cNvPr>
          <p:cNvSpPr/>
          <p:nvPr/>
        </p:nvSpPr>
        <p:spPr>
          <a:xfrm>
            <a:off x="422179" y="1008996"/>
            <a:ext cx="6114997" cy="1431772"/>
          </a:xfrm>
          <a:prstGeom prst="roundRect">
            <a:avLst>
              <a:gd name="adj" fmla="val 46860"/>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AU" sz="1600" b="1">
                <a:solidFill>
                  <a:schemeClr val="bg1"/>
                </a:solidFill>
              </a:rPr>
              <a:t>IPP 2: Personal information which was collected for a particular purpose (the primary purpose) must not be used for another purpose (a secondary purpose)</a:t>
            </a:r>
          </a:p>
        </p:txBody>
      </p:sp>
      <p:sp>
        <p:nvSpPr>
          <p:cNvPr id="13" name="Rectangle: Rounded Corners 12">
            <a:extLst>
              <a:ext uri="{FF2B5EF4-FFF2-40B4-BE49-F238E27FC236}">
                <a16:creationId xmlns:a16="http://schemas.microsoft.com/office/drawing/2014/main" id="{3FC220E4-DC13-D1D1-DF9D-D39CBD42F8BC}"/>
              </a:ext>
            </a:extLst>
          </p:cNvPr>
          <p:cNvSpPr/>
          <p:nvPr/>
        </p:nvSpPr>
        <p:spPr>
          <a:xfrm>
            <a:off x="395997" y="2562415"/>
            <a:ext cx="6141179" cy="866535"/>
          </a:xfrm>
          <a:prstGeom prst="roundRect">
            <a:avLst>
              <a:gd name="adj" fmla="val 50000"/>
            </a:avLst>
          </a:prstGeom>
          <a:solidFill>
            <a:srgbClr val="F0F4F5"/>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ctr"/>
            <a:r>
              <a:rPr lang="en-AU" sz="1600" b="1">
                <a:solidFill>
                  <a:schemeClr val="tx1"/>
                </a:solidFill>
              </a:rPr>
              <a:t>Certain secondary uses and disclosures are permitted</a:t>
            </a:r>
          </a:p>
          <a:p>
            <a:pPr algn="ctr"/>
            <a:r>
              <a:rPr lang="en-AU" sz="1600">
                <a:solidFill>
                  <a:schemeClr val="tx1"/>
                </a:solidFill>
              </a:rPr>
              <a:t>Reasonable expectation and related purpose</a:t>
            </a:r>
          </a:p>
          <a:p>
            <a:pPr algn="ctr"/>
            <a:endParaRPr lang="en-AU"/>
          </a:p>
        </p:txBody>
      </p:sp>
      <p:sp>
        <p:nvSpPr>
          <p:cNvPr id="14" name="Rectangle: Rounded Corners 13">
            <a:extLst>
              <a:ext uri="{FF2B5EF4-FFF2-40B4-BE49-F238E27FC236}">
                <a16:creationId xmlns:a16="http://schemas.microsoft.com/office/drawing/2014/main" id="{2C3224F9-B71B-23FD-19B9-9103BAA0BAFC}"/>
              </a:ext>
            </a:extLst>
          </p:cNvPr>
          <p:cNvSpPr/>
          <p:nvPr/>
        </p:nvSpPr>
        <p:spPr>
          <a:xfrm>
            <a:off x="395997" y="3550597"/>
            <a:ext cx="6141179" cy="477748"/>
          </a:xfrm>
          <a:prstGeom prst="roundRect">
            <a:avLst>
              <a:gd name="adj" fmla="val 50000"/>
            </a:avLst>
          </a:prstGeom>
          <a:solidFill>
            <a:srgbClr val="F0F4F5"/>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lstStyle/>
          <a:p>
            <a:pPr algn="ctr"/>
            <a:r>
              <a:rPr lang="en-AU" sz="1600" b="1">
                <a:solidFill>
                  <a:schemeClr val="tx1"/>
                </a:solidFill>
              </a:rPr>
              <a:t>Fair and reasonable</a:t>
            </a:r>
          </a:p>
        </p:txBody>
      </p:sp>
      <p:sp>
        <p:nvSpPr>
          <p:cNvPr id="15" name="Rectangle: Rounded Corners 14">
            <a:extLst>
              <a:ext uri="{FF2B5EF4-FFF2-40B4-BE49-F238E27FC236}">
                <a16:creationId xmlns:a16="http://schemas.microsoft.com/office/drawing/2014/main" id="{6EC9D26F-B12B-4794-2E3A-9305E4D55247}"/>
              </a:ext>
            </a:extLst>
          </p:cNvPr>
          <p:cNvSpPr/>
          <p:nvPr/>
        </p:nvSpPr>
        <p:spPr>
          <a:xfrm>
            <a:off x="395997" y="4149992"/>
            <a:ext cx="6141179" cy="1185632"/>
          </a:xfrm>
          <a:prstGeom prst="roundRect">
            <a:avLst>
              <a:gd name="adj" fmla="val 50000"/>
            </a:avLst>
          </a:prstGeom>
          <a:solidFill>
            <a:srgbClr val="F0F4F5"/>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ctr"/>
            <a:r>
              <a:rPr lang="en-AU" sz="1600" b="1">
                <a:solidFill>
                  <a:schemeClr val="tx1"/>
                </a:solidFill>
              </a:rPr>
              <a:t>Exceptions</a:t>
            </a:r>
          </a:p>
          <a:p>
            <a:pPr algn="ctr"/>
            <a:r>
              <a:rPr lang="en-AU" sz="1600">
                <a:solidFill>
                  <a:schemeClr val="tx1"/>
                </a:solidFill>
              </a:rPr>
              <a:t>Consent - research - prevent harm - authorised by law - law enforcement - court proceedings</a:t>
            </a:r>
          </a:p>
        </p:txBody>
      </p:sp>
      <p:sp>
        <p:nvSpPr>
          <p:cNvPr id="29" name="Oval 28">
            <a:extLst>
              <a:ext uri="{FF2B5EF4-FFF2-40B4-BE49-F238E27FC236}">
                <a16:creationId xmlns:a16="http://schemas.microsoft.com/office/drawing/2014/main" id="{8C2C68EE-336D-9D10-DABB-28229DC3EBB3}"/>
              </a:ext>
            </a:extLst>
          </p:cNvPr>
          <p:cNvSpPr/>
          <p:nvPr/>
        </p:nvSpPr>
        <p:spPr>
          <a:xfrm>
            <a:off x="11221038" y="1359673"/>
            <a:ext cx="789465" cy="75268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a:extLst>
              <a:ext uri="{FF2B5EF4-FFF2-40B4-BE49-F238E27FC236}">
                <a16:creationId xmlns:a16="http://schemas.microsoft.com/office/drawing/2014/main" id="{34066086-CAF2-D673-5211-35DF7889A22D}"/>
              </a:ext>
            </a:extLst>
          </p:cNvPr>
          <p:cNvSpPr/>
          <p:nvPr/>
        </p:nvSpPr>
        <p:spPr>
          <a:xfrm>
            <a:off x="11232801" y="209580"/>
            <a:ext cx="789465" cy="75268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6" descr="Research outline">
            <a:extLst>
              <a:ext uri="{FF2B5EF4-FFF2-40B4-BE49-F238E27FC236}">
                <a16:creationId xmlns:a16="http://schemas.microsoft.com/office/drawing/2014/main" id="{86595AA4-0378-ED87-A316-E16450B66AC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388607" y="322289"/>
            <a:ext cx="540000" cy="540000"/>
          </a:xfrm>
          <a:prstGeom prst="rect">
            <a:avLst/>
          </a:prstGeom>
        </p:spPr>
      </p:pic>
      <p:pic>
        <p:nvPicPr>
          <p:cNvPr id="22" name="Graphic 21" descr="Email outline">
            <a:extLst>
              <a:ext uri="{FF2B5EF4-FFF2-40B4-BE49-F238E27FC236}">
                <a16:creationId xmlns:a16="http://schemas.microsoft.com/office/drawing/2014/main" id="{54A095F3-9AB8-20B4-5673-5C14841922E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357533" y="1431008"/>
            <a:ext cx="540000" cy="540000"/>
          </a:xfrm>
          <a:prstGeom prst="rect">
            <a:avLst/>
          </a:prstGeom>
        </p:spPr>
      </p:pic>
      <p:sp>
        <p:nvSpPr>
          <p:cNvPr id="2" name="Flowchart: Alternate Process 1">
            <a:extLst>
              <a:ext uri="{FF2B5EF4-FFF2-40B4-BE49-F238E27FC236}">
                <a16:creationId xmlns:a16="http://schemas.microsoft.com/office/drawing/2014/main" id="{C9F65F46-9D15-D8AC-3D2A-28DA7BF91444}"/>
              </a:ext>
            </a:extLst>
          </p:cNvPr>
          <p:cNvSpPr/>
          <p:nvPr/>
        </p:nvSpPr>
        <p:spPr>
          <a:xfrm>
            <a:off x="304316" y="921881"/>
            <a:ext cx="6342562" cy="4544198"/>
          </a:xfrm>
          <a:prstGeom prst="flowChartAlternateProcess">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a:extLst>
              <a:ext uri="{FF2B5EF4-FFF2-40B4-BE49-F238E27FC236}">
                <a16:creationId xmlns:a16="http://schemas.microsoft.com/office/drawing/2014/main" id="{1BAF26D7-CD8E-2E1F-8F46-86735DAAB409}"/>
              </a:ext>
            </a:extLst>
          </p:cNvPr>
          <p:cNvSpPr/>
          <p:nvPr/>
        </p:nvSpPr>
        <p:spPr>
          <a:xfrm>
            <a:off x="7178001" y="1688018"/>
            <a:ext cx="269638" cy="255155"/>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sz="1600" b="1">
                <a:latin typeface="+mj-lt"/>
              </a:rPr>
              <a:t>1</a:t>
            </a:r>
          </a:p>
        </p:txBody>
      </p:sp>
      <p:sp>
        <p:nvSpPr>
          <p:cNvPr id="25" name="TextBox 24">
            <a:extLst>
              <a:ext uri="{FF2B5EF4-FFF2-40B4-BE49-F238E27FC236}">
                <a16:creationId xmlns:a16="http://schemas.microsoft.com/office/drawing/2014/main" id="{6D9962E3-30F8-976F-8A3B-34F546C3711F}"/>
              </a:ext>
            </a:extLst>
          </p:cNvPr>
          <p:cNvSpPr txBox="1"/>
          <p:nvPr/>
        </p:nvSpPr>
        <p:spPr>
          <a:xfrm>
            <a:off x="7067126" y="921211"/>
            <a:ext cx="3604925" cy="707886"/>
          </a:xfrm>
          <a:prstGeom prst="rect">
            <a:avLst/>
          </a:prstGeom>
          <a:noFill/>
        </p:spPr>
        <p:txBody>
          <a:bodyPr wrap="square" rtlCol="0">
            <a:spAutoFit/>
          </a:bodyPr>
          <a:lstStyle/>
          <a:p>
            <a:pPr marL="176213" algn="ctr">
              <a:spcAft>
                <a:spcPts val="1200"/>
              </a:spcAft>
            </a:pPr>
            <a:r>
              <a:rPr lang="en-AU" sz="2000" b="1">
                <a:solidFill>
                  <a:schemeClr val="tx2"/>
                </a:solidFill>
              </a:rPr>
              <a:t>IPP 10: Automated decision-making</a:t>
            </a:r>
          </a:p>
        </p:txBody>
      </p:sp>
      <p:sp>
        <p:nvSpPr>
          <p:cNvPr id="5" name="Oval 4">
            <a:extLst>
              <a:ext uri="{FF2B5EF4-FFF2-40B4-BE49-F238E27FC236}">
                <a16:creationId xmlns:a16="http://schemas.microsoft.com/office/drawing/2014/main" id="{D4B092B8-E2D1-EEF6-D049-7F3BF18C89A4}"/>
              </a:ext>
            </a:extLst>
          </p:cNvPr>
          <p:cNvSpPr/>
          <p:nvPr/>
        </p:nvSpPr>
        <p:spPr>
          <a:xfrm>
            <a:off x="7178001" y="2312660"/>
            <a:ext cx="269638" cy="255155"/>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sz="1600" b="1">
                <a:latin typeface="+mj-lt"/>
              </a:rPr>
              <a:t>2</a:t>
            </a:r>
          </a:p>
        </p:txBody>
      </p:sp>
      <p:sp>
        <p:nvSpPr>
          <p:cNvPr id="6" name="Oval 5">
            <a:extLst>
              <a:ext uri="{FF2B5EF4-FFF2-40B4-BE49-F238E27FC236}">
                <a16:creationId xmlns:a16="http://schemas.microsoft.com/office/drawing/2014/main" id="{4DACBDA7-2101-325F-ED67-0B135D586E41}"/>
              </a:ext>
            </a:extLst>
          </p:cNvPr>
          <p:cNvSpPr/>
          <p:nvPr/>
        </p:nvSpPr>
        <p:spPr>
          <a:xfrm>
            <a:off x="7178001" y="3066403"/>
            <a:ext cx="269638" cy="255155"/>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sz="1600" b="1">
                <a:latin typeface="+mj-lt"/>
              </a:rPr>
              <a:t>3</a:t>
            </a:r>
          </a:p>
        </p:txBody>
      </p:sp>
      <p:sp>
        <p:nvSpPr>
          <p:cNvPr id="8" name="Rectangle: Rounded Corners 7">
            <a:extLst>
              <a:ext uri="{FF2B5EF4-FFF2-40B4-BE49-F238E27FC236}">
                <a16:creationId xmlns:a16="http://schemas.microsoft.com/office/drawing/2014/main" id="{372A9FC3-4198-E835-666E-64E04AB57539}"/>
              </a:ext>
            </a:extLst>
          </p:cNvPr>
          <p:cNvSpPr/>
          <p:nvPr/>
        </p:nvSpPr>
        <p:spPr>
          <a:xfrm>
            <a:off x="7002510" y="3758139"/>
            <a:ext cx="3989234" cy="1707940"/>
          </a:xfrm>
          <a:prstGeom prst="roundRect">
            <a:avLst>
              <a:gd name="adj" fmla="val 21841"/>
            </a:avLst>
          </a:prstGeom>
          <a:solidFill>
            <a:srgbClr val="F0F4F5"/>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lstStyle/>
          <a:p>
            <a:pPr marL="806450">
              <a:spcAft>
                <a:spcPts val="1800"/>
              </a:spcAft>
              <a:tabLst>
                <a:tab pos="717550" algn="l"/>
              </a:tabLst>
            </a:pPr>
            <a:endParaRPr lang="en-AU">
              <a:solidFill>
                <a:schemeClr val="tx1"/>
              </a:solidFill>
            </a:endParaRPr>
          </a:p>
          <a:p>
            <a:pPr marL="806450">
              <a:spcAft>
                <a:spcPts val="1800"/>
              </a:spcAft>
              <a:tabLst>
                <a:tab pos="717550" algn="l"/>
              </a:tabLst>
            </a:pPr>
            <a:endParaRPr lang="en-AU">
              <a:solidFill>
                <a:schemeClr val="tx1"/>
              </a:solidFill>
            </a:endParaRPr>
          </a:p>
          <a:p>
            <a:endParaRPr lang="en-AU" b="1">
              <a:solidFill>
                <a:schemeClr val="tx2"/>
              </a:solidFill>
            </a:endParaRPr>
          </a:p>
        </p:txBody>
      </p:sp>
      <p:sp>
        <p:nvSpPr>
          <p:cNvPr id="10" name="TextBox 9">
            <a:extLst>
              <a:ext uri="{FF2B5EF4-FFF2-40B4-BE49-F238E27FC236}">
                <a16:creationId xmlns:a16="http://schemas.microsoft.com/office/drawing/2014/main" id="{78EB4CC6-14D7-CBF6-DE83-43A9138F78B4}"/>
              </a:ext>
            </a:extLst>
          </p:cNvPr>
          <p:cNvSpPr txBox="1"/>
          <p:nvPr/>
        </p:nvSpPr>
        <p:spPr>
          <a:xfrm>
            <a:off x="7024814" y="3881701"/>
            <a:ext cx="3647237" cy="646331"/>
          </a:xfrm>
          <a:prstGeom prst="rect">
            <a:avLst/>
          </a:prstGeom>
          <a:noFill/>
        </p:spPr>
        <p:txBody>
          <a:bodyPr wrap="square" rtlCol="0">
            <a:spAutoFit/>
          </a:bodyPr>
          <a:lstStyle/>
          <a:p>
            <a:pPr marL="176213" algn="ctr">
              <a:spcAft>
                <a:spcPts val="1200"/>
              </a:spcAft>
            </a:pPr>
            <a:r>
              <a:rPr lang="en-AU" b="1">
                <a:solidFill>
                  <a:srgbClr val="0089C0"/>
                </a:solidFill>
              </a:rPr>
              <a:t>IPP 9: Disclosures outside Australia</a:t>
            </a:r>
          </a:p>
        </p:txBody>
      </p:sp>
      <p:sp>
        <p:nvSpPr>
          <p:cNvPr id="16" name="TextBox 15">
            <a:extLst>
              <a:ext uri="{FF2B5EF4-FFF2-40B4-BE49-F238E27FC236}">
                <a16:creationId xmlns:a16="http://schemas.microsoft.com/office/drawing/2014/main" id="{78B847AC-637C-365A-754C-F3FBB20FAC5B}"/>
              </a:ext>
            </a:extLst>
          </p:cNvPr>
          <p:cNvSpPr txBox="1"/>
          <p:nvPr/>
        </p:nvSpPr>
        <p:spPr>
          <a:xfrm>
            <a:off x="7233178" y="4528032"/>
            <a:ext cx="3527898" cy="830997"/>
          </a:xfrm>
          <a:prstGeom prst="rect">
            <a:avLst/>
          </a:prstGeom>
          <a:noFill/>
        </p:spPr>
        <p:txBody>
          <a:bodyPr wrap="square" rtlCol="0">
            <a:spAutoFit/>
          </a:bodyPr>
          <a:lstStyle/>
          <a:p>
            <a:pPr algn="ctr"/>
            <a:r>
              <a:rPr lang="en-AU" sz="1600"/>
              <a:t>An IPP entity must not send personal information overseas unless certain requirements are met</a:t>
            </a:r>
          </a:p>
        </p:txBody>
      </p:sp>
    </p:spTree>
    <p:extLst>
      <p:ext uri="{BB962C8B-B14F-4D97-AF65-F5344CB8AC3E}">
        <p14:creationId xmlns:p14="http://schemas.microsoft.com/office/powerpoint/2010/main" val="518213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8E380-B4AC-B904-84F1-B3A53FB7E5C1}"/>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AED31284-8CB4-3420-0206-D4F1FBBF0398}"/>
              </a:ext>
            </a:extLst>
          </p:cNvPr>
          <p:cNvSpPr>
            <a:spLocks noGrp="1"/>
          </p:cNvSpPr>
          <p:nvPr>
            <p:ph type="title"/>
          </p:nvPr>
        </p:nvSpPr>
        <p:spPr>
          <a:xfrm>
            <a:off x="460375" y="535021"/>
            <a:ext cx="11731625" cy="1176338"/>
          </a:xfrm>
        </p:spPr>
        <p:txBody>
          <a:bodyPr/>
          <a:lstStyle/>
          <a:p>
            <a:pPr>
              <a:lnSpc>
                <a:spcPct val="115000"/>
              </a:lnSpc>
              <a:spcAft>
                <a:spcPts val="800"/>
              </a:spcAft>
              <a:buNone/>
            </a:pPr>
            <a:r>
              <a:rPr kumimoji="0" lang="en-US" sz="2800" i="0" u="none" strike="noStrike" kern="1200" cap="none" spc="0" normalizeH="0" baseline="0" noProof="0">
                <a:ln>
                  <a:noFill/>
                </a:ln>
                <a:solidFill>
                  <a:srgbClr val="01213D"/>
                </a:solidFill>
                <a:effectLst/>
                <a:uLnTx/>
                <a:uFillTx/>
                <a:latin typeface="Arial"/>
                <a:ea typeface="+mn-ea"/>
                <a:cs typeface="+mn-cs"/>
              </a:rPr>
              <a:t>Storage and integrity</a:t>
            </a:r>
            <a:endParaRPr lang="en-AU" sz="3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eardrop 1">
            <a:extLst>
              <a:ext uri="{FF2B5EF4-FFF2-40B4-BE49-F238E27FC236}">
                <a16:creationId xmlns:a16="http://schemas.microsoft.com/office/drawing/2014/main" id="{8C585998-3B82-1987-26B8-C02C3E65F978}"/>
              </a:ext>
            </a:extLst>
          </p:cNvPr>
          <p:cNvSpPr/>
          <p:nvPr/>
        </p:nvSpPr>
        <p:spPr>
          <a:xfrm>
            <a:off x="11046212" y="0"/>
            <a:ext cx="1145788" cy="1157344"/>
          </a:xfrm>
          <a:prstGeom prst="teardrop">
            <a:avLst/>
          </a:prstGeom>
          <a:solidFill>
            <a:srgbClr val="E695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7" name="Group 16">
            <a:extLst>
              <a:ext uri="{FF2B5EF4-FFF2-40B4-BE49-F238E27FC236}">
                <a16:creationId xmlns:a16="http://schemas.microsoft.com/office/drawing/2014/main" id="{F8615059-359C-232B-BC45-079F1D7E4FA0}"/>
              </a:ext>
            </a:extLst>
          </p:cNvPr>
          <p:cNvGrpSpPr/>
          <p:nvPr/>
        </p:nvGrpSpPr>
        <p:grpSpPr>
          <a:xfrm>
            <a:off x="11224373" y="205987"/>
            <a:ext cx="789465" cy="752686"/>
            <a:chOff x="6730136" y="3091036"/>
            <a:chExt cx="789465" cy="752686"/>
          </a:xfrm>
        </p:grpSpPr>
        <p:sp>
          <p:nvSpPr>
            <p:cNvPr id="19" name="Oval 18">
              <a:extLst>
                <a:ext uri="{FF2B5EF4-FFF2-40B4-BE49-F238E27FC236}">
                  <a16:creationId xmlns:a16="http://schemas.microsoft.com/office/drawing/2014/main" id="{08F1680B-164C-9678-BACE-FE449D3AD680}"/>
                </a:ext>
              </a:extLst>
            </p:cNvPr>
            <p:cNvSpPr/>
            <p:nvPr/>
          </p:nvSpPr>
          <p:spPr>
            <a:xfrm>
              <a:off x="6730136" y="3091036"/>
              <a:ext cx="789465" cy="75268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9" descr="Syncing cloud outline">
              <a:extLst>
                <a:ext uri="{FF2B5EF4-FFF2-40B4-BE49-F238E27FC236}">
                  <a16:creationId xmlns:a16="http://schemas.microsoft.com/office/drawing/2014/main" id="{2B9FCE42-49E3-FC72-0320-6016D604122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836868" y="3135728"/>
              <a:ext cx="576000" cy="576000"/>
            </a:xfrm>
            <a:prstGeom prst="rect">
              <a:avLst/>
            </a:prstGeom>
          </p:spPr>
        </p:pic>
      </p:grpSp>
      <p:sp>
        <p:nvSpPr>
          <p:cNvPr id="15" name="Rectangle 14">
            <a:extLst>
              <a:ext uri="{FF2B5EF4-FFF2-40B4-BE49-F238E27FC236}">
                <a16:creationId xmlns:a16="http://schemas.microsoft.com/office/drawing/2014/main" id="{6961B91A-C9E6-5AF7-F471-F768464375FF}"/>
              </a:ext>
            </a:extLst>
          </p:cNvPr>
          <p:cNvSpPr/>
          <p:nvPr/>
        </p:nvSpPr>
        <p:spPr>
          <a:xfrm>
            <a:off x="585414" y="1725587"/>
            <a:ext cx="10525078" cy="2981913"/>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 Placeholder 15">
            <a:extLst>
              <a:ext uri="{FF2B5EF4-FFF2-40B4-BE49-F238E27FC236}">
                <a16:creationId xmlns:a16="http://schemas.microsoft.com/office/drawing/2014/main" id="{6FB8ABB2-9839-6F94-0351-129482800486}"/>
              </a:ext>
            </a:extLst>
          </p:cNvPr>
          <p:cNvSpPr>
            <a:spLocks noGrp="1"/>
          </p:cNvSpPr>
          <p:nvPr>
            <p:ph type="body" sz="quarter" idx="10"/>
          </p:nvPr>
        </p:nvSpPr>
        <p:spPr>
          <a:xfrm>
            <a:off x="-189870" y="4492089"/>
            <a:ext cx="3357460" cy="302186"/>
          </a:xfrm>
        </p:spPr>
        <p:txBody>
          <a:bodyPr/>
          <a:lstStyle/>
          <a:p>
            <a:pPr algn="ctr"/>
            <a:r>
              <a:rPr lang="en-US" sz="1800"/>
              <a:t>INFORMATION QUALITY</a:t>
            </a:r>
          </a:p>
        </p:txBody>
      </p:sp>
      <p:sp>
        <p:nvSpPr>
          <p:cNvPr id="3" name="Text Placeholder 2">
            <a:extLst>
              <a:ext uri="{FF2B5EF4-FFF2-40B4-BE49-F238E27FC236}">
                <a16:creationId xmlns:a16="http://schemas.microsoft.com/office/drawing/2014/main" id="{624F7EA2-D948-92BC-115D-FF891F7A6070}"/>
              </a:ext>
            </a:extLst>
          </p:cNvPr>
          <p:cNvSpPr>
            <a:spLocks noGrp="1"/>
          </p:cNvSpPr>
          <p:nvPr>
            <p:ph type="body" sz="quarter" idx="11"/>
          </p:nvPr>
        </p:nvSpPr>
        <p:spPr>
          <a:xfrm>
            <a:off x="180011" y="4765244"/>
            <a:ext cx="2423511" cy="706438"/>
          </a:xfrm>
        </p:spPr>
        <p:txBody>
          <a:bodyPr/>
          <a:lstStyle/>
          <a:p>
            <a:pPr algn="ctr"/>
            <a:r>
              <a:rPr lang="en-AU" sz="1800"/>
              <a:t>Accurate, complete and up-to-date</a:t>
            </a:r>
          </a:p>
        </p:txBody>
      </p:sp>
      <p:sp>
        <p:nvSpPr>
          <p:cNvPr id="24" name="Text Placeholder 23">
            <a:extLst>
              <a:ext uri="{FF2B5EF4-FFF2-40B4-BE49-F238E27FC236}">
                <a16:creationId xmlns:a16="http://schemas.microsoft.com/office/drawing/2014/main" id="{1193A787-4971-CD3E-E8B8-D7E17177747F}"/>
              </a:ext>
            </a:extLst>
          </p:cNvPr>
          <p:cNvSpPr>
            <a:spLocks noGrp="1"/>
          </p:cNvSpPr>
          <p:nvPr>
            <p:ph type="body" sz="quarter" idx="16"/>
          </p:nvPr>
        </p:nvSpPr>
        <p:spPr>
          <a:xfrm>
            <a:off x="8811859" y="3614721"/>
            <a:ext cx="2488307" cy="302186"/>
          </a:xfrm>
        </p:spPr>
        <p:txBody>
          <a:bodyPr/>
          <a:lstStyle/>
          <a:p>
            <a:pPr algn="ctr"/>
            <a:r>
              <a:rPr lang="en-US" sz="1800">
                <a:solidFill>
                  <a:srgbClr val="0089C0"/>
                </a:solidFill>
              </a:rPr>
              <a:t>ACCESS &amp; CORRECTION</a:t>
            </a:r>
          </a:p>
        </p:txBody>
      </p:sp>
      <p:sp>
        <p:nvSpPr>
          <p:cNvPr id="9" name="Text Placeholder 8">
            <a:extLst>
              <a:ext uri="{FF2B5EF4-FFF2-40B4-BE49-F238E27FC236}">
                <a16:creationId xmlns:a16="http://schemas.microsoft.com/office/drawing/2014/main" id="{6AF5F49B-4078-E465-7850-A92CA92E4AF3}"/>
              </a:ext>
            </a:extLst>
          </p:cNvPr>
          <p:cNvSpPr>
            <a:spLocks noGrp="1"/>
          </p:cNvSpPr>
          <p:nvPr>
            <p:ph type="body" sz="quarter" idx="17"/>
          </p:nvPr>
        </p:nvSpPr>
        <p:spPr>
          <a:xfrm>
            <a:off x="8441728" y="4218901"/>
            <a:ext cx="3235462" cy="706438"/>
          </a:xfrm>
        </p:spPr>
        <p:txBody>
          <a:bodyPr/>
          <a:lstStyle/>
          <a:p>
            <a:pPr algn="ctr"/>
            <a:r>
              <a:rPr lang="en-AU" sz="1800"/>
              <a:t>IPP 6 and the </a:t>
            </a:r>
            <a:r>
              <a:rPr lang="en-AU" sz="1800" i="1"/>
              <a:t>Freedom of Information Act 1992 </a:t>
            </a:r>
            <a:r>
              <a:rPr lang="en-AU" sz="1800"/>
              <a:t>(WA)</a:t>
            </a:r>
            <a:endParaRPr lang="en-AU" sz="1800" i="1"/>
          </a:p>
        </p:txBody>
      </p:sp>
      <p:sp>
        <p:nvSpPr>
          <p:cNvPr id="18" name="Text Placeholder 17">
            <a:extLst>
              <a:ext uri="{FF2B5EF4-FFF2-40B4-BE49-F238E27FC236}">
                <a16:creationId xmlns:a16="http://schemas.microsoft.com/office/drawing/2014/main" id="{CC844945-9D41-8A32-B4C6-E376F9521655}"/>
              </a:ext>
            </a:extLst>
          </p:cNvPr>
          <p:cNvSpPr>
            <a:spLocks noGrp="1"/>
          </p:cNvSpPr>
          <p:nvPr>
            <p:ph type="body" sz="quarter" idx="12"/>
          </p:nvPr>
        </p:nvSpPr>
        <p:spPr>
          <a:xfrm>
            <a:off x="291112" y="1503169"/>
            <a:ext cx="3292392" cy="574741"/>
          </a:xfrm>
        </p:spPr>
        <p:txBody>
          <a:bodyPr/>
          <a:lstStyle/>
          <a:p>
            <a:pPr algn="ctr"/>
            <a:r>
              <a:rPr lang="en-US" sz="1800">
                <a:solidFill>
                  <a:schemeClr val="accent1"/>
                </a:solidFill>
              </a:rPr>
              <a:t>Information security</a:t>
            </a:r>
          </a:p>
        </p:txBody>
      </p:sp>
      <p:sp>
        <p:nvSpPr>
          <p:cNvPr id="5" name="Text Placeholder 4">
            <a:extLst>
              <a:ext uri="{FF2B5EF4-FFF2-40B4-BE49-F238E27FC236}">
                <a16:creationId xmlns:a16="http://schemas.microsoft.com/office/drawing/2014/main" id="{3BB6A2DE-D42F-EF30-95B8-83CB61DF16DB}"/>
              </a:ext>
            </a:extLst>
          </p:cNvPr>
          <p:cNvSpPr>
            <a:spLocks noGrp="1"/>
          </p:cNvSpPr>
          <p:nvPr>
            <p:ph type="body" sz="quarter" idx="13"/>
          </p:nvPr>
        </p:nvSpPr>
        <p:spPr>
          <a:xfrm>
            <a:off x="458214" y="1798134"/>
            <a:ext cx="3033788" cy="706438"/>
          </a:xfrm>
        </p:spPr>
        <p:txBody>
          <a:bodyPr/>
          <a:lstStyle/>
          <a:p>
            <a:pPr algn="ctr"/>
            <a:r>
              <a:rPr lang="en-AU" sz="1800" dirty="0"/>
              <a:t>Safe from misuse and loss </a:t>
            </a:r>
            <a:r>
              <a:rPr lang="en-AU" sz="1800" dirty="0">
                <a:solidFill>
                  <a:schemeClr val="accent2"/>
                </a:solidFill>
              </a:rPr>
              <a:t>and unauthorised access, modification or disclosure </a:t>
            </a:r>
          </a:p>
        </p:txBody>
      </p:sp>
      <p:grpSp>
        <p:nvGrpSpPr>
          <p:cNvPr id="4" name="Group 3">
            <a:extLst>
              <a:ext uri="{FF2B5EF4-FFF2-40B4-BE49-F238E27FC236}">
                <a16:creationId xmlns:a16="http://schemas.microsoft.com/office/drawing/2014/main" id="{ADAB6027-6277-7EC3-CB8D-391BB2AD47CD}"/>
              </a:ext>
            </a:extLst>
          </p:cNvPr>
          <p:cNvGrpSpPr/>
          <p:nvPr/>
        </p:nvGrpSpPr>
        <p:grpSpPr>
          <a:xfrm>
            <a:off x="2603522" y="1213556"/>
            <a:ext cx="6519535" cy="4614220"/>
            <a:chOff x="2603522" y="1213556"/>
            <a:chExt cx="6519535" cy="4614220"/>
          </a:xfrm>
        </p:grpSpPr>
        <p:sp>
          <p:nvSpPr>
            <p:cNvPr id="32" name="Oval 31">
              <a:extLst>
                <a:ext uri="{FF2B5EF4-FFF2-40B4-BE49-F238E27FC236}">
                  <a16:creationId xmlns:a16="http://schemas.microsoft.com/office/drawing/2014/main" id="{AA9F6159-3A0D-5065-8171-CAFD1B588425}"/>
                </a:ext>
              </a:extLst>
            </p:cNvPr>
            <p:cNvSpPr/>
            <p:nvPr/>
          </p:nvSpPr>
          <p:spPr>
            <a:xfrm>
              <a:off x="3633216" y="1548384"/>
              <a:ext cx="4279392" cy="4279392"/>
            </a:xfrm>
            <a:prstGeom prst="ellipse">
              <a:avLst/>
            </a:prstGeom>
            <a:noFill/>
            <a:ln w="38100" cap="rnd">
              <a:solidFill>
                <a:schemeClr val="accent2"/>
              </a:solidFill>
              <a:prstDash val="sysDot"/>
              <a:round/>
              <a:extLst>
                <a:ext uri="{C807C97D-BFC1-408E-A445-0C87EB9F89A2}">
                  <ask:lineSketchStyleProps xmlns:ask="http://schemas.microsoft.com/office/drawing/2018/sketchyshapes" sd="1219033472">
                    <a:custGeom>
                      <a:avLst/>
                      <a:gdLst>
                        <a:gd name="connsiteX0" fmla="*/ 0 w 2718816"/>
                        <a:gd name="connsiteY0" fmla="*/ 1359408 h 2718816"/>
                        <a:gd name="connsiteX1" fmla="*/ 1359408 w 2718816"/>
                        <a:gd name="connsiteY1" fmla="*/ 0 h 2718816"/>
                        <a:gd name="connsiteX2" fmla="*/ 2718816 w 2718816"/>
                        <a:gd name="connsiteY2" fmla="*/ 1359408 h 2718816"/>
                        <a:gd name="connsiteX3" fmla="*/ 1359408 w 2718816"/>
                        <a:gd name="connsiteY3" fmla="*/ 2718816 h 2718816"/>
                        <a:gd name="connsiteX4" fmla="*/ 0 w 2718816"/>
                        <a:gd name="connsiteY4" fmla="*/ 1359408 h 2718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8816" h="2718816" extrusionOk="0">
                          <a:moveTo>
                            <a:pt x="0" y="1359408"/>
                          </a:moveTo>
                          <a:cubicBezTo>
                            <a:pt x="-89656" y="553326"/>
                            <a:pt x="538410" y="26354"/>
                            <a:pt x="1359408" y="0"/>
                          </a:cubicBezTo>
                          <a:cubicBezTo>
                            <a:pt x="2149467" y="8269"/>
                            <a:pt x="2649970" y="610817"/>
                            <a:pt x="2718816" y="1359408"/>
                          </a:cubicBezTo>
                          <a:cubicBezTo>
                            <a:pt x="2623092" y="2203667"/>
                            <a:pt x="2094551" y="2805249"/>
                            <a:pt x="1359408" y="2718816"/>
                          </a:cubicBezTo>
                          <a:cubicBezTo>
                            <a:pt x="538468" y="2680430"/>
                            <a:pt x="100344" y="2158133"/>
                            <a:pt x="0" y="135940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3" name="Group 32">
              <a:extLst>
                <a:ext uri="{FF2B5EF4-FFF2-40B4-BE49-F238E27FC236}">
                  <a16:creationId xmlns:a16="http://schemas.microsoft.com/office/drawing/2014/main" id="{6321EDC1-C1FF-A3B1-0F93-EA6378331E0C}"/>
                </a:ext>
              </a:extLst>
            </p:cNvPr>
            <p:cNvGrpSpPr/>
            <p:nvPr/>
          </p:nvGrpSpPr>
          <p:grpSpPr>
            <a:xfrm>
              <a:off x="2603522" y="1213556"/>
              <a:ext cx="6519535" cy="4373932"/>
              <a:chOff x="2603522" y="1213556"/>
              <a:chExt cx="6519535" cy="4373932"/>
            </a:xfrm>
          </p:grpSpPr>
          <p:sp>
            <p:nvSpPr>
              <p:cNvPr id="34" name="Oval 33">
                <a:extLst>
                  <a:ext uri="{FF2B5EF4-FFF2-40B4-BE49-F238E27FC236}">
                    <a16:creationId xmlns:a16="http://schemas.microsoft.com/office/drawing/2014/main" id="{67041AF4-B986-3F25-1555-9822B5ED8BA7}"/>
                  </a:ext>
                </a:extLst>
              </p:cNvPr>
              <p:cNvSpPr/>
              <p:nvPr userDrawn="1"/>
            </p:nvSpPr>
            <p:spPr>
              <a:xfrm>
                <a:off x="5059680" y="2974848"/>
                <a:ext cx="1426464" cy="142646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a:extLst>
                  <a:ext uri="{FF2B5EF4-FFF2-40B4-BE49-F238E27FC236}">
                    <a16:creationId xmlns:a16="http://schemas.microsoft.com/office/drawing/2014/main" id="{D9961369-FD71-D969-BB68-5E3E805E4866}"/>
                  </a:ext>
                </a:extLst>
              </p:cNvPr>
              <p:cNvSpPr/>
              <p:nvPr userDrawn="1"/>
            </p:nvSpPr>
            <p:spPr>
              <a:xfrm>
                <a:off x="4413504" y="2328672"/>
                <a:ext cx="2718816" cy="2718816"/>
              </a:xfrm>
              <a:prstGeom prst="ellipse">
                <a:avLst/>
              </a:prstGeom>
              <a:noFill/>
              <a:ln w="38100" cap="rnd">
                <a:solidFill>
                  <a:schemeClr val="accent2"/>
                </a:solidFill>
                <a:prstDash val="sysDot"/>
                <a:round/>
                <a:extLst>
                  <a:ext uri="{C807C97D-BFC1-408E-A445-0C87EB9F89A2}">
                    <ask:lineSketchStyleProps xmlns:ask="http://schemas.microsoft.com/office/drawing/2018/sketchyshapes" sd="1219033472">
                      <a:custGeom>
                        <a:avLst/>
                        <a:gdLst>
                          <a:gd name="connsiteX0" fmla="*/ 0 w 2718816"/>
                          <a:gd name="connsiteY0" fmla="*/ 1359408 h 2718816"/>
                          <a:gd name="connsiteX1" fmla="*/ 1359408 w 2718816"/>
                          <a:gd name="connsiteY1" fmla="*/ 0 h 2718816"/>
                          <a:gd name="connsiteX2" fmla="*/ 2718816 w 2718816"/>
                          <a:gd name="connsiteY2" fmla="*/ 1359408 h 2718816"/>
                          <a:gd name="connsiteX3" fmla="*/ 1359408 w 2718816"/>
                          <a:gd name="connsiteY3" fmla="*/ 2718816 h 2718816"/>
                          <a:gd name="connsiteX4" fmla="*/ 0 w 2718816"/>
                          <a:gd name="connsiteY4" fmla="*/ 1359408 h 2718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8816" h="2718816" extrusionOk="0">
                            <a:moveTo>
                              <a:pt x="0" y="1359408"/>
                            </a:moveTo>
                            <a:cubicBezTo>
                              <a:pt x="-89656" y="553326"/>
                              <a:pt x="538410" y="26354"/>
                              <a:pt x="1359408" y="0"/>
                            </a:cubicBezTo>
                            <a:cubicBezTo>
                              <a:pt x="2149467" y="8269"/>
                              <a:pt x="2649970" y="610817"/>
                              <a:pt x="2718816" y="1359408"/>
                            </a:cubicBezTo>
                            <a:cubicBezTo>
                              <a:pt x="2623092" y="2203667"/>
                              <a:pt x="2094551" y="2805249"/>
                              <a:pt x="1359408" y="2718816"/>
                            </a:cubicBezTo>
                            <a:cubicBezTo>
                              <a:pt x="538468" y="2680430"/>
                              <a:pt x="100344" y="2158133"/>
                              <a:pt x="0" y="135940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val 36">
                <a:extLst>
                  <a:ext uri="{FF2B5EF4-FFF2-40B4-BE49-F238E27FC236}">
                    <a16:creationId xmlns:a16="http://schemas.microsoft.com/office/drawing/2014/main" id="{02DC098B-321D-7379-0F55-47F382138FBD}"/>
                  </a:ext>
                </a:extLst>
              </p:cNvPr>
              <p:cNvSpPr/>
              <p:nvPr userDrawn="1"/>
            </p:nvSpPr>
            <p:spPr>
              <a:xfrm>
                <a:off x="7336917" y="3292560"/>
                <a:ext cx="1080000" cy="1080000"/>
              </a:xfrm>
              <a:prstGeom prst="ellipse">
                <a:avLst/>
              </a:prstGeom>
              <a:solidFill>
                <a:srgbClr val="0089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Oval 37">
                <a:extLst>
                  <a:ext uri="{FF2B5EF4-FFF2-40B4-BE49-F238E27FC236}">
                    <a16:creationId xmlns:a16="http://schemas.microsoft.com/office/drawing/2014/main" id="{880E65A4-9851-8CAF-6042-59454B3EFE9A}"/>
                  </a:ext>
                </a:extLst>
              </p:cNvPr>
              <p:cNvSpPr/>
              <p:nvPr userDrawn="1"/>
            </p:nvSpPr>
            <p:spPr>
              <a:xfrm>
                <a:off x="3376176" y="4507488"/>
                <a:ext cx="1080000" cy="1080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Oval 38">
                <a:extLst>
                  <a:ext uri="{FF2B5EF4-FFF2-40B4-BE49-F238E27FC236}">
                    <a16:creationId xmlns:a16="http://schemas.microsoft.com/office/drawing/2014/main" id="{85EC0A04-4B75-2DFD-58CD-32C99C8297CB}"/>
                  </a:ext>
                </a:extLst>
              </p:cNvPr>
              <p:cNvSpPr/>
              <p:nvPr userDrawn="1"/>
            </p:nvSpPr>
            <p:spPr>
              <a:xfrm>
                <a:off x="4248254" y="1213556"/>
                <a:ext cx="1080000" cy="108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Oval 40">
                <a:extLst>
                  <a:ext uri="{FF2B5EF4-FFF2-40B4-BE49-F238E27FC236}">
                    <a16:creationId xmlns:a16="http://schemas.microsoft.com/office/drawing/2014/main" id="{DCF6ECB9-845E-48F9-845A-59178967E26B}"/>
                  </a:ext>
                </a:extLst>
              </p:cNvPr>
              <p:cNvSpPr/>
              <p:nvPr userDrawn="1"/>
            </p:nvSpPr>
            <p:spPr>
              <a:xfrm>
                <a:off x="7461877" y="3417520"/>
                <a:ext cx="830080" cy="8300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Oval 41">
                <a:extLst>
                  <a:ext uri="{FF2B5EF4-FFF2-40B4-BE49-F238E27FC236}">
                    <a16:creationId xmlns:a16="http://schemas.microsoft.com/office/drawing/2014/main" id="{A6B84F4F-4929-C170-13A7-9EB3EB35B599}"/>
                  </a:ext>
                </a:extLst>
              </p:cNvPr>
              <p:cNvSpPr/>
              <p:nvPr userDrawn="1"/>
            </p:nvSpPr>
            <p:spPr>
              <a:xfrm>
                <a:off x="4373214" y="1346389"/>
                <a:ext cx="830080" cy="8300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Oval 42">
                <a:extLst>
                  <a:ext uri="{FF2B5EF4-FFF2-40B4-BE49-F238E27FC236}">
                    <a16:creationId xmlns:a16="http://schemas.microsoft.com/office/drawing/2014/main" id="{C7E25F3B-9458-592C-30D3-770DC86E6393}"/>
                  </a:ext>
                </a:extLst>
              </p:cNvPr>
              <p:cNvSpPr/>
              <p:nvPr userDrawn="1"/>
            </p:nvSpPr>
            <p:spPr>
              <a:xfrm>
                <a:off x="3501136" y="4623898"/>
                <a:ext cx="830080" cy="8300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5" name="Straight Connector 44">
                <a:extLst>
                  <a:ext uri="{FF2B5EF4-FFF2-40B4-BE49-F238E27FC236}">
                    <a16:creationId xmlns:a16="http://schemas.microsoft.com/office/drawing/2014/main" id="{7EF9A68B-05F6-F93E-8F49-12D9FC8C1A91}"/>
                  </a:ext>
                </a:extLst>
              </p:cNvPr>
              <p:cNvCxnSpPr/>
              <p:nvPr userDrawn="1"/>
            </p:nvCxnSpPr>
            <p:spPr>
              <a:xfrm>
                <a:off x="8350403" y="3832560"/>
                <a:ext cx="772654" cy="0"/>
              </a:xfrm>
              <a:prstGeom prst="line">
                <a:avLst/>
              </a:prstGeom>
              <a:ln>
                <a:solidFill>
                  <a:srgbClr val="0089C0"/>
                </a:solidFill>
                <a:headEnd type="none" w="med" len="med"/>
                <a:tailEnd type="oval" w="med" len="med"/>
              </a:ln>
            </p:spPr>
            <p:style>
              <a:lnRef idx="2">
                <a:schemeClr val="accent4"/>
              </a:lnRef>
              <a:fillRef idx="0">
                <a:schemeClr val="accent4"/>
              </a:fillRef>
              <a:effectRef idx="1">
                <a:schemeClr val="accent4"/>
              </a:effectRef>
              <a:fontRef idx="minor">
                <a:schemeClr val="tx1"/>
              </a:fontRef>
            </p:style>
          </p:cxnSp>
          <p:cxnSp>
            <p:nvCxnSpPr>
              <p:cNvPr id="46" name="Straight Connector 45">
                <a:extLst>
                  <a:ext uri="{FF2B5EF4-FFF2-40B4-BE49-F238E27FC236}">
                    <a16:creationId xmlns:a16="http://schemas.microsoft.com/office/drawing/2014/main" id="{5AF86270-6514-8E2E-788A-6A039BA1E65D}"/>
                  </a:ext>
                </a:extLst>
              </p:cNvPr>
              <p:cNvCxnSpPr/>
              <p:nvPr userDrawn="1"/>
            </p:nvCxnSpPr>
            <p:spPr>
              <a:xfrm>
                <a:off x="2603522" y="5038938"/>
                <a:ext cx="772654" cy="0"/>
              </a:xfrm>
              <a:prstGeom prst="line">
                <a:avLst/>
              </a:prstGeom>
              <a:ln>
                <a:headEnd type="oval"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47" name="Straight Connector 46">
                <a:extLst>
                  <a:ext uri="{FF2B5EF4-FFF2-40B4-BE49-F238E27FC236}">
                    <a16:creationId xmlns:a16="http://schemas.microsoft.com/office/drawing/2014/main" id="{3BB54CA0-430E-7044-62E4-ED264BE39EA8}"/>
                  </a:ext>
                </a:extLst>
              </p:cNvPr>
              <p:cNvCxnSpPr/>
              <p:nvPr userDrawn="1"/>
            </p:nvCxnSpPr>
            <p:spPr>
              <a:xfrm>
                <a:off x="3501136" y="1696276"/>
                <a:ext cx="772654" cy="0"/>
              </a:xfrm>
              <a:prstGeom prst="line">
                <a:avLst/>
              </a:prstGeom>
              <a:ln>
                <a:headEnd type="oval" w="med" len="med"/>
                <a:tailEnd type="none" w="med" len="med"/>
              </a:ln>
            </p:spPr>
            <p:style>
              <a:lnRef idx="2">
                <a:schemeClr val="accent3"/>
              </a:lnRef>
              <a:fillRef idx="0">
                <a:schemeClr val="accent3"/>
              </a:fillRef>
              <a:effectRef idx="1">
                <a:schemeClr val="accent3"/>
              </a:effectRef>
              <a:fontRef idx="minor">
                <a:schemeClr val="tx1"/>
              </a:fontRef>
            </p:style>
          </p:cxnSp>
        </p:grpSp>
      </p:grpSp>
      <p:sp>
        <p:nvSpPr>
          <p:cNvPr id="48" name="Oval 47">
            <a:extLst>
              <a:ext uri="{FF2B5EF4-FFF2-40B4-BE49-F238E27FC236}">
                <a16:creationId xmlns:a16="http://schemas.microsoft.com/office/drawing/2014/main" id="{73ADDB04-FD19-CA59-ECAB-C1F9A205FDB5}"/>
              </a:ext>
            </a:extLst>
          </p:cNvPr>
          <p:cNvSpPr/>
          <p:nvPr/>
        </p:nvSpPr>
        <p:spPr>
          <a:xfrm>
            <a:off x="10615329" y="1198710"/>
            <a:ext cx="789465" cy="75268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1" name="Group 50">
            <a:extLst>
              <a:ext uri="{FF2B5EF4-FFF2-40B4-BE49-F238E27FC236}">
                <a16:creationId xmlns:a16="http://schemas.microsoft.com/office/drawing/2014/main" id="{F378C721-E6B6-587A-9754-3A5FDA33FF13}"/>
              </a:ext>
            </a:extLst>
          </p:cNvPr>
          <p:cNvGrpSpPr/>
          <p:nvPr/>
        </p:nvGrpSpPr>
        <p:grpSpPr>
          <a:xfrm>
            <a:off x="5244348" y="3177136"/>
            <a:ext cx="1057127" cy="1021888"/>
            <a:chOff x="6730136" y="3091036"/>
            <a:chExt cx="789465" cy="752686"/>
          </a:xfrm>
        </p:grpSpPr>
        <p:sp>
          <p:nvSpPr>
            <p:cNvPr id="52" name="Oval 51">
              <a:extLst>
                <a:ext uri="{FF2B5EF4-FFF2-40B4-BE49-F238E27FC236}">
                  <a16:creationId xmlns:a16="http://schemas.microsoft.com/office/drawing/2014/main" id="{08FBA573-7CCE-69F8-2750-83973F6452AF}"/>
                </a:ext>
              </a:extLst>
            </p:cNvPr>
            <p:cNvSpPr/>
            <p:nvPr/>
          </p:nvSpPr>
          <p:spPr>
            <a:xfrm>
              <a:off x="6730136" y="3091036"/>
              <a:ext cx="789465" cy="75268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3" name="Graphic 52" descr="Syncing cloud outline">
              <a:extLst>
                <a:ext uri="{FF2B5EF4-FFF2-40B4-BE49-F238E27FC236}">
                  <a16:creationId xmlns:a16="http://schemas.microsoft.com/office/drawing/2014/main" id="{FD5875EA-62B8-06B3-8113-653FB51998F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836868" y="3135728"/>
              <a:ext cx="576000" cy="576000"/>
            </a:xfrm>
            <a:prstGeom prst="rect">
              <a:avLst/>
            </a:prstGeom>
          </p:spPr>
        </p:pic>
      </p:grpSp>
      <p:sp>
        <p:nvSpPr>
          <p:cNvPr id="54" name="Text Placeholder 23">
            <a:extLst>
              <a:ext uri="{FF2B5EF4-FFF2-40B4-BE49-F238E27FC236}">
                <a16:creationId xmlns:a16="http://schemas.microsoft.com/office/drawing/2014/main" id="{D887B464-F2A3-3B5B-CF96-5E33CF69FC13}"/>
              </a:ext>
            </a:extLst>
          </p:cNvPr>
          <p:cNvSpPr txBox="1">
            <a:spLocks/>
          </p:cNvSpPr>
          <p:nvPr/>
        </p:nvSpPr>
        <p:spPr>
          <a:xfrm>
            <a:off x="7408910" y="3679803"/>
            <a:ext cx="941493" cy="302186"/>
          </a:xfr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a:solidFill>
                  <a:srgbClr val="0089C0"/>
                </a:solidFill>
              </a:rPr>
              <a:t>IPP 6</a:t>
            </a:r>
          </a:p>
        </p:txBody>
      </p:sp>
      <p:sp>
        <p:nvSpPr>
          <p:cNvPr id="55" name="Text Placeholder 17">
            <a:extLst>
              <a:ext uri="{FF2B5EF4-FFF2-40B4-BE49-F238E27FC236}">
                <a16:creationId xmlns:a16="http://schemas.microsoft.com/office/drawing/2014/main" id="{A07CC98F-B634-C47E-1EDC-6E949691F204}"/>
              </a:ext>
            </a:extLst>
          </p:cNvPr>
          <p:cNvSpPr txBox="1">
            <a:spLocks/>
          </p:cNvSpPr>
          <p:nvPr/>
        </p:nvSpPr>
        <p:spPr>
          <a:xfrm>
            <a:off x="4365466" y="1586622"/>
            <a:ext cx="837426" cy="364774"/>
          </a:xfr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5"/>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a:solidFill>
                  <a:schemeClr val="accent1"/>
                </a:solidFill>
              </a:rPr>
              <a:t>Ipp 4</a:t>
            </a:r>
          </a:p>
        </p:txBody>
      </p:sp>
      <p:sp>
        <p:nvSpPr>
          <p:cNvPr id="56" name="Text Placeholder 15">
            <a:extLst>
              <a:ext uri="{FF2B5EF4-FFF2-40B4-BE49-F238E27FC236}">
                <a16:creationId xmlns:a16="http://schemas.microsoft.com/office/drawing/2014/main" id="{18A471C2-9130-794A-8BED-36A8F012BA45}"/>
              </a:ext>
            </a:extLst>
          </p:cNvPr>
          <p:cNvSpPr txBox="1">
            <a:spLocks/>
          </p:cNvSpPr>
          <p:nvPr/>
        </p:nvSpPr>
        <p:spPr>
          <a:xfrm>
            <a:off x="3533992" y="4887845"/>
            <a:ext cx="787311" cy="302186"/>
          </a:xfr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4"/>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a:t>IPP 3</a:t>
            </a:r>
          </a:p>
        </p:txBody>
      </p:sp>
    </p:spTree>
    <p:extLst>
      <p:ext uri="{BB962C8B-B14F-4D97-AF65-F5344CB8AC3E}">
        <p14:creationId xmlns:p14="http://schemas.microsoft.com/office/powerpoint/2010/main" val="451987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C16B0-7992-E32C-D4ED-97183EA5530E}"/>
            </a:ext>
          </a:extLst>
        </p:cNvPr>
        <p:cNvGrpSpPr/>
        <p:nvPr/>
      </p:nvGrpSpPr>
      <p:grpSpPr>
        <a:xfrm>
          <a:off x="0" y="0"/>
          <a:ext cx="0" cy="0"/>
          <a:chOff x="0" y="0"/>
          <a:chExt cx="0" cy="0"/>
        </a:xfrm>
      </p:grpSpPr>
      <p:sp>
        <p:nvSpPr>
          <p:cNvPr id="22" name="Teardrop 21">
            <a:extLst>
              <a:ext uri="{FF2B5EF4-FFF2-40B4-BE49-F238E27FC236}">
                <a16:creationId xmlns:a16="http://schemas.microsoft.com/office/drawing/2014/main" id="{462DB571-3405-66E9-3D7B-E15616046ED8}"/>
              </a:ext>
            </a:extLst>
          </p:cNvPr>
          <p:cNvSpPr/>
          <p:nvPr/>
        </p:nvSpPr>
        <p:spPr>
          <a:xfrm>
            <a:off x="11046212" y="-6190"/>
            <a:ext cx="1145788" cy="1157344"/>
          </a:xfrm>
          <a:prstGeom prst="teardrop">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Placeholder 3">
            <a:extLst>
              <a:ext uri="{FF2B5EF4-FFF2-40B4-BE49-F238E27FC236}">
                <a16:creationId xmlns:a16="http://schemas.microsoft.com/office/drawing/2014/main" id="{051A0F31-948C-5002-EA43-D78FD3BD92E5}"/>
              </a:ext>
            </a:extLst>
          </p:cNvPr>
          <p:cNvSpPr>
            <a:spLocks noGrp="1"/>
          </p:cNvSpPr>
          <p:nvPr>
            <p:ph type="body" sz="quarter" idx="14"/>
          </p:nvPr>
        </p:nvSpPr>
        <p:spPr>
          <a:xfrm>
            <a:off x="672374" y="343860"/>
            <a:ext cx="9873445" cy="566393"/>
          </a:xfrm>
        </p:spPr>
        <p:txBody>
          <a:bodyPr/>
          <a:lstStyle/>
          <a:p>
            <a:pPr>
              <a:lnSpc>
                <a:spcPct val="115000"/>
              </a:lnSpc>
              <a:spcAft>
                <a:spcPts val="800"/>
              </a:spcAft>
              <a:buNone/>
            </a:pPr>
            <a:r>
              <a:rPr kumimoji="0" lang="en-US" sz="2800" i="0" u="none" strike="noStrike" kern="1200" cap="none" spc="0" normalizeH="0" baseline="0" noProof="0">
                <a:ln>
                  <a:noFill/>
                </a:ln>
                <a:effectLst/>
                <a:uLnTx/>
                <a:uFillTx/>
                <a:latin typeface="Arial"/>
                <a:ea typeface="+mn-ea"/>
                <a:cs typeface="+mn-cs"/>
              </a:rPr>
              <a:t>Destruction</a:t>
            </a:r>
            <a:r>
              <a:rPr kumimoji="0" lang="en-US" sz="2800" i="0" u="none" strike="noStrike" kern="1200" cap="none" spc="0" normalizeH="0" baseline="0" noProof="0">
                <a:ln>
                  <a:noFill/>
                </a:ln>
                <a:solidFill>
                  <a:srgbClr val="01213D"/>
                </a:solidFill>
                <a:effectLst/>
                <a:uLnTx/>
                <a:uFillTx/>
                <a:latin typeface="Arial"/>
                <a:ea typeface="+mn-ea"/>
                <a:cs typeface="+mn-cs"/>
              </a:rPr>
              <a:t> &amp; De-identification</a:t>
            </a:r>
            <a:endParaRPr lang="en-AU" sz="3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F12F9EF-3CC4-42DF-A405-3B976A37DDCE}"/>
              </a:ext>
            </a:extLst>
          </p:cNvPr>
          <p:cNvSpPr txBox="1"/>
          <p:nvPr/>
        </p:nvSpPr>
        <p:spPr>
          <a:xfrm>
            <a:off x="113857" y="2409515"/>
            <a:ext cx="4310933" cy="2585323"/>
          </a:xfrm>
          <a:prstGeom prst="rect">
            <a:avLst/>
          </a:prstGeom>
          <a:noFill/>
          <a:ln>
            <a:noFill/>
          </a:ln>
        </p:spPr>
        <p:style>
          <a:lnRef idx="2">
            <a:schemeClr val="dk1"/>
          </a:lnRef>
          <a:fillRef idx="1">
            <a:schemeClr val="lt1"/>
          </a:fillRef>
          <a:effectRef idx="0">
            <a:schemeClr val="dk1"/>
          </a:effectRef>
          <a:fontRef idx="minor">
            <a:schemeClr val="dk1"/>
          </a:fontRef>
        </p:style>
        <p:txBody>
          <a:bodyPr vertOverflow="overflow" vert="horz" wrap="square" rtlCol="0" anchor="t">
            <a:noAutofit/>
          </a:bodyPr>
          <a:lstStyle/>
          <a:p>
            <a:pPr marL="285750" indent="-285750">
              <a:spcAft>
                <a:spcPts val="1200"/>
              </a:spcAft>
              <a:buFont typeface="Arial" panose="020B0604020202020204" pitchFamily="34" charset="0"/>
              <a:buChar char="•"/>
            </a:pPr>
            <a:r>
              <a:rPr lang="en-AU" sz="2400"/>
              <a:t>Destruction in accordance with record keeping obligations</a:t>
            </a:r>
          </a:p>
          <a:p>
            <a:pPr marL="285750" indent="-285750">
              <a:spcAft>
                <a:spcPts val="1200"/>
              </a:spcAft>
              <a:buFont typeface="Arial" panose="020B0604020202020204" pitchFamily="34" charset="0"/>
              <a:buChar char="•"/>
            </a:pPr>
            <a:r>
              <a:rPr lang="en-AU" sz="2400"/>
              <a:t>Consider all forms of information (digital and physical records)</a:t>
            </a:r>
          </a:p>
          <a:p>
            <a:pPr marL="285750" indent="-285750" algn="l">
              <a:buFont typeface="Arial" panose="020B0604020202020204" pitchFamily="34" charset="0"/>
              <a:buChar char="•"/>
            </a:pPr>
            <a:endParaRPr lang="en-AU" sz="1400">
              <a:solidFill>
                <a:srgbClr val="01213D"/>
              </a:solidFill>
            </a:endParaRPr>
          </a:p>
        </p:txBody>
      </p:sp>
      <p:sp>
        <p:nvSpPr>
          <p:cNvPr id="27" name="TextBox 26">
            <a:extLst>
              <a:ext uri="{FF2B5EF4-FFF2-40B4-BE49-F238E27FC236}">
                <a16:creationId xmlns:a16="http://schemas.microsoft.com/office/drawing/2014/main" id="{CD977460-1B05-B2D3-C93E-C33D2FBE943A}"/>
              </a:ext>
            </a:extLst>
          </p:cNvPr>
          <p:cNvSpPr txBox="1"/>
          <p:nvPr/>
        </p:nvSpPr>
        <p:spPr>
          <a:xfrm>
            <a:off x="672374" y="922959"/>
            <a:ext cx="9814043" cy="707886"/>
          </a:xfrm>
          <a:prstGeom prst="rect">
            <a:avLst/>
          </a:prstGeom>
          <a:noFill/>
        </p:spPr>
        <p:txBody>
          <a:bodyPr wrap="square">
            <a:spAutoFit/>
          </a:bodyPr>
          <a:lstStyle/>
          <a:p>
            <a:r>
              <a:rPr lang="en-US" sz="2000" b="1"/>
              <a:t>When personal information is no longer needed for the purpose it was collected:</a:t>
            </a:r>
            <a:endParaRPr lang="en-AU" sz="2000" b="1"/>
          </a:p>
        </p:txBody>
      </p:sp>
      <p:sp>
        <p:nvSpPr>
          <p:cNvPr id="25" name="TextBox 24">
            <a:extLst>
              <a:ext uri="{FF2B5EF4-FFF2-40B4-BE49-F238E27FC236}">
                <a16:creationId xmlns:a16="http://schemas.microsoft.com/office/drawing/2014/main" id="{B23891F5-C99C-093C-5250-F44A8CB14AB9}"/>
              </a:ext>
            </a:extLst>
          </p:cNvPr>
          <p:cNvSpPr txBox="1"/>
          <p:nvPr/>
        </p:nvSpPr>
        <p:spPr>
          <a:xfrm>
            <a:off x="6437556" y="2454616"/>
            <a:ext cx="4441387" cy="2754600"/>
          </a:xfrm>
          <a:prstGeom prst="rect">
            <a:avLst/>
          </a:prstGeom>
          <a:noFill/>
          <a:ln>
            <a:noFill/>
          </a:ln>
        </p:spPr>
        <p:txBody>
          <a:bodyPr wrap="square">
            <a:spAutoFit/>
          </a:bodyPr>
          <a:lstStyle/>
          <a:p>
            <a:pPr marL="285750" indent="-285750">
              <a:spcAft>
                <a:spcPts val="600"/>
              </a:spcAft>
              <a:buFont typeface="Arial" panose="020B0604020202020204" pitchFamily="34" charset="0"/>
              <a:buChar char="•"/>
            </a:pPr>
            <a:r>
              <a:rPr lang="en-AU" sz="2400"/>
              <a:t>De-identification to remove or alter information that identifies / is reasonably likely to identify </a:t>
            </a:r>
          </a:p>
          <a:p>
            <a:pPr marL="285750" indent="-285750">
              <a:buFont typeface="Arial" panose="020B0604020202020204" pitchFamily="34" charset="0"/>
              <a:buChar char="•"/>
            </a:pPr>
            <a:r>
              <a:rPr lang="en-AU" sz="2400"/>
              <a:t>Must protect the de-identified information from loss, misuse or re-identification </a:t>
            </a:r>
          </a:p>
        </p:txBody>
      </p:sp>
      <p:grpSp>
        <p:nvGrpSpPr>
          <p:cNvPr id="5" name="Group 4">
            <a:extLst>
              <a:ext uri="{FF2B5EF4-FFF2-40B4-BE49-F238E27FC236}">
                <a16:creationId xmlns:a16="http://schemas.microsoft.com/office/drawing/2014/main" id="{20A4D4C8-DCCC-878F-4DAA-0A02BDA687EA}"/>
              </a:ext>
            </a:extLst>
          </p:cNvPr>
          <p:cNvGrpSpPr/>
          <p:nvPr/>
        </p:nvGrpSpPr>
        <p:grpSpPr>
          <a:xfrm>
            <a:off x="11224373" y="196139"/>
            <a:ext cx="789465" cy="752686"/>
            <a:chOff x="6985509" y="2396859"/>
            <a:chExt cx="789465" cy="752686"/>
          </a:xfrm>
        </p:grpSpPr>
        <p:sp>
          <p:nvSpPr>
            <p:cNvPr id="6" name="Oval 5">
              <a:extLst>
                <a:ext uri="{FF2B5EF4-FFF2-40B4-BE49-F238E27FC236}">
                  <a16:creationId xmlns:a16="http://schemas.microsoft.com/office/drawing/2014/main" id="{60B1ACA4-FD2A-AD91-5FFC-ED0B64FDC7F0}"/>
                </a:ext>
              </a:extLst>
            </p:cNvPr>
            <p:cNvSpPr/>
            <p:nvPr/>
          </p:nvSpPr>
          <p:spPr>
            <a:xfrm>
              <a:off x="6985509" y="2396859"/>
              <a:ext cx="789465" cy="75268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descr="Filing Box Archive outline">
              <a:extLst>
                <a:ext uri="{FF2B5EF4-FFF2-40B4-BE49-F238E27FC236}">
                  <a16:creationId xmlns:a16="http://schemas.microsoft.com/office/drawing/2014/main" id="{588ACF32-D0A8-3D59-FA57-2A3EFD9D411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00162" y="2493123"/>
              <a:ext cx="560158" cy="560158"/>
            </a:xfrm>
            <a:prstGeom prst="rect">
              <a:avLst/>
            </a:prstGeom>
          </p:spPr>
        </p:pic>
      </p:grpSp>
      <p:grpSp>
        <p:nvGrpSpPr>
          <p:cNvPr id="14" name="Group 13">
            <a:extLst>
              <a:ext uri="{FF2B5EF4-FFF2-40B4-BE49-F238E27FC236}">
                <a16:creationId xmlns:a16="http://schemas.microsoft.com/office/drawing/2014/main" id="{F842D417-644A-DA4A-4E69-93FCC2F42CE2}"/>
              </a:ext>
            </a:extLst>
          </p:cNvPr>
          <p:cNvGrpSpPr/>
          <p:nvPr/>
        </p:nvGrpSpPr>
        <p:grpSpPr>
          <a:xfrm>
            <a:off x="-1" y="1816105"/>
            <a:ext cx="5622587" cy="534013"/>
            <a:chOff x="0" y="1816105"/>
            <a:chExt cx="4312597" cy="534013"/>
          </a:xfrm>
        </p:grpSpPr>
        <p:sp>
          <p:nvSpPr>
            <p:cNvPr id="9" name="Rectangle: Rounded Corners 8">
              <a:extLst>
                <a:ext uri="{FF2B5EF4-FFF2-40B4-BE49-F238E27FC236}">
                  <a16:creationId xmlns:a16="http://schemas.microsoft.com/office/drawing/2014/main" id="{2F22BFD6-2291-0979-61AD-16A9983D5A4D}"/>
                </a:ext>
              </a:extLst>
            </p:cNvPr>
            <p:cNvSpPr/>
            <p:nvPr/>
          </p:nvSpPr>
          <p:spPr>
            <a:xfrm>
              <a:off x="2133601" y="1816105"/>
              <a:ext cx="2178996" cy="534013"/>
            </a:xfrm>
            <a:prstGeom prst="roundRect">
              <a:avLst>
                <a:gd name="adj" fmla="val 28811"/>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CE14966-023B-D249-296E-41105E3F348A}"/>
                </a:ext>
              </a:extLst>
            </p:cNvPr>
            <p:cNvSpPr/>
            <p:nvPr/>
          </p:nvSpPr>
          <p:spPr>
            <a:xfrm>
              <a:off x="0" y="1818522"/>
              <a:ext cx="2373549" cy="53159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1" descr="Garbage with solid fill">
              <a:extLst>
                <a:ext uri="{FF2B5EF4-FFF2-40B4-BE49-F238E27FC236}">
                  <a16:creationId xmlns:a16="http://schemas.microsoft.com/office/drawing/2014/main" id="{DF266C5C-9A1C-5526-AA02-F9EA5DB2DF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4553" y="1844450"/>
              <a:ext cx="396106" cy="454164"/>
            </a:xfrm>
            <a:prstGeom prst="rect">
              <a:avLst/>
            </a:prstGeom>
          </p:spPr>
        </p:pic>
      </p:grpSp>
      <p:sp>
        <p:nvSpPr>
          <p:cNvPr id="13" name="TextBox 12">
            <a:extLst>
              <a:ext uri="{FF2B5EF4-FFF2-40B4-BE49-F238E27FC236}">
                <a16:creationId xmlns:a16="http://schemas.microsoft.com/office/drawing/2014/main" id="{A7659E65-A006-C7A3-50CB-A769CC5A6C91}"/>
              </a:ext>
            </a:extLst>
          </p:cNvPr>
          <p:cNvSpPr txBox="1"/>
          <p:nvPr/>
        </p:nvSpPr>
        <p:spPr>
          <a:xfrm>
            <a:off x="873981" y="1859750"/>
            <a:ext cx="3484579" cy="461665"/>
          </a:xfrm>
          <a:prstGeom prst="rect">
            <a:avLst/>
          </a:prstGeom>
          <a:noFill/>
        </p:spPr>
        <p:txBody>
          <a:bodyPr wrap="square" rtlCol="0">
            <a:spAutoFit/>
          </a:bodyPr>
          <a:lstStyle/>
          <a:p>
            <a:r>
              <a:rPr lang="en-AU" sz="2400" b="1">
                <a:solidFill>
                  <a:schemeClr val="bg1"/>
                </a:solidFill>
              </a:rPr>
              <a:t>Destruction</a:t>
            </a:r>
          </a:p>
        </p:txBody>
      </p:sp>
      <p:grpSp>
        <p:nvGrpSpPr>
          <p:cNvPr id="18" name="Group 17">
            <a:extLst>
              <a:ext uri="{FF2B5EF4-FFF2-40B4-BE49-F238E27FC236}">
                <a16:creationId xmlns:a16="http://schemas.microsoft.com/office/drawing/2014/main" id="{3797BFCE-46B5-E780-DCCC-C3F81596EA0B}"/>
              </a:ext>
            </a:extLst>
          </p:cNvPr>
          <p:cNvGrpSpPr/>
          <p:nvPr/>
        </p:nvGrpSpPr>
        <p:grpSpPr>
          <a:xfrm>
            <a:off x="5840684" y="1821371"/>
            <a:ext cx="5853081" cy="523480"/>
            <a:chOff x="-26441" y="1269466"/>
            <a:chExt cx="4353125" cy="523480"/>
          </a:xfrm>
        </p:grpSpPr>
        <p:sp>
          <p:nvSpPr>
            <p:cNvPr id="15" name="Rectangle: Rounded Corners 14">
              <a:extLst>
                <a:ext uri="{FF2B5EF4-FFF2-40B4-BE49-F238E27FC236}">
                  <a16:creationId xmlns:a16="http://schemas.microsoft.com/office/drawing/2014/main" id="{20276D37-17DD-99D1-65A9-9FC8117548D6}"/>
                </a:ext>
              </a:extLst>
            </p:cNvPr>
            <p:cNvSpPr/>
            <p:nvPr/>
          </p:nvSpPr>
          <p:spPr>
            <a:xfrm>
              <a:off x="-26441" y="1269466"/>
              <a:ext cx="2295729" cy="523480"/>
            </a:xfrm>
            <a:prstGeom prst="roundRect">
              <a:avLst>
                <a:gd name="adj" fmla="val 2657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F25F7FDB-2F9E-DE9F-9136-922426FDDD79}"/>
                </a:ext>
              </a:extLst>
            </p:cNvPr>
            <p:cNvSpPr/>
            <p:nvPr/>
          </p:nvSpPr>
          <p:spPr>
            <a:xfrm>
              <a:off x="1705583" y="1276901"/>
              <a:ext cx="2621101" cy="51604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1" name="Graphic 20" descr="Document with solid fill">
            <a:extLst>
              <a:ext uri="{FF2B5EF4-FFF2-40B4-BE49-F238E27FC236}">
                <a16:creationId xmlns:a16="http://schemas.microsoft.com/office/drawing/2014/main" id="{0231E80A-76F7-8F73-0CF4-8E293C019BB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103579" y="1853993"/>
            <a:ext cx="473181" cy="473181"/>
          </a:xfrm>
          <a:prstGeom prst="rect">
            <a:avLst/>
          </a:prstGeom>
        </p:spPr>
      </p:pic>
      <p:sp>
        <p:nvSpPr>
          <p:cNvPr id="19" name="TextBox 18">
            <a:extLst>
              <a:ext uri="{FF2B5EF4-FFF2-40B4-BE49-F238E27FC236}">
                <a16:creationId xmlns:a16="http://schemas.microsoft.com/office/drawing/2014/main" id="{604329DB-83E1-E3F7-B755-EC0EEAEA4917}"/>
              </a:ext>
            </a:extLst>
          </p:cNvPr>
          <p:cNvSpPr txBox="1"/>
          <p:nvPr/>
        </p:nvSpPr>
        <p:spPr>
          <a:xfrm>
            <a:off x="6661997" y="1859750"/>
            <a:ext cx="3484579" cy="461665"/>
          </a:xfrm>
          <a:prstGeom prst="rect">
            <a:avLst/>
          </a:prstGeom>
          <a:noFill/>
        </p:spPr>
        <p:txBody>
          <a:bodyPr wrap="square" rtlCol="0">
            <a:spAutoFit/>
          </a:bodyPr>
          <a:lstStyle/>
          <a:p>
            <a:r>
              <a:rPr lang="en-AU" sz="2400" b="1">
                <a:solidFill>
                  <a:schemeClr val="bg1"/>
                </a:solidFill>
              </a:rPr>
              <a:t>De-identification</a:t>
            </a:r>
          </a:p>
        </p:txBody>
      </p:sp>
    </p:spTree>
    <p:extLst>
      <p:ext uri="{BB962C8B-B14F-4D97-AF65-F5344CB8AC3E}">
        <p14:creationId xmlns:p14="http://schemas.microsoft.com/office/powerpoint/2010/main" val="1568758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B1A4FB19-CF85-4B89-BD61-208F2E3248F4}"/>
              </a:ext>
            </a:extLst>
          </p:cNvPr>
          <p:cNvSpPr/>
          <p:nvPr/>
        </p:nvSpPr>
        <p:spPr>
          <a:xfrm>
            <a:off x="387081" y="3801779"/>
            <a:ext cx="5986863" cy="1674260"/>
          </a:xfrm>
          <a:prstGeom prst="roundRect">
            <a:avLst>
              <a:gd name="adj" fmla="val 13238"/>
            </a:avLst>
          </a:prstGeom>
          <a:solidFill>
            <a:srgbClr val="F0F4F5"/>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10" name="Text Placeholder 9">
            <a:extLst>
              <a:ext uri="{FF2B5EF4-FFF2-40B4-BE49-F238E27FC236}">
                <a16:creationId xmlns:a16="http://schemas.microsoft.com/office/drawing/2014/main" id="{1E9F88E9-4444-81BD-959B-6B9ABCF811DF}"/>
              </a:ext>
            </a:extLst>
          </p:cNvPr>
          <p:cNvSpPr>
            <a:spLocks noGrp="1"/>
          </p:cNvSpPr>
          <p:nvPr>
            <p:ph type="body" sz="quarter" idx="14"/>
          </p:nvPr>
        </p:nvSpPr>
        <p:spPr>
          <a:xfrm>
            <a:off x="363520" y="268421"/>
            <a:ext cx="10988619" cy="566393"/>
          </a:xfrm>
        </p:spPr>
        <p:txBody>
          <a:bodyPr/>
          <a:lstStyle/>
          <a:p>
            <a:r>
              <a:rPr lang="en-AU" sz="2600"/>
              <a:t>The Information Commissioner and Privacy Deputy Commissioner</a:t>
            </a:r>
          </a:p>
        </p:txBody>
      </p:sp>
      <p:sp>
        <p:nvSpPr>
          <p:cNvPr id="2" name="Rectangle: Rounded Corners 1">
            <a:extLst>
              <a:ext uri="{FF2B5EF4-FFF2-40B4-BE49-F238E27FC236}">
                <a16:creationId xmlns:a16="http://schemas.microsoft.com/office/drawing/2014/main" id="{44064BED-D555-4F10-B835-690B3AF1CEB0}"/>
              </a:ext>
            </a:extLst>
          </p:cNvPr>
          <p:cNvSpPr/>
          <p:nvPr/>
        </p:nvSpPr>
        <p:spPr>
          <a:xfrm>
            <a:off x="387081" y="1002016"/>
            <a:ext cx="5986861" cy="2691485"/>
          </a:xfrm>
          <a:prstGeom prst="roundRect">
            <a:avLst>
              <a:gd name="adj" fmla="val 9619"/>
            </a:avLst>
          </a:prstGeom>
          <a:solidFill>
            <a:srgbClr val="F0F4F5"/>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4" name="Rectangle: Rounded Corners 3">
            <a:extLst>
              <a:ext uri="{FF2B5EF4-FFF2-40B4-BE49-F238E27FC236}">
                <a16:creationId xmlns:a16="http://schemas.microsoft.com/office/drawing/2014/main" id="{BCFC923F-8777-47DF-9D33-B531D9490D34}"/>
              </a:ext>
            </a:extLst>
          </p:cNvPr>
          <p:cNvSpPr/>
          <p:nvPr/>
        </p:nvSpPr>
        <p:spPr>
          <a:xfrm>
            <a:off x="370226" y="1016122"/>
            <a:ext cx="5986861" cy="635000"/>
          </a:xfrm>
          <a:prstGeom prst="roundRect">
            <a:avLst/>
          </a:prstGeom>
          <a:solidFill>
            <a:srgbClr val="37B5B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5" name="TextBox 4">
            <a:extLst>
              <a:ext uri="{FF2B5EF4-FFF2-40B4-BE49-F238E27FC236}">
                <a16:creationId xmlns:a16="http://schemas.microsoft.com/office/drawing/2014/main" id="{3738940D-08D0-4520-9DE5-8B9C13CF25EF}"/>
              </a:ext>
            </a:extLst>
          </p:cNvPr>
          <p:cNvSpPr txBox="1"/>
          <p:nvPr/>
        </p:nvSpPr>
        <p:spPr>
          <a:xfrm>
            <a:off x="628650" y="1145960"/>
            <a:ext cx="3302000" cy="431800"/>
          </a:xfrm>
          <a:prstGeom prst="rect">
            <a:avLst/>
          </a:prstGeom>
          <a:noFill/>
        </p:spPr>
        <p:txBody>
          <a:bodyPr vertOverflow="overflow" vert="horz" wrap="square" rtlCol="0" anchor="t">
            <a:noAutofit/>
          </a:bodyPr>
          <a:lstStyle/>
          <a:p>
            <a:pPr algn="l"/>
            <a:r>
              <a:rPr lang="en-AU" sz="2000" b="1">
                <a:solidFill>
                  <a:srgbClr val="FFFFFF"/>
                </a:solidFill>
              </a:rPr>
              <a:t>Proactive Functions</a:t>
            </a:r>
          </a:p>
        </p:txBody>
      </p:sp>
      <p:sp>
        <p:nvSpPr>
          <p:cNvPr id="6" name="Oval 5">
            <a:extLst>
              <a:ext uri="{FF2B5EF4-FFF2-40B4-BE49-F238E27FC236}">
                <a16:creationId xmlns:a16="http://schemas.microsoft.com/office/drawing/2014/main" id="{A1EB13C1-418D-45B5-9F1D-3BEA79DCD5AC}"/>
              </a:ext>
            </a:extLst>
          </p:cNvPr>
          <p:cNvSpPr/>
          <p:nvPr/>
        </p:nvSpPr>
        <p:spPr>
          <a:xfrm>
            <a:off x="602910" y="1845296"/>
            <a:ext cx="177800" cy="177800"/>
          </a:xfrm>
          <a:prstGeom prst="ellipse">
            <a:avLst/>
          </a:prstGeom>
          <a:solidFill>
            <a:srgbClr val="37B5B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7" name="TextBox 6">
            <a:extLst>
              <a:ext uri="{FF2B5EF4-FFF2-40B4-BE49-F238E27FC236}">
                <a16:creationId xmlns:a16="http://schemas.microsoft.com/office/drawing/2014/main" id="{42554DA0-5A6B-4EB6-B594-CC57B8DCEE2E}"/>
              </a:ext>
            </a:extLst>
          </p:cNvPr>
          <p:cNvSpPr txBox="1"/>
          <p:nvPr/>
        </p:nvSpPr>
        <p:spPr>
          <a:xfrm>
            <a:off x="850517" y="1762550"/>
            <a:ext cx="3524250" cy="449158"/>
          </a:xfrm>
          <a:prstGeom prst="rect">
            <a:avLst/>
          </a:prstGeom>
          <a:noFill/>
        </p:spPr>
        <p:txBody>
          <a:bodyPr vertOverflow="overflow" vert="horz" wrap="square" rtlCol="0" anchor="t">
            <a:noAutofit/>
          </a:bodyPr>
          <a:lstStyle/>
          <a:p>
            <a:pPr algn="l"/>
            <a:r>
              <a:rPr lang="en-AU">
                <a:solidFill>
                  <a:srgbClr val="01213D"/>
                </a:solidFill>
              </a:rPr>
              <a:t>Creating guidance materials</a:t>
            </a:r>
          </a:p>
        </p:txBody>
      </p:sp>
      <p:sp>
        <p:nvSpPr>
          <p:cNvPr id="8" name="Oval 7">
            <a:extLst>
              <a:ext uri="{FF2B5EF4-FFF2-40B4-BE49-F238E27FC236}">
                <a16:creationId xmlns:a16="http://schemas.microsoft.com/office/drawing/2014/main" id="{58AA56E9-3E45-4117-B7D7-8AB31B9B2534}"/>
              </a:ext>
            </a:extLst>
          </p:cNvPr>
          <p:cNvSpPr/>
          <p:nvPr/>
        </p:nvSpPr>
        <p:spPr>
          <a:xfrm>
            <a:off x="602910" y="2203794"/>
            <a:ext cx="177800" cy="177800"/>
          </a:xfrm>
          <a:prstGeom prst="ellipse">
            <a:avLst/>
          </a:prstGeom>
          <a:solidFill>
            <a:srgbClr val="37B5B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9" name="TextBox 8">
            <a:extLst>
              <a:ext uri="{FF2B5EF4-FFF2-40B4-BE49-F238E27FC236}">
                <a16:creationId xmlns:a16="http://schemas.microsoft.com/office/drawing/2014/main" id="{24AAAAD7-9074-4432-BA89-DF5C73FFC225}"/>
              </a:ext>
            </a:extLst>
          </p:cNvPr>
          <p:cNvSpPr txBox="1"/>
          <p:nvPr/>
        </p:nvSpPr>
        <p:spPr>
          <a:xfrm>
            <a:off x="848280" y="2142063"/>
            <a:ext cx="2921000" cy="449158"/>
          </a:xfrm>
          <a:prstGeom prst="rect">
            <a:avLst/>
          </a:prstGeom>
          <a:noFill/>
        </p:spPr>
        <p:txBody>
          <a:bodyPr vertOverflow="overflow" vert="horz" wrap="square" rtlCol="0" anchor="t">
            <a:noAutofit/>
          </a:bodyPr>
          <a:lstStyle/>
          <a:p>
            <a:pPr algn="l"/>
            <a:r>
              <a:rPr lang="en-AU">
                <a:solidFill>
                  <a:srgbClr val="01213D"/>
                </a:solidFill>
              </a:rPr>
              <a:t>Own motion investigations</a:t>
            </a:r>
          </a:p>
        </p:txBody>
      </p:sp>
      <p:sp>
        <p:nvSpPr>
          <p:cNvPr id="11" name="Oval 10">
            <a:extLst>
              <a:ext uri="{FF2B5EF4-FFF2-40B4-BE49-F238E27FC236}">
                <a16:creationId xmlns:a16="http://schemas.microsoft.com/office/drawing/2014/main" id="{9B72FF1C-3CD2-4842-924B-E939C7C24C7A}"/>
              </a:ext>
            </a:extLst>
          </p:cNvPr>
          <p:cNvSpPr/>
          <p:nvPr/>
        </p:nvSpPr>
        <p:spPr>
          <a:xfrm>
            <a:off x="602910" y="2624494"/>
            <a:ext cx="177800" cy="177800"/>
          </a:xfrm>
          <a:prstGeom prst="ellipse">
            <a:avLst/>
          </a:prstGeom>
          <a:solidFill>
            <a:srgbClr val="37B5B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12" name="TextBox 11">
            <a:extLst>
              <a:ext uri="{FF2B5EF4-FFF2-40B4-BE49-F238E27FC236}">
                <a16:creationId xmlns:a16="http://schemas.microsoft.com/office/drawing/2014/main" id="{3ED273C2-9424-474F-A77F-F098CB170A78}"/>
              </a:ext>
            </a:extLst>
          </p:cNvPr>
          <p:cNvSpPr txBox="1"/>
          <p:nvPr/>
        </p:nvSpPr>
        <p:spPr>
          <a:xfrm>
            <a:off x="848281" y="2541695"/>
            <a:ext cx="4504267" cy="762000"/>
          </a:xfrm>
          <a:prstGeom prst="rect">
            <a:avLst/>
          </a:prstGeom>
          <a:noFill/>
        </p:spPr>
        <p:txBody>
          <a:bodyPr vertOverflow="overflow" vert="horz" wrap="square" rtlCol="0" anchor="t">
            <a:noAutofit/>
          </a:bodyPr>
          <a:lstStyle/>
          <a:p>
            <a:pPr algn="l"/>
            <a:r>
              <a:rPr lang="en-AU">
                <a:solidFill>
                  <a:srgbClr val="01213D"/>
                </a:solidFill>
              </a:rPr>
              <a:t>Monitoring and conducting assessments</a:t>
            </a:r>
          </a:p>
        </p:txBody>
      </p:sp>
      <p:sp>
        <p:nvSpPr>
          <p:cNvPr id="13" name="Oval 12">
            <a:extLst>
              <a:ext uri="{FF2B5EF4-FFF2-40B4-BE49-F238E27FC236}">
                <a16:creationId xmlns:a16="http://schemas.microsoft.com/office/drawing/2014/main" id="{361EEDAB-E2B7-425F-8CE0-A79CB21DDFF1}"/>
              </a:ext>
            </a:extLst>
          </p:cNvPr>
          <p:cNvSpPr/>
          <p:nvPr/>
        </p:nvSpPr>
        <p:spPr>
          <a:xfrm>
            <a:off x="603840" y="3037332"/>
            <a:ext cx="177800" cy="177800"/>
          </a:xfrm>
          <a:prstGeom prst="ellipse">
            <a:avLst/>
          </a:prstGeom>
          <a:solidFill>
            <a:srgbClr val="37B5B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14" name="TextBox 13">
            <a:extLst>
              <a:ext uri="{FF2B5EF4-FFF2-40B4-BE49-F238E27FC236}">
                <a16:creationId xmlns:a16="http://schemas.microsoft.com/office/drawing/2014/main" id="{DFC82F19-063D-4386-A704-2DC62093736C}"/>
              </a:ext>
            </a:extLst>
          </p:cNvPr>
          <p:cNvSpPr txBox="1"/>
          <p:nvPr/>
        </p:nvSpPr>
        <p:spPr>
          <a:xfrm>
            <a:off x="839861" y="2957729"/>
            <a:ext cx="4798489" cy="762000"/>
          </a:xfrm>
          <a:prstGeom prst="rect">
            <a:avLst/>
          </a:prstGeom>
          <a:noFill/>
        </p:spPr>
        <p:txBody>
          <a:bodyPr vertOverflow="overflow" vert="horz" wrap="square" rtlCol="0" anchor="t">
            <a:noAutofit/>
          </a:bodyPr>
          <a:lstStyle/>
          <a:p>
            <a:pPr algn="l"/>
            <a:r>
              <a:rPr lang="en-AU">
                <a:solidFill>
                  <a:srgbClr val="01213D"/>
                </a:solidFill>
              </a:rPr>
              <a:t>Directing privacy impact assessments to be undertaken</a:t>
            </a:r>
          </a:p>
        </p:txBody>
      </p:sp>
      <p:sp>
        <p:nvSpPr>
          <p:cNvPr id="15" name="Rectangle: Rounded Corners 14">
            <a:extLst>
              <a:ext uri="{FF2B5EF4-FFF2-40B4-BE49-F238E27FC236}">
                <a16:creationId xmlns:a16="http://schemas.microsoft.com/office/drawing/2014/main" id="{EEF65605-5374-4DF9-A92A-F59716B3D08E}"/>
              </a:ext>
            </a:extLst>
          </p:cNvPr>
          <p:cNvSpPr/>
          <p:nvPr/>
        </p:nvSpPr>
        <p:spPr>
          <a:xfrm>
            <a:off x="6512516" y="974614"/>
            <a:ext cx="5062016" cy="4501425"/>
          </a:xfrm>
          <a:prstGeom prst="roundRect">
            <a:avLst>
              <a:gd name="adj" fmla="val 9049"/>
            </a:avLst>
          </a:prstGeom>
          <a:solidFill>
            <a:srgbClr val="F0F4F5"/>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16" name="Rectangle: Rounded Corners 15">
            <a:extLst>
              <a:ext uri="{FF2B5EF4-FFF2-40B4-BE49-F238E27FC236}">
                <a16:creationId xmlns:a16="http://schemas.microsoft.com/office/drawing/2014/main" id="{86B1E3A9-130F-4EC1-B0B7-51D4F26BAFAD}"/>
              </a:ext>
            </a:extLst>
          </p:cNvPr>
          <p:cNvSpPr/>
          <p:nvPr/>
        </p:nvSpPr>
        <p:spPr>
          <a:xfrm>
            <a:off x="406104" y="3775552"/>
            <a:ext cx="5986862" cy="653150"/>
          </a:xfrm>
          <a:prstGeom prst="roundRect">
            <a:avLst/>
          </a:prstGeom>
          <a:solidFill>
            <a:srgbClr val="D35029"/>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18" name="Oval 17">
            <a:extLst>
              <a:ext uri="{FF2B5EF4-FFF2-40B4-BE49-F238E27FC236}">
                <a16:creationId xmlns:a16="http://schemas.microsoft.com/office/drawing/2014/main" id="{C9DB1598-A47F-4905-80AA-703A6B3527B4}"/>
              </a:ext>
            </a:extLst>
          </p:cNvPr>
          <p:cNvSpPr/>
          <p:nvPr/>
        </p:nvSpPr>
        <p:spPr>
          <a:xfrm>
            <a:off x="602910" y="4635211"/>
            <a:ext cx="177800" cy="177800"/>
          </a:xfrm>
          <a:prstGeom prst="ellipse">
            <a:avLst/>
          </a:prstGeom>
          <a:solidFill>
            <a:srgbClr val="D35029"/>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19" name="TextBox 18">
            <a:extLst>
              <a:ext uri="{FF2B5EF4-FFF2-40B4-BE49-F238E27FC236}">
                <a16:creationId xmlns:a16="http://schemas.microsoft.com/office/drawing/2014/main" id="{CFBDA5B5-11B9-4787-BADF-3E94C9121720}"/>
              </a:ext>
            </a:extLst>
          </p:cNvPr>
          <p:cNvSpPr txBox="1"/>
          <p:nvPr/>
        </p:nvSpPr>
        <p:spPr>
          <a:xfrm>
            <a:off x="854145" y="4546837"/>
            <a:ext cx="5453487" cy="762000"/>
          </a:xfrm>
          <a:prstGeom prst="rect">
            <a:avLst/>
          </a:prstGeom>
          <a:noFill/>
        </p:spPr>
        <p:txBody>
          <a:bodyPr vertOverflow="overflow" vert="horz" wrap="square" rtlCol="0" anchor="t">
            <a:noAutofit/>
          </a:bodyPr>
          <a:lstStyle/>
          <a:p>
            <a:pPr algn="l"/>
            <a:r>
              <a:rPr lang="en-AU">
                <a:solidFill>
                  <a:srgbClr val="01213D"/>
                </a:solidFill>
              </a:rPr>
              <a:t>Complaints, enquiries, conciliation and investigation</a:t>
            </a:r>
          </a:p>
        </p:txBody>
      </p:sp>
      <p:sp>
        <p:nvSpPr>
          <p:cNvPr id="20" name="Oval 19">
            <a:extLst>
              <a:ext uri="{FF2B5EF4-FFF2-40B4-BE49-F238E27FC236}">
                <a16:creationId xmlns:a16="http://schemas.microsoft.com/office/drawing/2014/main" id="{06112E8D-BA9B-4270-AB70-8AE56EEC908C}"/>
              </a:ext>
            </a:extLst>
          </p:cNvPr>
          <p:cNvSpPr/>
          <p:nvPr/>
        </p:nvSpPr>
        <p:spPr>
          <a:xfrm>
            <a:off x="597459" y="5055625"/>
            <a:ext cx="177800" cy="177800"/>
          </a:xfrm>
          <a:prstGeom prst="ellipse">
            <a:avLst/>
          </a:prstGeom>
          <a:solidFill>
            <a:srgbClr val="D35029"/>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21" name="TextBox 20">
            <a:extLst>
              <a:ext uri="{FF2B5EF4-FFF2-40B4-BE49-F238E27FC236}">
                <a16:creationId xmlns:a16="http://schemas.microsoft.com/office/drawing/2014/main" id="{51EDC38E-9C52-4072-AF98-CA513D39F145}"/>
              </a:ext>
            </a:extLst>
          </p:cNvPr>
          <p:cNvSpPr txBox="1"/>
          <p:nvPr/>
        </p:nvSpPr>
        <p:spPr>
          <a:xfrm>
            <a:off x="839861" y="4973925"/>
            <a:ext cx="4094855" cy="762000"/>
          </a:xfrm>
          <a:prstGeom prst="rect">
            <a:avLst/>
          </a:prstGeom>
          <a:noFill/>
        </p:spPr>
        <p:txBody>
          <a:bodyPr vertOverflow="overflow" vert="horz" wrap="square" rtlCol="0" anchor="t">
            <a:noAutofit/>
          </a:bodyPr>
          <a:lstStyle/>
          <a:p>
            <a:pPr algn="l"/>
            <a:r>
              <a:rPr lang="en-AU">
                <a:solidFill>
                  <a:srgbClr val="01213D"/>
                </a:solidFill>
              </a:rPr>
              <a:t>Notifiable information breach scheme</a:t>
            </a:r>
          </a:p>
        </p:txBody>
      </p:sp>
      <p:grpSp>
        <p:nvGrpSpPr>
          <p:cNvPr id="33" name="Group 32">
            <a:extLst>
              <a:ext uri="{FF2B5EF4-FFF2-40B4-BE49-F238E27FC236}">
                <a16:creationId xmlns:a16="http://schemas.microsoft.com/office/drawing/2014/main" id="{F95E98BE-468E-66EE-C4AA-0446757F35E4}"/>
              </a:ext>
            </a:extLst>
          </p:cNvPr>
          <p:cNvGrpSpPr/>
          <p:nvPr/>
        </p:nvGrpSpPr>
        <p:grpSpPr>
          <a:xfrm>
            <a:off x="6493494" y="952391"/>
            <a:ext cx="5360767" cy="4010675"/>
            <a:chOff x="6271102" y="968100"/>
            <a:chExt cx="5360767" cy="4010675"/>
          </a:xfrm>
        </p:grpSpPr>
        <p:sp>
          <p:nvSpPr>
            <p:cNvPr id="23" name="Rectangle: Rounded Corners 22">
              <a:extLst>
                <a:ext uri="{FF2B5EF4-FFF2-40B4-BE49-F238E27FC236}">
                  <a16:creationId xmlns:a16="http://schemas.microsoft.com/office/drawing/2014/main" id="{8A6FF942-ECD7-4AD9-8F63-94D45F86108D}"/>
                </a:ext>
              </a:extLst>
            </p:cNvPr>
            <p:cNvSpPr/>
            <p:nvPr/>
          </p:nvSpPr>
          <p:spPr>
            <a:xfrm>
              <a:off x="6271102" y="968100"/>
              <a:ext cx="5081038" cy="635000"/>
            </a:xfrm>
            <a:prstGeom prst="roundRect">
              <a:avLst/>
            </a:prstGeom>
            <a:solidFill>
              <a:srgbClr val="01213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24" name="TextBox 23">
              <a:extLst>
                <a:ext uri="{FF2B5EF4-FFF2-40B4-BE49-F238E27FC236}">
                  <a16:creationId xmlns:a16="http://schemas.microsoft.com/office/drawing/2014/main" id="{1F08C4C6-2C68-465C-9546-4782BFBF082E}"/>
                </a:ext>
              </a:extLst>
            </p:cNvPr>
            <p:cNvSpPr txBox="1"/>
            <p:nvPr/>
          </p:nvSpPr>
          <p:spPr>
            <a:xfrm>
              <a:off x="6408650" y="1101031"/>
              <a:ext cx="3302000" cy="417407"/>
            </a:xfrm>
            <a:prstGeom prst="rect">
              <a:avLst/>
            </a:prstGeom>
            <a:noFill/>
          </p:spPr>
          <p:txBody>
            <a:bodyPr vertOverflow="overflow" vert="horz" wrap="square" rtlCol="0" anchor="t">
              <a:noAutofit/>
            </a:bodyPr>
            <a:lstStyle/>
            <a:p>
              <a:pPr algn="l"/>
              <a:r>
                <a:rPr lang="en-AU" sz="2000" b="1">
                  <a:solidFill>
                    <a:srgbClr val="FFFFFF"/>
                  </a:solidFill>
                </a:rPr>
                <a:t>Enforcement Powers</a:t>
              </a:r>
            </a:p>
          </p:txBody>
        </p:sp>
        <p:sp>
          <p:nvSpPr>
            <p:cNvPr id="25" name="Oval 24">
              <a:extLst>
                <a:ext uri="{FF2B5EF4-FFF2-40B4-BE49-F238E27FC236}">
                  <a16:creationId xmlns:a16="http://schemas.microsoft.com/office/drawing/2014/main" id="{6C3CBBE4-ACF1-459D-A706-6E1E90407225}"/>
                </a:ext>
              </a:extLst>
            </p:cNvPr>
            <p:cNvSpPr/>
            <p:nvPr/>
          </p:nvSpPr>
          <p:spPr>
            <a:xfrm>
              <a:off x="6482909" y="1845296"/>
              <a:ext cx="177800" cy="177800"/>
            </a:xfrm>
            <a:prstGeom prst="ellipse">
              <a:avLst/>
            </a:prstGeom>
            <a:solidFill>
              <a:srgbClr val="01213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26" name="TextBox 25">
              <a:extLst>
                <a:ext uri="{FF2B5EF4-FFF2-40B4-BE49-F238E27FC236}">
                  <a16:creationId xmlns:a16="http://schemas.microsoft.com/office/drawing/2014/main" id="{A69AEFF3-6D39-4E44-AF57-6C3EA5925DD7}"/>
                </a:ext>
              </a:extLst>
            </p:cNvPr>
            <p:cNvSpPr txBox="1"/>
            <p:nvPr/>
          </p:nvSpPr>
          <p:spPr>
            <a:xfrm>
              <a:off x="6763080" y="1766468"/>
              <a:ext cx="3478533" cy="762000"/>
            </a:xfrm>
            <a:prstGeom prst="rect">
              <a:avLst/>
            </a:prstGeom>
            <a:noFill/>
          </p:spPr>
          <p:txBody>
            <a:bodyPr vertOverflow="overflow" vert="horz" wrap="square" rtlCol="0" anchor="t">
              <a:noAutofit/>
            </a:bodyPr>
            <a:lstStyle/>
            <a:p>
              <a:pPr algn="l"/>
              <a:r>
                <a:rPr lang="en-AU">
                  <a:solidFill>
                    <a:srgbClr val="01213D"/>
                  </a:solidFill>
                </a:rPr>
                <a:t>Determination making powers</a:t>
              </a:r>
            </a:p>
          </p:txBody>
        </p:sp>
        <p:sp>
          <p:nvSpPr>
            <p:cNvPr id="27" name="Oval 26">
              <a:extLst>
                <a:ext uri="{FF2B5EF4-FFF2-40B4-BE49-F238E27FC236}">
                  <a16:creationId xmlns:a16="http://schemas.microsoft.com/office/drawing/2014/main" id="{126529EF-7212-46E2-8AF4-06D671BA2ADE}"/>
                </a:ext>
              </a:extLst>
            </p:cNvPr>
            <p:cNvSpPr/>
            <p:nvPr/>
          </p:nvSpPr>
          <p:spPr>
            <a:xfrm>
              <a:off x="6486106" y="2350668"/>
              <a:ext cx="177800" cy="177800"/>
            </a:xfrm>
            <a:prstGeom prst="ellipse">
              <a:avLst/>
            </a:prstGeom>
            <a:solidFill>
              <a:srgbClr val="01213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28" name="TextBox 27">
              <a:extLst>
                <a:ext uri="{FF2B5EF4-FFF2-40B4-BE49-F238E27FC236}">
                  <a16:creationId xmlns:a16="http://schemas.microsoft.com/office/drawing/2014/main" id="{221C5F4A-E654-4653-8B8C-D643DB1DDE48}"/>
                </a:ext>
              </a:extLst>
            </p:cNvPr>
            <p:cNvSpPr txBox="1"/>
            <p:nvPr/>
          </p:nvSpPr>
          <p:spPr>
            <a:xfrm>
              <a:off x="6758030" y="2254365"/>
              <a:ext cx="4873839" cy="762000"/>
            </a:xfrm>
            <a:prstGeom prst="rect">
              <a:avLst/>
            </a:prstGeom>
            <a:noFill/>
          </p:spPr>
          <p:txBody>
            <a:bodyPr vertOverflow="overflow" vert="horz" wrap="square" rtlCol="0" anchor="t">
              <a:noAutofit/>
            </a:bodyPr>
            <a:lstStyle/>
            <a:p>
              <a:pPr algn="l"/>
              <a:r>
                <a:rPr lang="en-AU">
                  <a:solidFill>
                    <a:srgbClr val="01213D"/>
                  </a:solidFill>
                </a:rPr>
                <a:t>Up to $75,000 compensation payable to complainants</a:t>
              </a:r>
            </a:p>
          </p:txBody>
        </p:sp>
        <p:sp>
          <p:nvSpPr>
            <p:cNvPr id="29" name="Oval 28">
              <a:extLst>
                <a:ext uri="{FF2B5EF4-FFF2-40B4-BE49-F238E27FC236}">
                  <a16:creationId xmlns:a16="http://schemas.microsoft.com/office/drawing/2014/main" id="{217E2D1B-E131-4DA8-BCF8-2A3064F2B40A}"/>
                </a:ext>
              </a:extLst>
            </p:cNvPr>
            <p:cNvSpPr/>
            <p:nvPr/>
          </p:nvSpPr>
          <p:spPr>
            <a:xfrm>
              <a:off x="6486654" y="3070726"/>
              <a:ext cx="177800" cy="177800"/>
            </a:xfrm>
            <a:prstGeom prst="ellipse">
              <a:avLst/>
            </a:prstGeom>
            <a:solidFill>
              <a:srgbClr val="01213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30" name="TextBox 29">
              <a:extLst>
                <a:ext uri="{FF2B5EF4-FFF2-40B4-BE49-F238E27FC236}">
                  <a16:creationId xmlns:a16="http://schemas.microsoft.com/office/drawing/2014/main" id="{DEA53552-D49D-4375-AD39-DBB207B77EAD}"/>
                </a:ext>
              </a:extLst>
            </p:cNvPr>
            <p:cNvSpPr txBox="1"/>
            <p:nvPr/>
          </p:nvSpPr>
          <p:spPr>
            <a:xfrm>
              <a:off x="6758030" y="2985201"/>
              <a:ext cx="4511243" cy="1561636"/>
            </a:xfrm>
            <a:prstGeom prst="rect">
              <a:avLst/>
            </a:prstGeom>
            <a:noFill/>
          </p:spPr>
          <p:txBody>
            <a:bodyPr vertOverflow="overflow" vert="horz" wrap="square" rtlCol="0" anchor="t">
              <a:noAutofit/>
            </a:bodyPr>
            <a:lstStyle/>
            <a:p>
              <a:pPr algn="l">
                <a:spcAft>
                  <a:spcPts val="600"/>
                </a:spcAft>
              </a:pPr>
              <a:r>
                <a:rPr lang="en-US">
                  <a:solidFill>
                    <a:srgbClr val="01213D"/>
                  </a:solidFill>
                </a:rPr>
                <a:t>Commissioner may issue compliance notices for serious, flagrant or repeated interferences with privacy.</a:t>
              </a:r>
            </a:p>
            <a:p>
              <a:pPr algn="l"/>
              <a:r>
                <a:rPr lang="en-US">
                  <a:solidFill>
                    <a:srgbClr val="01213D"/>
                  </a:solidFill>
                </a:rPr>
                <a:t>*Fine of up to $60,000 for a failure to comply with a compliance notice.
</a:t>
              </a:r>
              <a:endParaRPr lang="en-AU">
                <a:solidFill>
                  <a:srgbClr val="01213D"/>
                </a:solidFill>
              </a:endParaRPr>
            </a:p>
          </p:txBody>
        </p:sp>
        <p:sp>
          <p:nvSpPr>
            <p:cNvPr id="31" name="Oval 30">
              <a:extLst>
                <a:ext uri="{FF2B5EF4-FFF2-40B4-BE49-F238E27FC236}">
                  <a16:creationId xmlns:a16="http://schemas.microsoft.com/office/drawing/2014/main" id="{ADD2557C-7BEA-48E7-89A6-473436341A82}"/>
                </a:ext>
              </a:extLst>
            </p:cNvPr>
            <p:cNvSpPr/>
            <p:nvPr/>
          </p:nvSpPr>
          <p:spPr>
            <a:xfrm>
              <a:off x="6502699" y="4699375"/>
              <a:ext cx="177800" cy="177800"/>
            </a:xfrm>
            <a:prstGeom prst="ellipse">
              <a:avLst/>
            </a:prstGeom>
            <a:solidFill>
              <a:srgbClr val="01213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32" name="TextBox 31">
              <a:extLst>
                <a:ext uri="{FF2B5EF4-FFF2-40B4-BE49-F238E27FC236}">
                  <a16:creationId xmlns:a16="http://schemas.microsoft.com/office/drawing/2014/main" id="{21306EB6-A80F-4454-ABC3-01FF5788124E}"/>
                </a:ext>
              </a:extLst>
            </p:cNvPr>
            <p:cNvSpPr txBox="1"/>
            <p:nvPr/>
          </p:nvSpPr>
          <p:spPr>
            <a:xfrm>
              <a:off x="6771795" y="4597775"/>
              <a:ext cx="4599365" cy="381000"/>
            </a:xfrm>
            <a:prstGeom prst="rect">
              <a:avLst/>
            </a:prstGeom>
            <a:noFill/>
          </p:spPr>
          <p:txBody>
            <a:bodyPr vertOverflow="overflow" vert="horz" wrap="square" rtlCol="0" anchor="t">
              <a:noAutofit/>
            </a:bodyPr>
            <a:lstStyle/>
            <a:p>
              <a:pPr algn="l"/>
              <a:r>
                <a:rPr lang="en-AU">
                  <a:solidFill>
                    <a:srgbClr val="01213D"/>
                  </a:solidFill>
                </a:rPr>
                <a:t>Prepare and publish reports</a:t>
              </a:r>
            </a:p>
          </p:txBody>
        </p:sp>
      </p:grpSp>
      <p:sp>
        <p:nvSpPr>
          <p:cNvPr id="17" name="TextBox 16">
            <a:extLst>
              <a:ext uri="{FF2B5EF4-FFF2-40B4-BE49-F238E27FC236}">
                <a16:creationId xmlns:a16="http://schemas.microsoft.com/office/drawing/2014/main" id="{079E28A2-80DA-44D4-B5AB-C27274D3A2E9}"/>
              </a:ext>
            </a:extLst>
          </p:cNvPr>
          <p:cNvSpPr txBox="1"/>
          <p:nvPr/>
        </p:nvSpPr>
        <p:spPr>
          <a:xfrm>
            <a:off x="657780" y="3902309"/>
            <a:ext cx="3302000" cy="431800"/>
          </a:xfrm>
          <a:prstGeom prst="rect">
            <a:avLst/>
          </a:prstGeom>
          <a:noFill/>
        </p:spPr>
        <p:txBody>
          <a:bodyPr vertOverflow="overflow" vert="horz" wrap="square" rtlCol="0" anchor="t">
            <a:noAutofit/>
          </a:bodyPr>
          <a:lstStyle/>
          <a:p>
            <a:pPr algn="l"/>
            <a:r>
              <a:rPr lang="en-AU" sz="2000" b="1">
                <a:solidFill>
                  <a:srgbClr val="FFFFFF"/>
                </a:solidFill>
              </a:rPr>
              <a:t>Reactive Powers</a:t>
            </a:r>
          </a:p>
        </p:txBody>
      </p:sp>
    </p:spTree>
    <p:extLst>
      <p:ext uri="{BB962C8B-B14F-4D97-AF65-F5344CB8AC3E}">
        <p14:creationId xmlns:p14="http://schemas.microsoft.com/office/powerpoint/2010/main" val="1370068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226FF3D-1855-BD52-A383-99D58BCD0662}"/>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a:stretch>
            <a:fillRect/>
          </a:stretch>
        </p:blipFill>
        <p:spPr>
          <a:xfrm rot="5400000">
            <a:off x="9717972" y="-61648"/>
            <a:ext cx="2412379" cy="2535678"/>
          </a:xfrm>
          <a:prstGeom prst="rect">
            <a:avLst/>
          </a:prstGeom>
        </p:spPr>
      </p:pic>
      <p:sp>
        <p:nvSpPr>
          <p:cNvPr id="5" name="Rectangle: Rounded Corners 4">
            <a:extLst>
              <a:ext uri="{FF2B5EF4-FFF2-40B4-BE49-F238E27FC236}">
                <a16:creationId xmlns:a16="http://schemas.microsoft.com/office/drawing/2014/main" id="{9830C5FB-FCE9-1F3E-0D78-5635993263CC}"/>
              </a:ext>
            </a:extLst>
          </p:cNvPr>
          <p:cNvSpPr/>
          <p:nvPr/>
        </p:nvSpPr>
        <p:spPr>
          <a:xfrm>
            <a:off x="5908217" y="1945532"/>
            <a:ext cx="5252935" cy="3488987"/>
          </a:xfrm>
          <a:prstGeom prst="roundRect">
            <a:avLst>
              <a:gd name="adj" fmla="val 774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Rounded Corners 2">
            <a:extLst>
              <a:ext uri="{FF2B5EF4-FFF2-40B4-BE49-F238E27FC236}">
                <a16:creationId xmlns:a16="http://schemas.microsoft.com/office/drawing/2014/main" id="{D7C763E6-F9F9-5921-1CE7-02AFAD2A3567}"/>
              </a:ext>
            </a:extLst>
          </p:cNvPr>
          <p:cNvSpPr/>
          <p:nvPr/>
        </p:nvSpPr>
        <p:spPr>
          <a:xfrm>
            <a:off x="431402" y="1945532"/>
            <a:ext cx="5252936" cy="3488987"/>
          </a:xfrm>
          <a:prstGeom prst="roundRect">
            <a:avLst>
              <a:gd name="adj" fmla="val 774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Placeholder 3">
            <a:extLst>
              <a:ext uri="{FF2B5EF4-FFF2-40B4-BE49-F238E27FC236}">
                <a16:creationId xmlns:a16="http://schemas.microsoft.com/office/drawing/2014/main" id="{BCF80A50-6D0E-B406-0499-EE2B828C9663}"/>
              </a:ext>
            </a:extLst>
          </p:cNvPr>
          <p:cNvSpPr>
            <a:spLocks noGrp="1"/>
          </p:cNvSpPr>
          <p:nvPr>
            <p:ph type="body" sz="quarter" idx="14"/>
          </p:nvPr>
        </p:nvSpPr>
        <p:spPr>
          <a:xfrm>
            <a:off x="461020" y="299571"/>
            <a:ext cx="4385238" cy="566393"/>
          </a:xfrm>
        </p:spPr>
        <p:txBody>
          <a:bodyPr/>
          <a:lstStyle/>
          <a:p>
            <a:r>
              <a:rPr lang="en-AU"/>
              <a:t>Privacy complaints</a:t>
            </a:r>
          </a:p>
        </p:txBody>
      </p:sp>
      <p:sp>
        <p:nvSpPr>
          <p:cNvPr id="28" name="TextBox 27">
            <a:extLst>
              <a:ext uri="{FF2B5EF4-FFF2-40B4-BE49-F238E27FC236}">
                <a16:creationId xmlns:a16="http://schemas.microsoft.com/office/drawing/2014/main" id="{BAFFBA20-0AA2-183F-2FFD-D0DEE3821BD1}"/>
              </a:ext>
            </a:extLst>
          </p:cNvPr>
          <p:cNvSpPr txBox="1"/>
          <p:nvPr/>
        </p:nvSpPr>
        <p:spPr>
          <a:xfrm>
            <a:off x="479898" y="2155463"/>
            <a:ext cx="4980561" cy="2954655"/>
          </a:xfrm>
          <a:prstGeom prst="rect">
            <a:avLst/>
          </a:prstGeom>
          <a:noFill/>
        </p:spPr>
        <p:txBody>
          <a:bodyPr wrap="square">
            <a:spAutoFit/>
          </a:bodyPr>
          <a:lstStyle/>
          <a:p>
            <a:pPr algn="ctr">
              <a:spcAft>
                <a:spcPts val="2400"/>
              </a:spcAft>
            </a:pPr>
            <a:r>
              <a:rPr lang="en-AU" sz="2000" b="1">
                <a:solidFill>
                  <a:srgbClr val="FF0000"/>
                </a:solidFill>
                <a:highlight>
                  <a:srgbClr val="FFFF00"/>
                </a:highlight>
              </a:rPr>
              <a:t>[YOUR ENTITY] </a:t>
            </a:r>
            <a:r>
              <a:rPr lang="en-AU" sz="2000" b="1"/>
              <a:t>and privacy complaints</a:t>
            </a:r>
            <a:endParaRPr lang="en-AU" sz="700" b="1"/>
          </a:p>
          <a:p>
            <a:pPr>
              <a:spcAft>
                <a:spcPts val="1200"/>
              </a:spcAft>
            </a:pPr>
            <a:r>
              <a:rPr lang="en-AU"/>
              <a:t>Presently receive and respond to privacy complaints.</a:t>
            </a:r>
          </a:p>
          <a:p>
            <a:pPr>
              <a:spcAft>
                <a:spcPts val="600"/>
              </a:spcAft>
            </a:pPr>
            <a:r>
              <a:rPr lang="en-AU"/>
              <a:t>From 1 July 2026:</a:t>
            </a:r>
          </a:p>
          <a:p>
            <a:pPr marL="285750" indent="-285750">
              <a:spcAft>
                <a:spcPts val="600"/>
              </a:spcAft>
              <a:buFont typeface="Arial" panose="020B0604020202020204" pitchFamily="34" charset="0"/>
              <a:buChar char="•"/>
            </a:pPr>
            <a:r>
              <a:rPr lang="en-AU"/>
              <a:t>the privacy provisions of PRIS and IPPs will apply</a:t>
            </a:r>
          </a:p>
          <a:p>
            <a:pPr marL="285750" indent="-285750">
              <a:spcAft>
                <a:spcPts val="600"/>
              </a:spcAft>
              <a:buFont typeface="Arial" panose="020B0604020202020204" pitchFamily="34" charset="0"/>
              <a:buChar char="•"/>
            </a:pPr>
            <a:r>
              <a:rPr lang="en-AU"/>
              <a:t>Privacy officer to coordinate responses to complainant and to OIC </a:t>
            </a:r>
          </a:p>
        </p:txBody>
      </p:sp>
      <p:sp>
        <p:nvSpPr>
          <p:cNvPr id="19" name="TextBox 18">
            <a:extLst>
              <a:ext uri="{FF2B5EF4-FFF2-40B4-BE49-F238E27FC236}">
                <a16:creationId xmlns:a16="http://schemas.microsoft.com/office/drawing/2014/main" id="{3F613C04-8A3C-5684-F383-B2C0C9698615}"/>
              </a:ext>
            </a:extLst>
          </p:cNvPr>
          <p:cNvSpPr txBox="1"/>
          <p:nvPr/>
        </p:nvSpPr>
        <p:spPr>
          <a:xfrm>
            <a:off x="6271666" y="2144657"/>
            <a:ext cx="4798409" cy="3077766"/>
          </a:xfrm>
          <a:prstGeom prst="rect">
            <a:avLst/>
          </a:prstGeom>
          <a:noFill/>
        </p:spPr>
        <p:txBody>
          <a:bodyPr wrap="square">
            <a:spAutoFit/>
          </a:bodyPr>
          <a:lstStyle/>
          <a:p>
            <a:pPr algn="ctr">
              <a:spcAft>
                <a:spcPts val="1800"/>
              </a:spcAft>
            </a:pPr>
            <a:r>
              <a:rPr lang="en-AU" sz="2000" b="1"/>
              <a:t>The OIC and privacy complaints</a:t>
            </a:r>
          </a:p>
          <a:p>
            <a:pPr>
              <a:spcAft>
                <a:spcPts val="600"/>
              </a:spcAft>
            </a:pPr>
            <a:r>
              <a:rPr lang="en-AU"/>
              <a:t>From 1 July 2026:</a:t>
            </a:r>
          </a:p>
          <a:p>
            <a:pPr marL="285750" indent="-285750">
              <a:spcAft>
                <a:spcPts val="600"/>
              </a:spcAft>
              <a:buFont typeface="Arial" panose="020B0604020202020204" pitchFamily="34" charset="0"/>
              <a:buChar char="•"/>
            </a:pPr>
            <a:r>
              <a:rPr lang="en-AU"/>
              <a:t>Can investigate privacy complaints </a:t>
            </a:r>
          </a:p>
          <a:p>
            <a:pPr marL="285750" indent="-285750">
              <a:spcAft>
                <a:spcPts val="600"/>
              </a:spcAft>
              <a:buFont typeface="Arial" panose="020B0604020202020204" pitchFamily="34" charset="0"/>
              <a:buChar char="•"/>
            </a:pPr>
            <a:r>
              <a:rPr lang="en-AU"/>
              <a:t>Complainant should generally make their privacy complaint directly to the relevant entity before bringing it to the OIC</a:t>
            </a:r>
          </a:p>
          <a:p>
            <a:pPr marL="285750" indent="-285750">
              <a:spcAft>
                <a:spcPts val="600"/>
              </a:spcAft>
              <a:buFont typeface="Arial" panose="020B0604020202020204" pitchFamily="34" charset="0"/>
              <a:buChar char="•"/>
            </a:pPr>
            <a:r>
              <a:rPr lang="en-AU"/>
              <a:t>Act or practice that is subject of the complaint must have taken place on or after 1 July 2026</a:t>
            </a:r>
          </a:p>
        </p:txBody>
      </p:sp>
      <p:sp>
        <p:nvSpPr>
          <p:cNvPr id="30" name="Oval 29">
            <a:extLst>
              <a:ext uri="{FF2B5EF4-FFF2-40B4-BE49-F238E27FC236}">
                <a16:creationId xmlns:a16="http://schemas.microsoft.com/office/drawing/2014/main" id="{35F7FF1A-E15F-0427-E5EF-5E63EF18BA88}"/>
              </a:ext>
            </a:extLst>
          </p:cNvPr>
          <p:cNvSpPr/>
          <p:nvPr/>
        </p:nvSpPr>
        <p:spPr>
          <a:xfrm>
            <a:off x="538208" y="1116876"/>
            <a:ext cx="363222" cy="344633"/>
          </a:xfrm>
          <a:prstGeom prst="ellipse">
            <a:avLst/>
          </a:prstGeom>
          <a:solidFill>
            <a:srgbClr val="01213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1">
              <a:latin typeface="Berlin Sans FB Demi" panose="020E0802020502020306" pitchFamily="34" charset="0"/>
            </a:endParaRPr>
          </a:p>
        </p:txBody>
      </p:sp>
      <p:sp>
        <p:nvSpPr>
          <p:cNvPr id="33" name="Arrow: Chevron 32">
            <a:extLst>
              <a:ext uri="{FF2B5EF4-FFF2-40B4-BE49-F238E27FC236}">
                <a16:creationId xmlns:a16="http://schemas.microsoft.com/office/drawing/2014/main" id="{C430FEAE-37C1-7DA9-256E-784B7D4C8EAE}"/>
              </a:ext>
            </a:extLst>
          </p:cNvPr>
          <p:cNvSpPr/>
          <p:nvPr/>
        </p:nvSpPr>
        <p:spPr>
          <a:xfrm>
            <a:off x="3608374" y="1730410"/>
            <a:ext cx="114075" cy="121290"/>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9" name="Arrow: Chevron 38">
            <a:extLst>
              <a:ext uri="{FF2B5EF4-FFF2-40B4-BE49-F238E27FC236}">
                <a16:creationId xmlns:a16="http://schemas.microsoft.com/office/drawing/2014/main" id="{49ABA727-FC91-5CC6-CCB8-9FE298F3BD42}"/>
              </a:ext>
            </a:extLst>
          </p:cNvPr>
          <p:cNvSpPr/>
          <p:nvPr/>
        </p:nvSpPr>
        <p:spPr>
          <a:xfrm>
            <a:off x="634736" y="1189502"/>
            <a:ext cx="188873" cy="206800"/>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 name="TextBox 1">
            <a:extLst>
              <a:ext uri="{FF2B5EF4-FFF2-40B4-BE49-F238E27FC236}">
                <a16:creationId xmlns:a16="http://schemas.microsoft.com/office/drawing/2014/main" id="{D6AD79FB-50DE-F25B-0484-754E09608A44}"/>
              </a:ext>
            </a:extLst>
          </p:cNvPr>
          <p:cNvSpPr txBox="1"/>
          <p:nvPr/>
        </p:nvSpPr>
        <p:spPr>
          <a:xfrm>
            <a:off x="972765" y="970039"/>
            <a:ext cx="10512358" cy="707886"/>
          </a:xfrm>
          <a:prstGeom prst="rect">
            <a:avLst/>
          </a:prstGeom>
          <a:noFill/>
        </p:spPr>
        <p:txBody>
          <a:bodyPr wrap="square" rtlCol="0">
            <a:spAutoFit/>
          </a:bodyPr>
          <a:lstStyle/>
          <a:p>
            <a:r>
              <a:rPr lang="en-AU" sz="2000" dirty="0"/>
              <a:t>A privacy complaint is about an IPP entity allegedly handling an individual’s personal information in a way that is inconsistent with the IPPs (called an </a:t>
            </a:r>
            <a:r>
              <a:rPr lang="en-AU" sz="2000" b="1" dirty="0"/>
              <a:t>interference with privacy</a:t>
            </a:r>
            <a:r>
              <a:rPr lang="en-AU" sz="2000" dirty="0"/>
              <a:t>)</a:t>
            </a:r>
          </a:p>
        </p:txBody>
      </p:sp>
    </p:spTree>
    <p:extLst>
      <p:ext uri="{BB962C8B-B14F-4D97-AF65-F5344CB8AC3E}">
        <p14:creationId xmlns:p14="http://schemas.microsoft.com/office/powerpoint/2010/main" val="99656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3BC26-B3A6-8BBF-4C1A-A0AAF09BD624}"/>
              </a:ext>
            </a:extLst>
          </p:cNvPr>
          <p:cNvSpPr txBox="1"/>
          <p:nvPr/>
        </p:nvSpPr>
        <p:spPr>
          <a:xfrm>
            <a:off x="603114" y="2250331"/>
            <a:ext cx="6083031" cy="3934282"/>
          </a:xfrm>
          <a:prstGeom prst="rect">
            <a:avLst/>
          </a:prstGeom>
          <a:noFill/>
        </p:spPr>
        <p:txBody>
          <a:bodyPr wrap="square">
            <a:spAutoFit/>
          </a:bodyPr>
          <a:lstStyle/>
          <a:p>
            <a:pPr>
              <a:lnSpc>
                <a:spcPct val="107000"/>
              </a:lnSpc>
              <a:buNone/>
            </a:pP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Copyright Information</a:t>
            </a:r>
            <a:endParaRPr lang="en-AU" sz="9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buNone/>
            </a:pP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AU" sz="9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buNone/>
            </a:pP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You are free to share and use this ‘Privacy 101 – </a:t>
            </a:r>
            <a:r>
              <a:rPr lang="en-US" sz="9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Privacy and Responsible Information Sharing Act 2024 </a:t>
            </a:r>
            <a:r>
              <a:rPr lang="en-US"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(WA) for IPP entities’ </a:t>
            </a: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version 01 in accordance with </a:t>
            </a: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 tooltip="Original URL: https://creativecommons.org/licenses/by-nc-sa/4.0/deed.en. Click or tap if you trust this link.">
                  <a:extLst>
                    <a:ext uri="{A12FA001-AC4F-418D-AE19-62706E023703}">
                      <ahyp:hlinkClr xmlns:ahyp="http://schemas.microsoft.com/office/drawing/2018/hyperlinkcolor" val="tx"/>
                    </a:ext>
                  </a:extLst>
                </a:hlinkClick>
              </a:rPr>
              <a:t>Creative Commons Attribution - NonCommercial - ShareAlike 4.0 International</a:t>
            </a: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licence.</a:t>
            </a:r>
            <a:endParaRPr lang="en-AU" sz="9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buNone/>
            </a:pP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AU" sz="9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buNone/>
            </a:pP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Under this licence, you are free to:</a:t>
            </a:r>
            <a:endParaRPr lang="en-AU" sz="9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447675" indent="-171450">
              <a:lnSpc>
                <a:spcPct val="107000"/>
              </a:lnSpc>
              <a:buFont typeface="Arial" panose="020B0604020202020204" pitchFamily="34" charset="0"/>
              <a:buChar char="•"/>
            </a:pP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share — copy and redistribute the material in any medium or format</a:t>
            </a:r>
            <a:endParaRPr lang="en-AU" sz="9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447675" indent="-171450">
              <a:lnSpc>
                <a:spcPct val="107000"/>
              </a:lnSpc>
              <a:buFont typeface="Arial" panose="020B0604020202020204" pitchFamily="34" charset="0"/>
              <a:buChar char="•"/>
            </a:pP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adapt — remix, transform, and build upon the material.</a:t>
            </a:r>
            <a:endParaRPr lang="en-AU" sz="9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buNone/>
            </a:pP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AU" sz="9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buNone/>
            </a:pP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However:</a:t>
            </a:r>
            <a:endParaRPr lang="en-AU" sz="9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447675" indent="-171450">
              <a:lnSpc>
                <a:spcPct val="107000"/>
              </a:lnSpc>
              <a:buFont typeface="Arial" panose="020B0604020202020204" pitchFamily="34" charset="0"/>
              <a:buChar char="•"/>
            </a:pP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you must provide appropriate attribution</a:t>
            </a:r>
            <a:endParaRPr lang="en-AU" sz="9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447675" indent="-171450">
              <a:lnSpc>
                <a:spcPct val="107000"/>
              </a:lnSpc>
              <a:buFont typeface="Arial" panose="020B0604020202020204" pitchFamily="34" charset="0"/>
              <a:buChar char="•"/>
            </a:pP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you must indicate if you have made changes to the original</a:t>
            </a:r>
            <a:endParaRPr lang="en-AU" sz="9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447675" indent="-171450">
              <a:lnSpc>
                <a:spcPct val="107000"/>
              </a:lnSpc>
              <a:buFont typeface="Arial" panose="020B0604020202020204" pitchFamily="34" charset="0"/>
              <a:buChar char="•"/>
            </a:pP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you may not use the material for commercial purposes.</a:t>
            </a:r>
            <a:endParaRPr lang="en-AU" sz="9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buNone/>
            </a:pP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AU" sz="9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buNone/>
            </a:pP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following materials are not covered by this licence: </a:t>
            </a:r>
            <a:endParaRPr lang="en-AU" sz="9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447675" indent="-171450">
              <a:lnSpc>
                <a:spcPct val="107000"/>
              </a:lnSpc>
              <a:buFont typeface="Arial" panose="020B0604020202020204" pitchFamily="34" charset="0"/>
              <a:buChar char="•"/>
            </a:pP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images, photographs or branding, including the Government of Western Australia Coat of Arms and the Office Information Commissioner in Western Australia logo and branding;</a:t>
            </a:r>
            <a:endParaRPr lang="en-AU" sz="9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447675" indent="-171450">
              <a:lnSpc>
                <a:spcPct val="107000"/>
              </a:lnSpc>
              <a:buFont typeface="Arial" panose="020B0604020202020204" pitchFamily="34" charset="0"/>
              <a:buChar char="•"/>
            </a:pP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any content provided by third parties.</a:t>
            </a:r>
            <a:endParaRPr lang="en-AU" sz="9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buNone/>
            </a:pP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AU" sz="9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buNone/>
            </a:pP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Attribution: © Office of the Information Commissioner Western Australia, </a:t>
            </a:r>
            <a:r>
              <a:rPr kumimoji="0" lang="en-AU" sz="900" b="0" i="0" u="none" strike="noStrike" kern="1200" cap="none" spc="0" normalizeH="0" baseline="0" noProof="0" dirty="0">
                <a:ln>
                  <a:noFill/>
                </a:ln>
                <a:solidFill>
                  <a:srgbClr val="F7F8F9"/>
                </a:solidFill>
                <a:effectLst/>
                <a:uLnTx/>
                <a:uFillTx/>
                <a:latin typeface="Arial" panose="020B0604020202020204" pitchFamily="34" charset="0"/>
                <a:ea typeface="Times New Roman" panose="02020603050405020304" pitchFamily="18" charset="0"/>
                <a:cs typeface="Arial" panose="020B0604020202020204" pitchFamily="34" charset="0"/>
              </a:rPr>
              <a:t>‘Privacy 101 – </a:t>
            </a:r>
            <a:r>
              <a:rPr kumimoji="0" lang="en-US" sz="900" b="0" i="1" u="none" strike="noStrike" kern="1200" cap="none" spc="0" normalizeH="0" baseline="0" noProof="0" dirty="0">
                <a:ln>
                  <a:noFill/>
                </a:ln>
                <a:solidFill>
                  <a:srgbClr val="F7F8F9"/>
                </a:solidFill>
                <a:effectLst/>
                <a:uLnTx/>
                <a:uFillTx/>
                <a:latin typeface="Arial" panose="020B0604020202020204" pitchFamily="34" charset="0"/>
                <a:ea typeface="Times New Roman" panose="02020603050405020304" pitchFamily="18" charset="0"/>
                <a:cs typeface="Arial" panose="020B0604020202020204" pitchFamily="34" charset="0"/>
              </a:rPr>
              <a:t>Privacy and Responsible Information Sharing Act 2024 </a:t>
            </a:r>
            <a:r>
              <a:rPr kumimoji="0" lang="en-US" sz="900" b="0" i="0" u="none" strike="noStrike" kern="1200" cap="none" spc="0" normalizeH="0" baseline="0" noProof="0" dirty="0">
                <a:ln>
                  <a:noFill/>
                </a:ln>
                <a:solidFill>
                  <a:srgbClr val="F7F8F9"/>
                </a:solidFill>
                <a:effectLst/>
                <a:uLnTx/>
                <a:uFillTx/>
                <a:latin typeface="Arial" panose="020B0604020202020204" pitchFamily="34" charset="0"/>
                <a:ea typeface="Times New Roman" panose="02020603050405020304" pitchFamily="18" charset="0"/>
                <a:cs typeface="Arial" panose="020B0604020202020204" pitchFamily="34" charset="0"/>
              </a:rPr>
              <a:t>(WA) for IPP entities’ version 01</a:t>
            </a: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Office of the Information Commissioner (28 May 2026), available at </a:t>
            </a: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3" tooltip="Original URL: https://www.wa.gov.au/organisation/office-of-the-information-commissioner. Click or tap if you trust this link.">
                  <a:extLst>
                    <a:ext uri="{A12FA001-AC4F-418D-AE19-62706E023703}">
                      <ahyp:hlinkClr xmlns:ahyp="http://schemas.microsoft.com/office/drawing/2018/hyperlinkcolor" val="tx"/>
                    </a:ext>
                  </a:extLst>
                </a:hlinkClick>
              </a:rPr>
              <a:t>https://www.wa.gov.au/organisation/office-of-the-information-commissioner</a:t>
            </a: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AU" sz="9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buNone/>
            </a:pP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AU" sz="9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buNone/>
            </a:pP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If you have any questions about this licence or would like to use this material for commercial purposes, please contact us at </a:t>
            </a: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tooltip="mailto:info@oic.wa.gov.au">
                  <a:extLst>
                    <a:ext uri="{A12FA001-AC4F-418D-AE19-62706E023703}">
                      <ahyp:hlinkClr xmlns:ahyp="http://schemas.microsoft.com/office/drawing/2018/hyperlinkcolor" val="tx"/>
                    </a:ext>
                  </a:extLst>
                </a:hlinkClick>
              </a:rPr>
              <a:t>info@oic.wa.gov.au</a:t>
            </a:r>
            <a:r>
              <a:rPr lang="en-AU"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AU" sz="9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8372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01555E29-9393-BA7F-15E1-0B8F65FC917D}"/>
              </a:ext>
            </a:extLst>
          </p:cNvPr>
          <p:cNvSpPr/>
          <p:nvPr/>
        </p:nvSpPr>
        <p:spPr>
          <a:xfrm>
            <a:off x="22696" y="3474388"/>
            <a:ext cx="12192000" cy="1987689"/>
          </a:xfrm>
          <a:prstGeom prst="rect">
            <a:avLst/>
          </a:prstGeom>
          <a:solidFill>
            <a:srgbClr val="ABE5E6">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Arrow: Right 36">
            <a:extLst>
              <a:ext uri="{FF2B5EF4-FFF2-40B4-BE49-F238E27FC236}">
                <a16:creationId xmlns:a16="http://schemas.microsoft.com/office/drawing/2014/main" id="{532C6DB7-A153-EB45-DDEE-2DD41405C759}"/>
              </a:ext>
            </a:extLst>
          </p:cNvPr>
          <p:cNvSpPr/>
          <p:nvPr/>
        </p:nvSpPr>
        <p:spPr>
          <a:xfrm>
            <a:off x="4364469" y="4336498"/>
            <a:ext cx="212389" cy="207523"/>
          </a:xfrm>
          <a:prstGeom prst="rightArrow">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8" name="Arrow: Right 37">
            <a:extLst>
              <a:ext uri="{FF2B5EF4-FFF2-40B4-BE49-F238E27FC236}">
                <a16:creationId xmlns:a16="http://schemas.microsoft.com/office/drawing/2014/main" id="{B6AB3F01-C1D5-BE0A-CF8B-88362EDC6B95}"/>
              </a:ext>
            </a:extLst>
          </p:cNvPr>
          <p:cNvSpPr/>
          <p:nvPr/>
        </p:nvSpPr>
        <p:spPr>
          <a:xfrm>
            <a:off x="7905325" y="4327975"/>
            <a:ext cx="212389" cy="207523"/>
          </a:xfrm>
          <a:prstGeom prst="rightArrow">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8606614B-0827-F093-B2A2-F260D715A59C}"/>
              </a:ext>
            </a:extLst>
          </p:cNvPr>
          <p:cNvSpPr/>
          <p:nvPr/>
        </p:nvSpPr>
        <p:spPr>
          <a:xfrm>
            <a:off x="0" y="1167317"/>
            <a:ext cx="12192000" cy="1971472"/>
          </a:xfrm>
          <a:prstGeom prst="rect">
            <a:avLst/>
          </a:prstGeom>
          <a:solidFill>
            <a:srgbClr val="E6957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Text Placeholder 3">
            <a:extLst>
              <a:ext uri="{FF2B5EF4-FFF2-40B4-BE49-F238E27FC236}">
                <a16:creationId xmlns:a16="http://schemas.microsoft.com/office/drawing/2014/main" id="{45D05F43-4D19-FE08-75A6-6E6CCB9B1617}"/>
              </a:ext>
            </a:extLst>
          </p:cNvPr>
          <p:cNvSpPr>
            <a:spLocks noGrp="1"/>
          </p:cNvSpPr>
          <p:nvPr>
            <p:ph type="body" sz="quarter" idx="14"/>
          </p:nvPr>
        </p:nvSpPr>
        <p:spPr>
          <a:xfrm>
            <a:off x="265890" y="432313"/>
            <a:ext cx="8424154" cy="566393"/>
          </a:xfrm>
        </p:spPr>
        <p:txBody>
          <a:bodyPr/>
          <a:lstStyle/>
          <a:p>
            <a:pPr>
              <a:lnSpc>
                <a:spcPct val="115000"/>
              </a:lnSpc>
              <a:spcAft>
                <a:spcPts val="800"/>
              </a:spcAft>
              <a:buNone/>
            </a:pPr>
            <a:r>
              <a:rPr lang="en-AU" sz="3200" kern="100">
                <a:effectLst/>
                <a:latin typeface="Aptos" panose="020B0004020202020204" pitchFamily="34" charset="0"/>
                <a:ea typeface="Aptos" panose="020B0004020202020204" pitchFamily="34" charset="0"/>
                <a:cs typeface="Times New Roman" panose="02020603050405020304" pitchFamily="18" charset="0"/>
              </a:rPr>
              <a:t>Notifiable Information Breach (NIB) Scheme</a:t>
            </a:r>
          </a:p>
        </p:txBody>
      </p:sp>
      <p:sp>
        <p:nvSpPr>
          <p:cNvPr id="42" name="Rectangle: Rounded Corners 41">
            <a:extLst>
              <a:ext uri="{FF2B5EF4-FFF2-40B4-BE49-F238E27FC236}">
                <a16:creationId xmlns:a16="http://schemas.microsoft.com/office/drawing/2014/main" id="{17E509E3-8C45-8984-0288-E68AD93A1269}"/>
              </a:ext>
            </a:extLst>
          </p:cNvPr>
          <p:cNvSpPr/>
          <p:nvPr/>
        </p:nvSpPr>
        <p:spPr>
          <a:xfrm>
            <a:off x="6069175" y="1455904"/>
            <a:ext cx="5003258" cy="1368358"/>
          </a:xfrm>
          <a:prstGeom prst="roundRect">
            <a:avLst>
              <a:gd name="adj" fmla="val 13349"/>
            </a:avLst>
          </a:prstGeom>
          <a:solidFill>
            <a:srgbClr val="E695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TextBox 46">
            <a:extLst>
              <a:ext uri="{FF2B5EF4-FFF2-40B4-BE49-F238E27FC236}">
                <a16:creationId xmlns:a16="http://schemas.microsoft.com/office/drawing/2014/main" id="{68165267-D3FF-B317-6B37-28C9F29D2EEA}"/>
              </a:ext>
            </a:extLst>
          </p:cNvPr>
          <p:cNvSpPr txBox="1"/>
          <p:nvPr/>
        </p:nvSpPr>
        <p:spPr>
          <a:xfrm>
            <a:off x="844193" y="2098031"/>
            <a:ext cx="3759415" cy="707886"/>
          </a:xfrm>
          <a:prstGeom prst="rect">
            <a:avLst/>
          </a:prstGeom>
          <a:noFill/>
        </p:spPr>
        <p:txBody>
          <a:bodyPr wrap="square" rtlCol="0">
            <a:spAutoFit/>
          </a:bodyPr>
          <a:lstStyle/>
          <a:p>
            <a:pPr algn="ctr"/>
            <a:r>
              <a:rPr lang="en-AU" sz="2000" b="1"/>
              <a:t>A POTENTIAL PRIVACY INCIDENT OCCURS…</a:t>
            </a:r>
          </a:p>
        </p:txBody>
      </p:sp>
      <p:sp>
        <p:nvSpPr>
          <p:cNvPr id="45" name="Rectangle: Rounded Corners 44">
            <a:extLst>
              <a:ext uri="{FF2B5EF4-FFF2-40B4-BE49-F238E27FC236}">
                <a16:creationId xmlns:a16="http://schemas.microsoft.com/office/drawing/2014/main" id="{E8BA93C3-05C6-6CED-5C85-6ABFABC69449}"/>
              </a:ext>
            </a:extLst>
          </p:cNvPr>
          <p:cNvSpPr/>
          <p:nvPr/>
        </p:nvSpPr>
        <p:spPr>
          <a:xfrm>
            <a:off x="8388074" y="3759454"/>
            <a:ext cx="2791838" cy="1368358"/>
          </a:xfrm>
          <a:prstGeom prst="roundRect">
            <a:avLst>
              <a:gd name="adj" fmla="val 13349"/>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lowchart: Off-page Connector 45">
            <a:extLst>
              <a:ext uri="{FF2B5EF4-FFF2-40B4-BE49-F238E27FC236}">
                <a16:creationId xmlns:a16="http://schemas.microsoft.com/office/drawing/2014/main" id="{83C79AE0-83CA-D7F5-EE70-442077F54CC2}"/>
              </a:ext>
            </a:extLst>
          </p:cNvPr>
          <p:cNvSpPr/>
          <p:nvPr/>
        </p:nvSpPr>
        <p:spPr>
          <a:xfrm rot="16200000">
            <a:off x="-582037" y="4056428"/>
            <a:ext cx="1987689" cy="823610"/>
          </a:xfrm>
          <a:prstGeom prst="flowChartOffpageConnector">
            <a:avLst/>
          </a:prstGeom>
          <a:solidFill>
            <a:srgbClr val="37B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Flowchart: Off-page Connector 47">
            <a:extLst>
              <a:ext uri="{FF2B5EF4-FFF2-40B4-BE49-F238E27FC236}">
                <a16:creationId xmlns:a16="http://schemas.microsoft.com/office/drawing/2014/main" id="{E6FCC699-EC21-B663-05BB-9ABCD558636A}"/>
              </a:ext>
            </a:extLst>
          </p:cNvPr>
          <p:cNvSpPr/>
          <p:nvPr/>
        </p:nvSpPr>
        <p:spPr>
          <a:xfrm rot="16200000">
            <a:off x="-573931" y="1741248"/>
            <a:ext cx="1971472" cy="823610"/>
          </a:xfrm>
          <a:prstGeom prst="flowChartOffpageConnector">
            <a:avLst/>
          </a:prstGeom>
          <a:solidFill>
            <a:srgbClr val="D350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TextBox 48">
            <a:extLst>
              <a:ext uri="{FF2B5EF4-FFF2-40B4-BE49-F238E27FC236}">
                <a16:creationId xmlns:a16="http://schemas.microsoft.com/office/drawing/2014/main" id="{1FA5CBE7-5997-AD9B-8916-36E2B979833B}"/>
              </a:ext>
            </a:extLst>
          </p:cNvPr>
          <p:cNvSpPr txBox="1"/>
          <p:nvPr/>
        </p:nvSpPr>
        <p:spPr>
          <a:xfrm rot="16200000">
            <a:off x="-345490" y="1968387"/>
            <a:ext cx="1342417" cy="369332"/>
          </a:xfrm>
          <a:prstGeom prst="rect">
            <a:avLst/>
          </a:prstGeom>
          <a:noFill/>
        </p:spPr>
        <p:txBody>
          <a:bodyPr wrap="square" rtlCol="0">
            <a:spAutoFit/>
          </a:bodyPr>
          <a:lstStyle/>
          <a:p>
            <a:pPr algn="ctr"/>
            <a:r>
              <a:rPr lang="en-AU" b="1"/>
              <a:t>TRIGGER</a:t>
            </a:r>
          </a:p>
        </p:txBody>
      </p:sp>
      <p:sp>
        <p:nvSpPr>
          <p:cNvPr id="50" name="TextBox 49">
            <a:extLst>
              <a:ext uri="{FF2B5EF4-FFF2-40B4-BE49-F238E27FC236}">
                <a16:creationId xmlns:a16="http://schemas.microsoft.com/office/drawing/2014/main" id="{DB82C2B9-199E-2EF1-8BF6-73FA08000943}"/>
              </a:ext>
            </a:extLst>
          </p:cNvPr>
          <p:cNvSpPr txBox="1"/>
          <p:nvPr/>
        </p:nvSpPr>
        <p:spPr>
          <a:xfrm rot="16200000">
            <a:off x="-408029" y="4127240"/>
            <a:ext cx="1462387" cy="646331"/>
          </a:xfrm>
          <a:prstGeom prst="rect">
            <a:avLst/>
          </a:prstGeom>
          <a:noFill/>
        </p:spPr>
        <p:txBody>
          <a:bodyPr wrap="square" rtlCol="0">
            <a:spAutoFit/>
          </a:bodyPr>
          <a:lstStyle/>
          <a:p>
            <a:pPr algn="ctr"/>
            <a:r>
              <a:rPr lang="en-AU" b="1"/>
              <a:t>ENTITY RESPONSE</a:t>
            </a:r>
          </a:p>
        </p:txBody>
      </p:sp>
      <p:pic>
        <p:nvPicPr>
          <p:cNvPr id="58" name="Graphic 57" descr="Warning with solid fill">
            <a:extLst>
              <a:ext uri="{FF2B5EF4-FFF2-40B4-BE49-F238E27FC236}">
                <a16:creationId xmlns:a16="http://schemas.microsoft.com/office/drawing/2014/main" id="{08CDE091-5637-89FB-69BD-8C88797E25D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350687" y="1323743"/>
            <a:ext cx="617863" cy="617863"/>
          </a:xfrm>
          <a:prstGeom prst="rect">
            <a:avLst/>
          </a:prstGeom>
        </p:spPr>
      </p:pic>
      <p:sp>
        <p:nvSpPr>
          <p:cNvPr id="59" name="Flowchart: Off-page Connector 58">
            <a:extLst>
              <a:ext uri="{FF2B5EF4-FFF2-40B4-BE49-F238E27FC236}">
                <a16:creationId xmlns:a16="http://schemas.microsoft.com/office/drawing/2014/main" id="{C37836C5-402C-19E8-9257-3A0A22F5F099}"/>
              </a:ext>
            </a:extLst>
          </p:cNvPr>
          <p:cNvSpPr/>
          <p:nvPr/>
        </p:nvSpPr>
        <p:spPr>
          <a:xfrm rot="16200000">
            <a:off x="4216875" y="1741248"/>
            <a:ext cx="1971472" cy="823610"/>
          </a:xfrm>
          <a:prstGeom prst="flowChartOffpageConnector">
            <a:avLst/>
          </a:prstGeom>
          <a:solidFill>
            <a:srgbClr val="D350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TextBox 59">
            <a:extLst>
              <a:ext uri="{FF2B5EF4-FFF2-40B4-BE49-F238E27FC236}">
                <a16:creationId xmlns:a16="http://schemas.microsoft.com/office/drawing/2014/main" id="{5DF568C3-418F-53FD-408B-275A16080E22}"/>
              </a:ext>
            </a:extLst>
          </p:cNvPr>
          <p:cNvSpPr txBox="1"/>
          <p:nvPr/>
        </p:nvSpPr>
        <p:spPr>
          <a:xfrm rot="16200000">
            <a:off x="4445316" y="1968388"/>
            <a:ext cx="1342417" cy="369332"/>
          </a:xfrm>
          <a:prstGeom prst="rect">
            <a:avLst/>
          </a:prstGeom>
          <a:noFill/>
        </p:spPr>
        <p:txBody>
          <a:bodyPr wrap="square" rtlCol="0">
            <a:spAutoFit/>
          </a:bodyPr>
          <a:lstStyle/>
          <a:p>
            <a:pPr algn="ctr"/>
            <a:r>
              <a:rPr lang="en-AU" b="1"/>
              <a:t>ACTION</a:t>
            </a:r>
          </a:p>
        </p:txBody>
      </p:sp>
      <p:sp>
        <p:nvSpPr>
          <p:cNvPr id="61" name="TextBox 60">
            <a:extLst>
              <a:ext uri="{FF2B5EF4-FFF2-40B4-BE49-F238E27FC236}">
                <a16:creationId xmlns:a16="http://schemas.microsoft.com/office/drawing/2014/main" id="{07C4ED57-7451-ED51-081B-96B5B2BAB2A6}"/>
              </a:ext>
            </a:extLst>
          </p:cNvPr>
          <p:cNvSpPr txBox="1"/>
          <p:nvPr/>
        </p:nvSpPr>
        <p:spPr>
          <a:xfrm>
            <a:off x="6214037" y="2077414"/>
            <a:ext cx="4713534"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1200"/>
              </a:spcAft>
              <a:buClrTx/>
              <a:buSzTx/>
              <a:buFontTx/>
              <a:buNone/>
              <a:tabLst/>
              <a:defRPr/>
            </a:pPr>
            <a:r>
              <a:rPr kumimoji="0" lang="en-AU" b="1" i="0" u="none" strike="noStrike" kern="1200" cap="none" spc="0" normalizeH="0" baseline="0" noProof="0">
                <a:ln>
                  <a:noFill/>
                </a:ln>
                <a:solidFill>
                  <a:srgbClr val="C00000"/>
                </a:solidFill>
                <a:effectLst/>
                <a:highlight>
                  <a:srgbClr val="FFFF00"/>
                </a:highlight>
                <a:uLnTx/>
                <a:uFillTx/>
                <a:latin typeface="Arial"/>
                <a:ea typeface="+mn-ea"/>
                <a:cs typeface="+mn-cs"/>
              </a:rPr>
              <a:t>[ADD IN DETAILS OF YOUR ENTITY’S ESCALATION PROCEDURE]</a:t>
            </a:r>
          </a:p>
        </p:txBody>
      </p:sp>
      <p:sp>
        <p:nvSpPr>
          <p:cNvPr id="119" name="TextBox 118">
            <a:extLst>
              <a:ext uri="{FF2B5EF4-FFF2-40B4-BE49-F238E27FC236}">
                <a16:creationId xmlns:a16="http://schemas.microsoft.com/office/drawing/2014/main" id="{517D9702-5F07-CC3B-DCC6-4815C802A8B1}"/>
              </a:ext>
            </a:extLst>
          </p:cNvPr>
          <p:cNvSpPr txBox="1"/>
          <p:nvPr/>
        </p:nvSpPr>
        <p:spPr>
          <a:xfrm>
            <a:off x="6214037" y="1568277"/>
            <a:ext cx="2345692" cy="584775"/>
          </a:xfrm>
          <a:prstGeom prst="rect">
            <a:avLst/>
          </a:prstGeom>
          <a:noFill/>
        </p:spPr>
        <p:txBody>
          <a:bodyPr wrap="square">
            <a:spAutoFit/>
          </a:bodyPr>
          <a:lstStyle/>
          <a:p>
            <a:r>
              <a:rPr lang="en-AU" sz="3200" b="1"/>
              <a:t>ESCALATE</a:t>
            </a:r>
            <a:endParaRPr lang="en-AU" sz="3200"/>
          </a:p>
        </p:txBody>
      </p:sp>
      <p:grpSp>
        <p:nvGrpSpPr>
          <p:cNvPr id="67" name="Group 66">
            <a:extLst>
              <a:ext uri="{FF2B5EF4-FFF2-40B4-BE49-F238E27FC236}">
                <a16:creationId xmlns:a16="http://schemas.microsoft.com/office/drawing/2014/main" id="{AE10716F-C12A-E203-4D63-A18151ED9E0C}"/>
              </a:ext>
            </a:extLst>
          </p:cNvPr>
          <p:cNvGrpSpPr/>
          <p:nvPr/>
        </p:nvGrpSpPr>
        <p:grpSpPr>
          <a:xfrm>
            <a:off x="8499538" y="3869448"/>
            <a:ext cx="2839256" cy="1074699"/>
            <a:chOff x="8516629" y="3792973"/>
            <a:chExt cx="2839256" cy="1074699"/>
          </a:xfrm>
        </p:grpSpPr>
        <p:sp>
          <p:nvSpPr>
            <p:cNvPr id="63" name="TextBox 62">
              <a:extLst>
                <a:ext uri="{FF2B5EF4-FFF2-40B4-BE49-F238E27FC236}">
                  <a16:creationId xmlns:a16="http://schemas.microsoft.com/office/drawing/2014/main" id="{D71FDBE0-F510-AFE7-76E7-AF96162C62A3}"/>
                </a:ext>
              </a:extLst>
            </p:cNvPr>
            <p:cNvSpPr txBox="1"/>
            <p:nvPr/>
          </p:nvSpPr>
          <p:spPr>
            <a:xfrm>
              <a:off x="9218064" y="3792973"/>
              <a:ext cx="1370333" cy="400110"/>
            </a:xfrm>
            <a:prstGeom prst="rect">
              <a:avLst/>
            </a:prstGeom>
            <a:noFill/>
          </p:spPr>
          <p:txBody>
            <a:bodyPr wrap="square" rtlCol="0">
              <a:spAutoFit/>
            </a:bodyPr>
            <a:lstStyle/>
            <a:p>
              <a:r>
                <a:rPr lang="en-AU" sz="2000" b="1">
                  <a:latin typeface="+mj-lt"/>
                </a:rPr>
                <a:t>NOTIFY</a:t>
              </a:r>
              <a:endParaRPr lang="en-AU" sz="1600">
                <a:latin typeface="+mj-lt"/>
              </a:endParaRPr>
            </a:p>
          </p:txBody>
        </p:sp>
        <p:sp>
          <p:nvSpPr>
            <p:cNvPr id="64" name="TextBox 63">
              <a:extLst>
                <a:ext uri="{FF2B5EF4-FFF2-40B4-BE49-F238E27FC236}">
                  <a16:creationId xmlns:a16="http://schemas.microsoft.com/office/drawing/2014/main" id="{A0E00AF1-3A57-707B-D955-018CB8BB0F19}"/>
                </a:ext>
              </a:extLst>
            </p:cNvPr>
            <p:cNvSpPr txBox="1"/>
            <p:nvPr/>
          </p:nvSpPr>
          <p:spPr>
            <a:xfrm>
              <a:off x="8614807" y="4167480"/>
              <a:ext cx="2741078" cy="700192"/>
            </a:xfrm>
            <a:prstGeom prst="rect">
              <a:avLst/>
            </a:prstGeom>
            <a:noFill/>
          </p:spPr>
          <p:txBody>
            <a:bodyPr wrap="square" rtlCol="0">
              <a:spAutoFit/>
            </a:bodyPr>
            <a:lstStyle/>
            <a:p>
              <a:pPr>
                <a:spcAft>
                  <a:spcPts val="900"/>
                </a:spcAft>
              </a:pPr>
              <a:r>
                <a:rPr lang="en-AU" sz="1600"/>
                <a:t>Information Commissioner</a:t>
              </a:r>
            </a:p>
            <a:p>
              <a:pPr>
                <a:spcAft>
                  <a:spcPts val="900"/>
                </a:spcAft>
              </a:pPr>
              <a:r>
                <a:rPr lang="en-AU" sz="1600"/>
                <a:t>Affected individuals</a:t>
              </a:r>
            </a:p>
          </p:txBody>
        </p:sp>
        <p:sp>
          <p:nvSpPr>
            <p:cNvPr id="65" name="Oval 64">
              <a:extLst>
                <a:ext uri="{FF2B5EF4-FFF2-40B4-BE49-F238E27FC236}">
                  <a16:creationId xmlns:a16="http://schemas.microsoft.com/office/drawing/2014/main" id="{0915E9C2-999E-55B7-CD4E-41CCFD05C254}"/>
                </a:ext>
              </a:extLst>
            </p:cNvPr>
            <p:cNvSpPr/>
            <p:nvPr/>
          </p:nvSpPr>
          <p:spPr>
            <a:xfrm>
              <a:off x="8516630" y="4327975"/>
              <a:ext cx="68413" cy="6971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66" name="Oval 65">
              <a:extLst>
                <a:ext uri="{FF2B5EF4-FFF2-40B4-BE49-F238E27FC236}">
                  <a16:creationId xmlns:a16="http://schemas.microsoft.com/office/drawing/2014/main" id="{09C10811-436C-AAF6-41FA-8676A346D7A0}"/>
                </a:ext>
              </a:extLst>
            </p:cNvPr>
            <p:cNvSpPr/>
            <p:nvPr/>
          </p:nvSpPr>
          <p:spPr>
            <a:xfrm>
              <a:off x="8516629" y="4672912"/>
              <a:ext cx="68413" cy="6971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AU"/>
            </a:p>
          </p:txBody>
        </p:sp>
      </p:grpSp>
      <p:grpSp>
        <p:nvGrpSpPr>
          <p:cNvPr id="2" name="Group 1">
            <a:extLst>
              <a:ext uri="{FF2B5EF4-FFF2-40B4-BE49-F238E27FC236}">
                <a16:creationId xmlns:a16="http://schemas.microsoft.com/office/drawing/2014/main" id="{A49F7FF5-6510-5635-7474-5D5ECA49F645}"/>
              </a:ext>
            </a:extLst>
          </p:cNvPr>
          <p:cNvGrpSpPr/>
          <p:nvPr/>
        </p:nvGrpSpPr>
        <p:grpSpPr>
          <a:xfrm>
            <a:off x="1198122" y="3766226"/>
            <a:ext cx="2791838" cy="1368358"/>
            <a:chOff x="4831798" y="3766226"/>
            <a:chExt cx="2791838" cy="1368358"/>
          </a:xfrm>
        </p:grpSpPr>
        <p:sp>
          <p:nvSpPr>
            <p:cNvPr id="44" name="Rectangle: Rounded Corners 43">
              <a:extLst>
                <a:ext uri="{FF2B5EF4-FFF2-40B4-BE49-F238E27FC236}">
                  <a16:creationId xmlns:a16="http://schemas.microsoft.com/office/drawing/2014/main" id="{50F3D52A-9802-AE22-692F-85BD402AE415}"/>
                </a:ext>
              </a:extLst>
            </p:cNvPr>
            <p:cNvSpPr/>
            <p:nvPr/>
          </p:nvSpPr>
          <p:spPr>
            <a:xfrm>
              <a:off x="4831798" y="3766226"/>
              <a:ext cx="2791838" cy="1368358"/>
            </a:xfrm>
            <a:prstGeom prst="roundRect">
              <a:avLst>
                <a:gd name="adj" fmla="val 13349"/>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TextBox 67">
              <a:extLst>
                <a:ext uri="{FF2B5EF4-FFF2-40B4-BE49-F238E27FC236}">
                  <a16:creationId xmlns:a16="http://schemas.microsoft.com/office/drawing/2014/main" id="{CCFF756E-1A9F-ED96-3EC4-3D344D08E41B}"/>
                </a:ext>
              </a:extLst>
            </p:cNvPr>
            <p:cNvSpPr txBox="1"/>
            <p:nvPr/>
          </p:nvSpPr>
          <p:spPr>
            <a:xfrm>
              <a:off x="5132603" y="4311556"/>
              <a:ext cx="2281633" cy="369332"/>
            </a:xfrm>
            <a:prstGeom prst="rect">
              <a:avLst/>
            </a:prstGeom>
            <a:noFill/>
          </p:spPr>
          <p:txBody>
            <a:bodyPr wrap="square" rtlCol="0">
              <a:spAutoFit/>
            </a:bodyPr>
            <a:lstStyle/>
            <a:p>
              <a:pPr algn="ctr">
                <a:spcAft>
                  <a:spcPts val="600"/>
                </a:spcAft>
              </a:pPr>
              <a:r>
                <a:rPr lang="en-AU" u="sng" dirty="0"/>
                <a:t>Contain</a:t>
              </a:r>
              <a:r>
                <a:rPr lang="en-AU" dirty="0"/>
                <a:t> the impact</a:t>
              </a:r>
            </a:p>
          </p:txBody>
        </p:sp>
      </p:grpSp>
      <p:grpSp>
        <p:nvGrpSpPr>
          <p:cNvPr id="3" name="Group 2">
            <a:extLst>
              <a:ext uri="{FF2B5EF4-FFF2-40B4-BE49-F238E27FC236}">
                <a16:creationId xmlns:a16="http://schemas.microsoft.com/office/drawing/2014/main" id="{F5E2F748-4EB1-824C-1230-5B03B53DE985}"/>
              </a:ext>
            </a:extLst>
          </p:cNvPr>
          <p:cNvGrpSpPr/>
          <p:nvPr/>
        </p:nvGrpSpPr>
        <p:grpSpPr>
          <a:xfrm>
            <a:off x="4818145" y="3766226"/>
            <a:ext cx="2791838" cy="1368358"/>
            <a:chOff x="1317691" y="3756081"/>
            <a:chExt cx="2791838" cy="1368358"/>
          </a:xfrm>
        </p:grpSpPr>
        <p:sp>
          <p:nvSpPr>
            <p:cNvPr id="34" name="Rectangle: Rounded Corners 33">
              <a:extLst>
                <a:ext uri="{FF2B5EF4-FFF2-40B4-BE49-F238E27FC236}">
                  <a16:creationId xmlns:a16="http://schemas.microsoft.com/office/drawing/2014/main" id="{59FA10AB-0EF3-B6D1-7A02-343A3A8159B3}"/>
                </a:ext>
              </a:extLst>
            </p:cNvPr>
            <p:cNvSpPr/>
            <p:nvPr/>
          </p:nvSpPr>
          <p:spPr>
            <a:xfrm>
              <a:off x="1317691" y="3756081"/>
              <a:ext cx="2791838" cy="1368358"/>
            </a:xfrm>
            <a:prstGeom prst="roundRect">
              <a:avLst>
                <a:gd name="adj" fmla="val 13349"/>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TextBox 61">
              <a:extLst>
                <a:ext uri="{FF2B5EF4-FFF2-40B4-BE49-F238E27FC236}">
                  <a16:creationId xmlns:a16="http://schemas.microsoft.com/office/drawing/2014/main" id="{95BF943A-475B-09A7-76FC-F91D760C5555}"/>
                </a:ext>
              </a:extLst>
            </p:cNvPr>
            <p:cNvSpPr txBox="1"/>
            <p:nvPr/>
          </p:nvSpPr>
          <p:spPr>
            <a:xfrm>
              <a:off x="1977046" y="3821246"/>
              <a:ext cx="1451613" cy="400110"/>
            </a:xfrm>
            <a:prstGeom prst="rect">
              <a:avLst/>
            </a:prstGeom>
            <a:noFill/>
          </p:spPr>
          <p:txBody>
            <a:bodyPr wrap="square" rtlCol="0">
              <a:spAutoFit/>
            </a:bodyPr>
            <a:lstStyle/>
            <a:p>
              <a:pPr algn="ctr"/>
              <a:r>
                <a:rPr lang="en-AU" sz="2000" b="1" dirty="0">
                  <a:latin typeface="+mj-lt"/>
                </a:rPr>
                <a:t>ASSESS</a:t>
              </a:r>
              <a:endParaRPr lang="en-AU" sz="1600" b="1" dirty="0">
                <a:latin typeface="+mj-lt"/>
              </a:endParaRPr>
            </a:p>
          </p:txBody>
        </p:sp>
        <p:sp>
          <p:nvSpPr>
            <p:cNvPr id="71" name="TextBox 70">
              <a:extLst>
                <a:ext uri="{FF2B5EF4-FFF2-40B4-BE49-F238E27FC236}">
                  <a16:creationId xmlns:a16="http://schemas.microsoft.com/office/drawing/2014/main" id="{C50E1FF8-9CD0-9BF3-CE07-31349E48952F}"/>
                </a:ext>
              </a:extLst>
            </p:cNvPr>
            <p:cNvSpPr txBox="1"/>
            <p:nvPr/>
          </p:nvSpPr>
          <p:spPr>
            <a:xfrm>
              <a:off x="1338346" y="4175844"/>
              <a:ext cx="2729014" cy="830997"/>
            </a:xfrm>
            <a:prstGeom prst="rect">
              <a:avLst/>
            </a:prstGeom>
            <a:noFill/>
          </p:spPr>
          <p:txBody>
            <a:bodyPr wrap="square" rtlCol="0">
              <a:spAutoFit/>
            </a:bodyPr>
            <a:lstStyle/>
            <a:p>
              <a:pPr algn="ctr">
                <a:spcAft>
                  <a:spcPts val="600"/>
                </a:spcAft>
              </a:pPr>
              <a:r>
                <a:rPr lang="en-AU" sz="1600" dirty="0"/>
                <a:t>Is this an </a:t>
              </a:r>
              <a:r>
                <a:rPr lang="en-AU" sz="1600" u="sng" dirty="0"/>
                <a:t>information breach</a:t>
              </a:r>
              <a:r>
                <a:rPr lang="en-AU" sz="1600" dirty="0"/>
                <a:t> that is likely to result in </a:t>
              </a:r>
              <a:r>
                <a:rPr lang="en-AU" sz="1600" u="sng" dirty="0"/>
                <a:t>serious harm</a:t>
              </a:r>
              <a:r>
                <a:rPr lang="en-AU" sz="1600" dirty="0"/>
                <a:t>?</a:t>
              </a:r>
            </a:p>
          </p:txBody>
        </p:sp>
      </p:grpSp>
      <p:sp>
        <p:nvSpPr>
          <p:cNvPr id="4" name="TextBox 3">
            <a:extLst>
              <a:ext uri="{FF2B5EF4-FFF2-40B4-BE49-F238E27FC236}">
                <a16:creationId xmlns:a16="http://schemas.microsoft.com/office/drawing/2014/main" id="{37ECB12E-C705-32C6-A000-806BC30AA5B3}"/>
              </a:ext>
            </a:extLst>
          </p:cNvPr>
          <p:cNvSpPr txBox="1"/>
          <p:nvPr/>
        </p:nvSpPr>
        <p:spPr>
          <a:xfrm>
            <a:off x="1868233" y="3907948"/>
            <a:ext cx="1451613" cy="400110"/>
          </a:xfrm>
          <a:prstGeom prst="rect">
            <a:avLst/>
          </a:prstGeom>
          <a:noFill/>
        </p:spPr>
        <p:txBody>
          <a:bodyPr wrap="square" rtlCol="0">
            <a:spAutoFit/>
          </a:bodyPr>
          <a:lstStyle/>
          <a:p>
            <a:pPr algn="ctr"/>
            <a:r>
              <a:rPr lang="en-AU" sz="2000" b="1" dirty="0">
                <a:latin typeface="+mj-lt"/>
              </a:rPr>
              <a:t>CONTAIN</a:t>
            </a:r>
            <a:endParaRPr lang="en-AU" sz="1600" b="1" dirty="0">
              <a:latin typeface="+mj-lt"/>
            </a:endParaRPr>
          </a:p>
        </p:txBody>
      </p:sp>
    </p:spTree>
    <p:extLst>
      <p:ext uri="{BB962C8B-B14F-4D97-AF65-F5344CB8AC3E}">
        <p14:creationId xmlns:p14="http://schemas.microsoft.com/office/powerpoint/2010/main" val="4179593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E8F3B-F575-C46C-2292-D555D0AFF20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AC6E30B-1B84-5EDE-8EA8-08B98DEFAEA8}"/>
              </a:ext>
            </a:extLst>
          </p:cNvPr>
          <p:cNvSpPr>
            <a:spLocks noGrp="1"/>
          </p:cNvSpPr>
          <p:nvPr>
            <p:ph type="body" sz="quarter" idx="14"/>
          </p:nvPr>
        </p:nvSpPr>
        <p:spPr>
          <a:xfrm>
            <a:off x="658367" y="683287"/>
            <a:ext cx="9873445" cy="566393"/>
          </a:xfrm>
        </p:spPr>
        <p:txBody>
          <a:bodyPr/>
          <a:lstStyle/>
          <a:p>
            <a:pPr>
              <a:lnSpc>
                <a:spcPct val="115000"/>
              </a:lnSpc>
              <a:spcAft>
                <a:spcPts val="800"/>
              </a:spcAft>
              <a:buNone/>
            </a:pPr>
            <a:r>
              <a:rPr lang="en-AU" sz="3200" kern="100">
                <a:effectLst/>
                <a:latin typeface="Aptos" panose="020B0004020202020204" pitchFamily="34" charset="0"/>
                <a:ea typeface="Aptos" panose="020B0004020202020204" pitchFamily="34" charset="0"/>
                <a:cs typeface="Times New Roman" panose="02020603050405020304" pitchFamily="18" charset="0"/>
              </a:rPr>
              <a:t>Examples of potential privacy incidents:</a:t>
            </a:r>
          </a:p>
        </p:txBody>
      </p:sp>
      <p:sp>
        <p:nvSpPr>
          <p:cNvPr id="2" name="Text Placeholder 4">
            <a:extLst>
              <a:ext uri="{FF2B5EF4-FFF2-40B4-BE49-F238E27FC236}">
                <a16:creationId xmlns:a16="http://schemas.microsoft.com/office/drawing/2014/main" id="{939C3560-3176-BFDF-F912-7BF8D41B8629}"/>
              </a:ext>
            </a:extLst>
          </p:cNvPr>
          <p:cNvSpPr>
            <a:spLocks noGrp="1"/>
          </p:cNvSpPr>
          <p:nvPr>
            <p:ph type="body" sz="quarter" idx="15"/>
          </p:nvPr>
        </p:nvSpPr>
        <p:spPr>
          <a:xfrm>
            <a:off x="119904" y="135739"/>
            <a:ext cx="11425920" cy="446229"/>
          </a:xfrm>
        </p:spPr>
        <p:txBody>
          <a:bodyPr/>
          <a:lstStyle/>
          <a:p>
            <a:pPr algn="ctr"/>
            <a:r>
              <a:rPr lang="en-AU">
                <a:solidFill>
                  <a:srgbClr val="FF0000"/>
                </a:solidFill>
                <a:highlight>
                  <a:srgbClr val="FFFF00"/>
                </a:highlight>
              </a:rPr>
              <a:t>[ADD/ REMOVE/ ALTER EXAMPLES AS RELEVANT TO YOUR ENTITY]</a:t>
            </a:r>
          </a:p>
        </p:txBody>
      </p:sp>
      <p:sp>
        <p:nvSpPr>
          <p:cNvPr id="18" name="Rectangle: Rounded Corners 17">
            <a:extLst>
              <a:ext uri="{FF2B5EF4-FFF2-40B4-BE49-F238E27FC236}">
                <a16:creationId xmlns:a16="http://schemas.microsoft.com/office/drawing/2014/main" id="{D279B4DB-CF03-B3C9-588D-41E5B9D9737E}"/>
              </a:ext>
            </a:extLst>
          </p:cNvPr>
          <p:cNvSpPr/>
          <p:nvPr/>
        </p:nvSpPr>
        <p:spPr>
          <a:xfrm>
            <a:off x="787937" y="2055779"/>
            <a:ext cx="3206885" cy="1478604"/>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600"/>
              <a:t>Someone emails a group of external recipients and uses the CC field instead of the BCC field</a:t>
            </a:r>
          </a:p>
        </p:txBody>
      </p:sp>
      <p:sp>
        <p:nvSpPr>
          <p:cNvPr id="21" name="Rectangle: Rounded Corners 20">
            <a:extLst>
              <a:ext uri="{FF2B5EF4-FFF2-40B4-BE49-F238E27FC236}">
                <a16:creationId xmlns:a16="http://schemas.microsoft.com/office/drawing/2014/main" id="{EA49ACC8-3565-41B6-1918-99ECE4C4F7A9}"/>
              </a:ext>
            </a:extLst>
          </p:cNvPr>
          <p:cNvSpPr/>
          <p:nvPr/>
        </p:nvSpPr>
        <p:spPr>
          <a:xfrm>
            <a:off x="765241" y="3769790"/>
            <a:ext cx="3206885" cy="1478604"/>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600">
                <a:solidFill>
                  <a:schemeClr val="tx1"/>
                </a:solidFill>
              </a:rPr>
              <a:t>Outlook auto-populates an unintended recipient when an employee shares a document containing personal information via email</a:t>
            </a:r>
          </a:p>
        </p:txBody>
      </p:sp>
      <p:sp>
        <p:nvSpPr>
          <p:cNvPr id="22" name="Rectangle: Rounded Corners 21">
            <a:extLst>
              <a:ext uri="{FF2B5EF4-FFF2-40B4-BE49-F238E27FC236}">
                <a16:creationId xmlns:a16="http://schemas.microsoft.com/office/drawing/2014/main" id="{9C60A692-4C1D-5A56-9853-2849C7C39C7F}"/>
              </a:ext>
            </a:extLst>
          </p:cNvPr>
          <p:cNvSpPr/>
          <p:nvPr/>
        </p:nvSpPr>
        <p:spPr>
          <a:xfrm>
            <a:off x="4258603" y="2055779"/>
            <a:ext cx="2922030" cy="1478604"/>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600"/>
              <a:t>Reusing an old document as a template and failing to remove or update all the existing personal information </a:t>
            </a:r>
          </a:p>
        </p:txBody>
      </p:sp>
      <p:sp>
        <p:nvSpPr>
          <p:cNvPr id="23" name="Rectangle: Rounded Corners 22">
            <a:extLst>
              <a:ext uri="{FF2B5EF4-FFF2-40B4-BE49-F238E27FC236}">
                <a16:creationId xmlns:a16="http://schemas.microsoft.com/office/drawing/2014/main" id="{364360AB-0320-5DF3-F798-2C91F2D55F73}"/>
              </a:ext>
            </a:extLst>
          </p:cNvPr>
          <p:cNvSpPr/>
          <p:nvPr/>
        </p:nvSpPr>
        <p:spPr>
          <a:xfrm>
            <a:off x="4258603" y="3769790"/>
            <a:ext cx="2922030" cy="1478603"/>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600"/>
              <a:t>An entity’s computer system is hacked by an unknown person</a:t>
            </a:r>
          </a:p>
        </p:txBody>
      </p:sp>
      <p:sp>
        <p:nvSpPr>
          <p:cNvPr id="24" name="Rectangle: Rounded Corners 23">
            <a:extLst>
              <a:ext uri="{FF2B5EF4-FFF2-40B4-BE49-F238E27FC236}">
                <a16:creationId xmlns:a16="http://schemas.microsoft.com/office/drawing/2014/main" id="{316CCD72-BBB9-5944-F494-6159CC49D480}"/>
              </a:ext>
            </a:extLst>
          </p:cNvPr>
          <p:cNvSpPr/>
          <p:nvPr/>
        </p:nvSpPr>
        <p:spPr>
          <a:xfrm>
            <a:off x="7427715" y="2055779"/>
            <a:ext cx="3087398" cy="1478604"/>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600"/>
              <a:t>An employee still has access to entity computer systems after their employment has ended</a:t>
            </a:r>
          </a:p>
        </p:txBody>
      </p:sp>
      <p:sp>
        <p:nvSpPr>
          <p:cNvPr id="25" name="Rectangle: Rounded Corners 24">
            <a:extLst>
              <a:ext uri="{FF2B5EF4-FFF2-40B4-BE49-F238E27FC236}">
                <a16:creationId xmlns:a16="http://schemas.microsoft.com/office/drawing/2014/main" id="{DB60AC39-A72E-81D7-2961-DF9F93A44430}"/>
              </a:ext>
            </a:extLst>
          </p:cNvPr>
          <p:cNvSpPr/>
          <p:nvPr/>
        </p:nvSpPr>
        <p:spPr>
          <a:xfrm>
            <a:off x="7427715" y="3769790"/>
            <a:ext cx="3070699" cy="1478603"/>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600"/>
              <a:t>An unauthorised person accesses the filing cabinet where personnel files are held </a:t>
            </a:r>
          </a:p>
        </p:txBody>
      </p:sp>
      <p:sp>
        <p:nvSpPr>
          <p:cNvPr id="3" name="Text Placeholder 4">
            <a:extLst>
              <a:ext uri="{FF2B5EF4-FFF2-40B4-BE49-F238E27FC236}">
                <a16:creationId xmlns:a16="http://schemas.microsoft.com/office/drawing/2014/main" id="{11D50974-1741-D97A-078B-FA15CA25FEC8}"/>
              </a:ext>
            </a:extLst>
          </p:cNvPr>
          <p:cNvSpPr txBox="1">
            <a:spLocks/>
          </p:cNvSpPr>
          <p:nvPr/>
        </p:nvSpPr>
        <p:spPr>
          <a:xfrm>
            <a:off x="658367" y="1206500"/>
            <a:ext cx="10534926" cy="446229"/>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b="0">
                <a:solidFill>
                  <a:srgbClr val="37B5B6"/>
                </a:solidFill>
                <a:latin typeface="Arial"/>
              </a:rPr>
              <a:t>Depending on the circumstances these could be notifiable information breaches</a:t>
            </a:r>
            <a:endParaRPr kumimoji="0" lang="en-AU" sz="2200" b="0" i="0" u="none" strike="noStrike" kern="1200" cap="none" spc="0" normalizeH="0" baseline="0" noProof="0">
              <a:ln>
                <a:noFill/>
              </a:ln>
              <a:solidFill>
                <a:srgbClr val="37B5B6"/>
              </a:solidFill>
              <a:effectLst/>
              <a:uLnTx/>
              <a:uFillTx/>
              <a:latin typeface="Arial"/>
              <a:ea typeface="+mn-ea"/>
              <a:cs typeface="+mn-cs"/>
            </a:endParaRPr>
          </a:p>
        </p:txBody>
      </p:sp>
    </p:spTree>
    <p:extLst>
      <p:ext uri="{BB962C8B-B14F-4D97-AF65-F5344CB8AC3E}">
        <p14:creationId xmlns:p14="http://schemas.microsoft.com/office/powerpoint/2010/main" val="1709822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4FA65F-B73A-983D-E882-F543860B23A1}"/>
              </a:ext>
            </a:extLst>
          </p:cNvPr>
          <p:cNvSpPr>
            <a:spLocks noGrp="1"/>
          </p:cNvSpPr>
          <p:nvPr>
            <p:ph type="body" sz="quarter" idx="14"/>
          </p:nvPr>
        </p:nvSpPr>
        <p:spPr>
          <a:xfrm>
            <a:off x="473988" y="450409"/>
            <a:ext cx="4385238" cy="566393"/>
          </a:xfrm>
        </p:spPr>
        <p:txBody>
          <a:bodyPr/>
          <a:lstStyle/>
          <a:p>
            <a:r>
              <a:rPr lang="en-AU"/>
              <a:t>Where to from here?</a:t>
            </a:r>
          </a:p>
        </p:txBody>
      </p:sp>
      <p:sp>
        <p:nvSpPr>
          <p:cNvPr id="51" name="Rectangle: Rounded Corners 50">
            <a:extLst>
              <a:ext uri="{FF2B5EF4-FFF2-40B4-BE49-F238E27FC236}">
                <a16:creationId xmlns:a16="http://schemas.microsoft.com/office/drawing/2014/main" id="{585AE51D-BB00-26CF-9C0F-41548C9AF4A9}"/>
              </a:ext>
            </a:extLst>
          </p:cNvPr>
          <p:cNvSpPr/>
          <p:nvPr/>
        </p:nvSpPr>
        <p:spPr>
          <a:xfrm>
            <a:off x="2293354" y="1531546"/>
            <a:ext cx="7385739" cy="852667"/>
          </a:xfrm>
          <a:prstGeom prst="roundRect">
            <a:avLst>
              <a:gd name="adj" fmla="val 8746"/>
            </a:avLst>
          </a:prstGeom>
          <a:solidFill>
            <a:srgbClr val="D5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solidFill>
                  <a:schemeClr val="tx1"/>
                </a:solidFill>
              </a:rPr>
              <a:t>Everyone has a role in developing effective privacy practice</a:t>
            </a:r>
          </a:p>
        </p:txBody>
      </p:sp>
      <p:sp>
        <p:nvSpPr>
          <p:cNvPr id="52" name="Rectangle: Rounded Corners 51">
            <a:extLst>
              <a:ext uri="{FF2B5EF4-FFF2-40B4-BE49-F238E27FC236}">
                <a16:creationId xmlns:a16="http://schemas.microsoft.com/office/drawing/2014/main" id="{43F66202-B175-8E18-3EE5-835B33B83D4F}"/>
              </a:ext>
            </a:extLst>
          </p:cNvPr>
          <p:cNvSpPr/>
          <p:nvPr/>
        </p:nvSpPr>
        <p:spPr>
          <a:xfrm>
            <a:off x="3229105" y="2576333"/>
            <a:ext cx="6788656" cy="852667"/>
          </a:xfrm>
          <a:prstGeom prst="roundRect">
            <a:avLst>
              <a:gd name="adj" fmla="val 8746"/>
            </a:avLst>
          </a:prstGeom>
          <a:solidFill>
            <a:srgbClr val="F7DC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solidFill>
                  <a:schemeClr val="tx1"/>
                </a:solidFill>
              </a:rPr>
              <a:t>Understand your entity’s privacy risks and mitigate</a:t>
            </a:r>
          </a:p>
        </p:txBody>
      </p:sp>
      <p:sp>
        <p:nvSpPr>
          <p:cNvPr id="54" name="Rectangle: Rounded Corners 53">
            <a:extLst>
              <a:ext uri="{FF2B5EF4-FFF2-40B4-BE49-F238E27FC236}">
                <a16:creationId xmlns:a16="http://schemas.microsoft.com/office/drawing/2014/main" id="{1FB9FCFE-E37C-9B06-BB0A-4692BC266354}"/>
              </a:ext>
            </a:extLst>
          </p:cNvPr>
          <p:cNvSpPr/>
          <p:nvPr/>
        </p:nvSpPr>
        <p:spPr>
          <a:xfrm>
            <a:off x="4188145" y="3621120"/>
            <a:ext cx="4870575" cy="852667"/>
          </a:xfrm>
          <a:prstGeom prst="roundRect">
            <a:avLst>
              <a:gd name="adj" fmla="val 8746"/>
            </a:avLst>
          </a:prstGeom>
          <a:solidFill>
            <a:srgbClr val="E695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solidFill>
                  <a:schemeClr val="tx1"/>
                </a:solidFill>
              </a:rPr>
              <a:t>Understand your privacy obligations</a:t>
            </a:r>
          </a:p>
        </p:txBody>
      </p:sp>
      <p:pic>
        <p:nvPicPr>
          <p:cNvPr id="6" name="Picture 5" descr="A blue line art of a megaphone&#10;&#10;AI-generated content may be incorrect.">
            <a:extLst>
              <a:ext uri="{FF2B5EF4-FFF2-40B4-BE49-F238E27FC236}">
                <a16:creationId xmlns:a16="http://schemas.microsoft.com/office/drawing/2014/main" id="{0AA331BB-2189-2DFD-E29C-EA1256732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11237">
            <a:off x="1027447" y="3347702"/>
            <a:ext cx="1228071" cy="1228071"/>
          </a:xfrm>
          <a:prstGeom prst="rect">
            <a:avLst/>
          </a:prstGeom>
        </p:spPr>
      </p:pic>
    </p:spTree>
    <p:extLst>
      <p:ext uri="{BB962C8B-B14F-4D97-AF65-F5344CB8AC3E}">
        <p14:creationId xmlns:p14="http://schemas.microsoft.com/office/powerpoint/2010/main" val="848255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940D6A-3384-3BD5-FBB2-1FA7674C3E48}"/>
              </a:ext>
            </a:extLst>
          </p:cNvPr>
          <p:cNvSpPr txBox="1"/>
          <p:nvPr/>
        </p:nvSpPr>
        <p:spPr>
          <a:xfrm>
            <a:off x="1115437" y="2814537"/>
            <a:ext cx="5194572" cy="1015663"/>
          </a:xfrm>
          <a:prstGeom prst="rect">
            <a:avLst/>
          </a:prstGeom>
          <a:noFill/>
        </p:spPr>
        <p:txBody>
          <a:bodyPr wrap="square" rtlCol="0">
            <a:spAutoFit/>
          </a:bodyPr>
          <a:lstStyle/>
          <a:p>
            <a:r>
              <a:rPr lang="en-AU" sz="6000" b="1">
                <a:solidFill>
                  <a:schemeClr val="bg1"/>
                </a:solidFill>
              </a:rPr>
              <a:t>QUESTIONS</a:t>
            </a:r>
          </a:p>
        </p:txBody>
      </p:sp>
    </p:spTree>
    <p:extLst>
      <p:ext uri="{BB962C8B-B14F-4D97-AF65-F5344CB8AC3E}">
        <p14:creationId xmlns:p14="http://schemas.microsoft.com/office/powerpoint/2010/main" val="4223481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294E870-B1C9-46E0-747D-9B79B4BF078C}"/>
              </a:ext>
            </a:extLst>
          </p:cNvPr>
          <p:cNvSpPr>
            <a:spLocks noGrp="1"/>
          </p:cNvSpPr>
          <p:nvPr>
            <p:ph type="body" sz="quarter" idx="14"/>
          </p:nvPr>
        </p:nvSpPr>
        <p:spPr>
          <a:xfrm>
            <a:off x="454536" y="533033"/>
            <a:ext cx="4385238" cy="566393"/>
          </a:xfrm>
        </p:spPr>
        <p:txBody>
          <a:bodyPr/>
          <a:lstStyle/>
          <a:p>
            <a:r>
              <a:rPr lang="en-AU"/>
              <a:t>Useful links</a:t>
            </a:r>
          </a:p>
        </p:txBody>
      </p:sp>
      <p:sp>
        <p:nvSpPr>
          <p:cNvPr id="6" name="TextBox 5">
            <a:extLst>
              <a:ext uri="{FF2B5EF4-FFF2-40B4-BE49-F238E27FC236}">
                <a16:creationId xmlns:a16="http://schemas.microsoft.com/office/drawing/2014/main" id="{0761E93D-1BA1-C74D-6BEC-09DF42F949C8}"/>
              </a:ext>
            </a:extLst>
          </p:cNvPr>
          <p:cNvSpPr txBox="1"/>
          <p:nvPr/>
        </p:nvSpPr>
        <p:spPr>
          <a:xfrm>
            <a:off x="454535" y="1238655"/>
            <a:ext cx="10174553" cy="3139321"/>
          </a:xfrm>
          <a:prstGeom prst="rect">
            <a:avLst/>
          </a:prstGeom>
          <a:noFill/>
        </p:spPr>
        <p:txBody>
          <a:bodyPr wrap="square" rtlCol="0">
            <a:spAutoFit/>
          </a:bodyPr>
          <a:lstStyle/>
          <a:p>
            <a:r>
              <a:rPr lang="en-AU" b="1"/>
              <a:t>OIC - Privacy in Western Australia</a:t>
            </a:r>
          </a:p>
          <a:p>
            <a:r>
              <a:rPr lang="en-AU">
                <a:hlinkClick r:id="rId3"/>
              </a:rPr>
              <a:t>www.wa.gov.au/organisation/office-of-the-information-commissioner/privacy-western-australia</a:t>
            </a:r>
            <a:endParaRPr lang="en-AU"/>
          </a:p>
          <a:p>
            <a:endParaRPr lang="en-AU"/>
          </a:p>
          <a:p>
            <a:r>
              <a:rPr lang="en-AU" b="1"/>
              <a:t>State Records Office – State Information Management</a:t>
            </a:r>
          </a:p>
          <a:p>
            <a:r>
              <a:rPr lang="en-AU">
                <a:hlinkClick r:id="rId4"/>
              </a:rPr>
              <a:t>www.wa.gov.au/organisation/state-records-office-of-western-australia/state-information-management</a:t>
            </a:r>
            <a:endParaRPr lang="en-AU"/>
          </a:p>
          <a:p>
            <a:endParaRPr lang="en-AU"/>
          </a:p>
          <a:p>
            <a:r>
              <a:rPr lang="en-AU" b="1"/>
              <a:t>Office of Digital Government - Responsible Information Sharing (part 3 of the PRIS Act)</a:t>
            </a:r>
          </a:p>
          <a:p>
            <a:r>
              <a:rPr lang="en-AU">
                <a:hlinkClick r:id="rId5"/>
              </a:rPr>
              <a:t>www.wa.gov.au/government/privacy-and-responsible-information-sharing</a:t>
            </a:r>
            <a:endParaRPr lang="en-AU"/>
          </a:p>
          <a:p>
            <a:endParaRPr lang="en-AU"/>
          </a:p>
          <a:p>
            <a:endParaRPr lang="en-AU" b="1"/>
          </a:p>
        </p:txBody>
      </p:sp>
    </p:spTree>
    <p:extLst>
      <p:ext uri="{BB962C8B-B14F-4D97-AF65-F5344CB8AC3E}">
        <p14:creationId xmlns:p14="http://schemas.microsoft.com/office/powerpoint/2010/main" val="220658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D8378-B1E8-5F1E-0E01-F09868B0051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6B19EFC-ACF6-59AF-0737-4FDA38EEECD5}"/>
              </a:ext>
            </a:extLst>
          </p:cNvPr>
          <p:cNvSpPr>
            <a:spLocks noGrp="1"/>
          </p:cNvSpPr>
          <p:nvPr>
            <p:ph type="body" sz="quarter" idx="14"/>
          </p:nvPr>
        </p:nvSpPr>
        <p:spPr>
          <a:xfrm>
            <a:off x="386253" y="229308"/>
            <a:ext cx="10297771" cy="566393"/>
          </a:xfrm>
        </p:spPr>
        <p:txBody>
          <a:bodyPr/>
          <a:lstStyle/>
          <a:p>
            <a:r>
              <a:rPr lang="en-AU" sz="2400"/>
              <a:t>Course Outline</a:t>
            </a:r>
          </a:p>
        </p:txBody>
      </p:sp>
      <p:grpSp>
        <p:nvGrpSpPr>
          <p:cNvPr id="68" name="Group 67">
            <a:extLst>
              <a:ext uri="{FF2B5EF4-FFF2-40B4-BE49-F238E27FC236}">
                <a16:creationId xmlns:a16="http://schemas.microsoft.com/office/drawing/2014/main" id="{54550766-147E-E58B-1E03-2DB17F7ADBA3}"/>
              </a:ext>
            </a:extLst>
          </p:cNvPr>
          <p:cNvGrpSpPr/>
          <p:nvPr/>
        </p:nvGrpSpPr>
        <p:grpSpPr>
          <a:xfrm>
            <a:off x="7393610" y="794655"/>
            <a:ext cx="2742612" cy="4626034"/>
            <a:chOff x="7795098" y="622007"/>
            <a:chExt cx="3072193" cy="5060206"/>
          </a:xfrm>
        </p:grpSpPr>
        <p:sp>
          <p:nvSpPr>
            <p:cNvPr id="2" name="Circle: Hollow 1">
              <a:extLst>
                <a:ext uri="{FF2B5EF4-FFF2-40B4-BE49-F238E27FC236}">
                  <a16:creationId xmlns:a16="http://schemas.microsoft.com/office/drawing/2014/main" id="{7351920A-BFC3-C328-528D-F399EF777CED}"/>
                </a:ext>
              </a:extLst>
            </p:cNvPr>
            <p:cNvSpPr/>
            <p:nvPr/>
          </p:nvSpPr>
          <p:spPr>
            <a:xfrm>
              <a:off x="9327334" y="2265639"/>
              <a:ext cx="1539957" cy="1585687"/>
            </a:xfrm>
            <a:prstGeom prst="donut">
              <a:avLst>
                <a:gd name="adj" fmla="val 322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5" name="Oval 44">
              <a:extLst>
                <a:ext uri="{FF2B5EF4-FFF2-40B4-BE49-F238E27FC236}">
                  <a16:creationId xmlns:a16="http://schemas.microsoft.com/office/drawing/2014/main" id="{862CDA42-DA6E-9579-FABD-4D9C1F46FF7A}"/>
                </a:ext>
              </a:extLst>
            </p:cNvPr>
            <p:cNvSpPr/>
            <p:nvPr/>
          </p:nvSpPr>
          <p:spPr>
            <a:xfrm>
              <a:off x="9262496" y="4234244"/>
              <a:ext cx="1302038" cy="1302242"/>
            </a:xfrm>
            <a:prstGeom prst="ellipse">
              <a:avLst/>
            </a:prstGeom>
            <a:solidFill>
              <a:srgbClr val="F7DC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4" name="Oval 43">
              <a:extLst>
                <a:ext uri="{FF2B5EF4-FFF2-40B4-BE49-F238E27FC236}">
                  <a16:creationId xmlns:a16="http://schemas.microsoft.com/office/drawing/2014/main" id="{7F585DFC-91E1-4A60-775F-48BA5AD4DFFD}"/>
                </a:ext>
              </a:extLst>
            </p:cNvPr>
            <p:cNvSpPr/>
            <p:nvPr/>
          </p:nvSpPr>
          <p:spPr>
            <a:xfrm>
              <a:off x="9446293" y="2382102"/>
              <a:ext cx="1302037" cy="1344752"/>
            </a:xfrm>
            <a:prstGeom prst="ellipse">
              <a:avLst/>
            </a:prstGeom>
            <a:solidFill>
              <a:srgbClr val="F7DCD4"/>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solidFill>
                  <a:schemeClr val="tx1"/>
                </a:solidFill>
              </a:endParaRPr>
            </a:p>
          </p:txBody>
        </p:sp>
        <p:sp>
          <p:nvSpPr>
            <p:cNvPr id="46" name="Oval 45">
              <a:extLst>
                <a:ext uri="{FF2B5EF4-FFF2-40B4-BE49-F238E27FC236}">
                  <a16:creationId xmlns:a16="http://schemas.microsoft.com/office/drawing/2014/main" id="{28BC14AF-2E72-75F7-C680-142A7ECF4D13}"/>
                </a:ext>
              </a:extLst>
            </p:cNvPr>
            <p:cNvSpPr/>
            <p:nvPr/>
          </p:nvSpPr>
          <p:spPr>
            <a:xfrm>
              <a:off x="8135595" y="3164763"/>
              <a:ext cx="1302037" cy="1344752"/>
            </a:xfrm>
            <a:prstGeom prst="ellipse">
              <a:avLst/>
            </a:prstGeom>
            <a:solidFill>
              <a:srgbClr val="F7DCD4"/>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solidFill>
                  <a:schemeClr val="tx1"/>
                </a:solidFill>
              </a:endParaRPr>
            </a:p>
          </p:txBody>
        </p:sp>
        <p:sp>
          <p:nvSpPr>
            <p:cNvPr id="3" name="Circle: Hollow 2">
              <a:extLst>
                <a:ext uri="{FF2B5EF4-FFF2-40B4-BE49-F238E27FC236}">
                  <a16:creationId xmlns:a16="http://schemas.microsoft.com/office/drawing/2014/main" id="{1840A82C-F29C-1BF5-7883-648A02A21558}"/>
                </a:ext>
              </a:extLst>
            </p:cNvPr>
            <p:cNvSpPr/>
            <p:nvPr/>
          </p:nvSpPr>
          <p:spPr>
            <a:xfrm>
              <a:off x="8007975" y="3054478"/>
              <a:ext cx="1539957" cy="1585688"/>
            </a:xfrm>
            <a:prstGeom prst="donut">
              <a:avLst>
                <a:gd name="adj" fmla="val 322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 name="Circle: Hollow 5">
              <a:extLst>
                <a:ext uri="{FF2B5EF4-FFF2-40B4-BE49-F238E27FC236}">
                  <a16:creationId xmlns:a16="http://schemas.microsoft.com/office/drawing/2014/main" id="{2F5E66C3-87BD-519C-2C3B-52A9B6CF8649}"/>
                </a:ext>
              </a:extLst>
            </p:cNvPr>
            <p:cNvSpPr/>
            <p:nvPr/>
          </p:nvSpPr>
          <p:spPr>
            <a:xfrm>
              <a:off x="9143537" y="4096525"/>
              <a:ext cx="1539957" cy="1585688"/>
            </a:xfrm>
            <a:prstGeom prst="donut">
              <a:avLst>
                <a:gd name="adj" fmla="val 322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1" name="Oval 60">
              <a:extLst>
                <a:ext uri="{FF2B5EF4-FFF2-40B4-BE49-F238E27FC236}">
                  <a16:creationId xmlns:a16="http://schemas.microsoft.com/office/drawing/2014/main" id="{BF0A6133-7017-B463-2A55-ACF16537006C}"/>
                </a:ext>
              </a:extLst>
            </p:cNvPr>
            <p:cNvSpPr/>
            <p:nvPr/>
          </p:nvSpPr>
          <p:spPr>
            <a:xfrm>
              <a:off x="7915403" y="782293"/>
              <a:ext cx="1871238" cy="1830886"/>
            </a:xfrm>
            <a:prstGeom prst="ellipse">
              <a:avLst/>
            </a:prstGeom>
            <a:solidFill>
              <a:srgbClr val="F7DCD4"/>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solidFill>
                  <a:schemeClr val="tx1"/>
                </a:solidFill>
              </a:endParaRPr>
            </a:p>
          </p:txBody>
        </p:sp>
        <p:sp>
          <p:nvSpPr>
            <p:cNvPr id="62" name="Circle: Hollow 61">
              <a:extLst>
                <a:ext uri="{FF2B5EF4-FFF2-40B4-BE49-F238E27FC236}">
                  <a16:creationId xmlns:a16="http://schemas.microsoft.com/office/drawing/2014/main" id="{3C2F0BC7-0B61-8C65-19F1-81555E05ADC0}"/>
                </a:ext>
              </a:extLst>
            </p:cNvPr>
            <p:cNvSpPr/>
            <p:nvPr/>
          </p:nvSpPr>
          <p:spPr>
            <a:xfrm>
              <a:off x="7795098" y="622007"/>
              <a:ext cx="2120630" cy="2147133"/>
            </a:xfrm>
            <a:prstGeom prst="donut">
              <a:avLst>
                <a:gd name="adj" fmla="val 322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3" name="TextBox 62">
              <a:extLst>
                <a:ext uri="{FF2B5EF4-FFF2-40B4-BE49-F238E27FC236}">
                  <a16:creationId xmlns:a16="http://schemas.microsoft.com/office/drawing/2014/main" id="{F3F3D390-1B4B-E7F5-8E2B-068FA5A7529A}"/>
                </a:ext>
              </a:extLst>
            </p:cNvPr>
            <p:cNvSpPr txBox="1"/>
            <p:nvPr/>
          </p:nvSpPr>
          <p:spPr>
            <a:xfrm>
              <a:off x="9730884" y="2852480"/>
              <a:ext cx="898488" cy="403995"/>
            </a:xfrm>
            <a:prstGeom prst="rect">
              <a:avLst/>
            </a:prstGeom>
            <a:noFill/>
          </p:spPr>
          <p:txBody>
            <a:bodyPr wrap="square" rtlCol="0">
              <a:spAutoFit/>
            </a:bodyPr>
            <a:lstStyle/>
            <a:p>
              <a:r>
                <a:rPr lang="en-AU" dirty="0"/>
                <a:t>YOU</a:t>
              </a:r>
            </a:p>
          </p:txBody>
        </p:sp>
        <p:sp>
          <p:nvSpPr>
            <p:cNvPr id="65" name="TextBox 64">
              <a:extLst>
                <a:ext uri="{FF2B5EF4-FFF2-40B4-BE49-F238E27FC236}">
                  <a16:creationId xmlns:a16="http://schemas.microsoft.com/office/drawing/2014/main" id="{2DED50F4-1821-AF5C-9ECD-9D7F2FE4E073}"/>
                </a:ext>
              </a:extLst>
            </p:cNvPr>
            <p:cNvSpPr txBox="1"/>
            <p:nvPr/>
          </p:nvSpPr>
          <p:spPr>
            <a:xfrm>
              <a:off x="8225770" y="3483642"/>
              <a:ext cx="1067568" cy="706992"/>
            </a:xfrm>
            <a:prstGeom prst="rect">
              <a:avLst/>
            </a:prstGeom>
            <a:noFill/>
          </p:spPr>
          <p:txBody>
            <a:bodyPr wrap="square" rtlCol="0">
              <a:spAutoFit/>
            </a:bodyPr>
            <a:lstStyle/>
            <a:p>
              <a:pPr algn="ctr"/>
              <a:r>
                <a:rPr lang="en-AU" dirty="0"/>
                <a:t>YOUR WORK</a:t>
              </a:r>
            </a:p>
          </p:txBody>
        </p:sp>
        <p:sp>
          <p:nvSpPr>
            <p:cNvPr id="66" name="TextBox 65">
              <a:extLst>
                <a:ext uri="{FF2B5EF4-FFF2-40B4-BE49-F238E27FC236}">
                  <a16:creationId xmlns:a16="http://schemas.microsoft.com/office/drawing/2014/main" id="{2E2967BE-EEF4-AE16-9C20-795F0BA8B2F6}"/>
                </a:ext>
              </a:extLst>
            </p:cNvPr>
            <p:cNvSpPr txBox="1"/>
            <p:nvPr/>
          </p:nvSpPr>
          <p:spPr>
            <a:xfrm>
              <a:off x="9361475" y="4545318"/>
              <a:ext cx="1157320" cy="706992"/>
            </a:xfrm>
            <a:prstGeom prst="rect">
              <a:avLst/>
            </a:prstGeom>
            <a:noFill/>
          </p:spPr>
          <p:txBody>
            <a:bodyPr wrap="square" rtlCol="0">
              <a:spAutoFit/>
            </a:bodyPr>
            <a:lstStyle/>
            <a:p>
              <a:pPr algn="ctr"/>
              <a:r>
                <a:rPr lang="en-AU" sz="1200"/>
                <a:t>MEMBERS OF THE PUBLIC</a:t>
              </a:r>
            </a:p>
          </p:txBody>
        </p:sp>
        <p:sp>
          <p:nvSpPr>
            <p:cNvPr id="67" name="TextBox 66">
              <a:extLst>
                <a:ext uri="{FF2B5EF4-FFF2-40B4-BE49-F238E27FC236}">
                  <a16:creationId xmlns:a16="http://schemas.microsoft.com/office/drawing/2014/main" id="{7643A343-A83A-6CEA-6741-36C1231C47C3}"/>
                </a:ext>
              </a:extLst>
            </p:cNvPr>
            <p:cNvSpPr txBox="1"/>
            <p:nvPr/>
          </p:nvSpPr>
          <p:spPr>
            <a:xfrm>
              <a:off x="8130531" y="1169007"/>
              <a:ext cx="1685512" cy="1009988"/>
            </a:xfrm>
            <a:prstGeom prst="rect">
              <a:avLst/>
            </a:prstGeom>
            <a:noFill/>
          </p:spPr>
          <p:txBody>
            <a:bodyPr wrap="square" rtlCol="0">
              <a:spAutoFit/>
            </a:bodyPr>
            <a:lstStyle/>
            <a:p>
              <a:r>
                <a:rPr lang="en-AU" b="1"/>
                <a:t>What does this mean for…</a:t>
              </a:r>
            </a:p>
          </p:txBody>
        </p:sp>
      </p:grpSp>
      <p:sp>
        <p:nvSpPr>
          <p:cNvPr id="5" name="TextBox 4">
            <a:extLst>
              <a:ext uri="{FF2B5EF4-FFF2-40B4-BE49-F238E27FC236}">
                <a16:creationId xmlns:a16="http://schemas.microsoft.com/office/drawing/2014/main" id="{04543AAF-256C-6FBD-A6F2-F1815B52C2E2}"/>
              </a:ext>
            </a:extLst>
          </p:cNvPr>
          <p:cNvSpPr txBox="1"/>
          <p:nvPr/>
        </p:nvSpPr>
        <p:spPr>
          <a:xfrm>
            <a:off x="633194" y="1010631"/>
            <a:ext cx="5726348" cy="4447371"/>
          </a:xfrm>
          <a:prstGeom prst="rect">
            <a:avLst/>
          </a:prstGeom>
          <a:noFill/>
        </p:spPr>
        <p:txBody>
          <a:bodyPr wrap="square" rtlCol="0">
            <a:spAutoFit/>
          </a:bodyPr>
          <a:lstStyle/>
          <a:p>
            <a:pPr marL="342900" indent="-342900">
              <a:spcBef>
                <a:spcPts val="600"/>
              </a:spcBef>
              <a:spcAft>
                <a:spcPts val="600"/>
              </a:spcAft>
              <a:buFont typeface="+mj-lt"/>
              <a:buAutoNum type="arabicPeriod"/>
            </a:pPr>
            <a:r>
              <a:rPr lang="en-AU" dirty="0"/>
              <a:t>Why is privacy important?</a:t>
            </a:r>
          </a:p>
          <a:p>
            <a:pPr marL="342900" indent="-342900">
              <a:spcBef>
                <a:spcPts val="600"/>
              </a:spcBef>
              <a:spcAft>
                <a:spcPts val="600"/>
              </a:spcAft>
              <a:buFont typeface="+mj-lt"/>
              <a:buAutoNum type="arabicPeriod"/>
            </a:pPr>
            <a:r>
              <a:rPr lang="en-AU" dirty="0"/>
              <a:t>The </a:t>
            </a:r>
            <a:r>
              <a:rPr lang="en-AU" i="1" dirty="0"/>
              <a:t>Privacy and Responsible Information Sharing Act 2024 </a:t>
            </a:r>
            <a:r>
              <a:rPr lang="en-AU" dirty="0"/>
              <a:t>(</a:t>
            </a:r>
            <a:r>
              <a:rPr lang="en-AU" b="1" dirty="0"/>
              <a:t>PRIS</a:t>
            </a:r>
            <a:r>
              <a:rPr lang="en-AU" dirty="0"/>
              <a:t>)</a:t>
            </a:r>
          </a:p>
          <a:p>
            <a:pPr marL="800100" lvl="1" indent="-342900">
              <a:spcBef>
                <a:spcPts val="600"/>
              </a:spcBef>
              <a:spcAft>
                <a:spcPts val="600"/>
              </a:spcAft>
              <a:buFont typeface="Arial" panose="020B0604020202020204" pitchFamily="34" charset="0"/>
              <a:buChar char="•"/>
            </a:pPr>
            <a:r>
              <a:rPr lang="en-AU" dirty="0"/>
              <a:t>Privacy Officers</a:t>
            </a:r>
          </a:p>
          <a:p>
            <a:pPr marL="800100" lvl="1" indent="-342900">
              <a:spcBef>
                <a:spcPts val="600"/>
              </a:spcBef>
              <a:spcAft>
                <a:spcPts val="600"/>
              </a:spcAft>
              <a:buFont typeface="Arial" panose="020B0604020202020204" pitchFamily="34" charset="0"/>
              <a:buChar char="•"/>
            </a:pPr>
            <a:r>
              <a:rPr lang="en-AU" dirty="0"/>
              <a:t>Personal Information </a:t>
            </a:r>
          </a:p>
          <a:p>
            <a:pPr marL="800100" lvl="1" indent="-342900">
              <a:spcBef>
                <a:spcPts val="600"/>
              </a:spcBef>
              <a:spcAft>
                <a:spcPts val="600"/>
              </a:spcAft>
              <a:buFont typeface="Arial" panose="020B0604020202020204" pitchFamily="34" charset="0"/>
              <a:buChar char="•"/>
            </a:pPr>
            <a:r>
              <a:rPr lang="en-AU" dirty="0"/>
              <a:t>Information Privacy Principles</a:t>
            </a:r>
          </a:p>
          <a:p>
            <a:pPr marL="800100" lvl="1" indent="-342900">
              <a:spcBef>
                <a:spcPts val="600"/>
              </a:spcBef>
              <a:spcAft>
                <a:spcPts val="600"/>
              </a:spcAft>
              <a:buFont typeface="Arial" panose="020B0604020202020204" pitchFamily="34" charset="0"/>
              <a:buChar char="•"/>
            </a:pPr>
            <a:r>
              <a:rPr lang="en-AU" dirty="0"/>
              <a:t>Enforcement</a:t>
            </a:r>
          </a:p>
          <a:p>
            <a:pPr marL="800100" lvl="1" indent="-342900">
              <a:spcBef>
                <a:spcPts val="600"/>
              </a:spcBef>
              <a:spcAft>
                <a:spcPts val="600"/>
              </a:spcAft>
              <a:buFont typeface="Arial" panose="020B0604020202020204" pitchFamily="34" charset="0"/>
              <a:buChar char="•"/>
            </a:pPr>
            <a:r>
              <a:rPr lang="en-AU" dirty="0"/>
              <a:t>Notifiable Information Breach scheme</a:t>
            </a:r>
          </a:p>
          <a:p>
            <a:pPr>
              <a:spcBef>
                <a:spcPts val="600"/>
              </a:spcBef>
              <a:spcAft>
                <a:spcPts val="600"/>
              </a:spcAft>
            </a:pPr>
            <a:r>
              <a:rPr lang="en-AU" dirty="0"/>
              <a:t>3. Questions</a:t>
            </a:r>
          </a:p>
          <a:p>
            <a:pPr>
              <a:spcBef>
                <a:spcPts val="600"/>
              </a:spcBef>
              <a:spcAft>
                <a:spcPts val="600"/>
              </a:spcAft>
            </a:pPr>
            <a:r>
              <a:rPr lang="en-AU" dirty="0"/>
              <a:t>4. Resources</a:t>
            </a:r>
          </a:p>
          <a:p>
            <a:pPr marL="342900" indent="-342900">
              <a:buFont typeface="+mj-lt"/>
              <a:buAutoNum type="arabicPeriod"/>
            </a:pPr>
            <a:endParaRPr lang="en-AU" i="1" dirty="0"/>
          </a:p>
        </p:txBody>
      </p:sp>
    </p:spTree>
    <p:extLst>
      <p:ext uri="{BB962C8B-B14F-4D97-AF65-F5344CB8AC3E}">
        <p14:creationId xmlns:p14="http://schemas.microsoft.com/office/powerpoint/2010/main" val="2409177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893AE-1C3F-AD51-2171-4629F2FD2DF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5662F4C-98FF-31BC-FD67-F16C57D3A8C3}"/>
              </a:ext>
            </a:extLst>
          </p:cNvPr>
          <p:cNvSpPr>
            <a:spLocks noGrp="1"/>
          </p:cNvSpPr>
          <p:nvPr>
            <p:ph type="body" sz="quarter" idx="14"/>
          </p:nvPr>
        </p:nvSpPr>
        <p:spPr>
          <a:xfrm>
            <a:off x="530890" y="427706"/>
            <a:ext cx="10988619" cy="738047"/>
          </a:xfrm>
        </p:spPr>
        <p:txBody>
          <a:bodyPr/>
          <a:lstStyle/>
          <a:p>
            <a:r>
              <a:rPr lang="en-AU" sz="2800"/>
              <a:t>Why privacy matters</a:t>
            </a:r>
          </a:p>
        </p:txBody>
      </p:sp>
      <p:sp>
        <p:nvSpPr>
          <p:cNvPr id="12" name="Oval 11">
            <a:extLst>
              <a:ext uri="{FF2B5EF4-FFF2-40B4-BE49-F238E27FC236}">
                <a16:creationId xmlns:a16="http://schemas.microsoft.com/office/drawing/2014/main" id="{92A98CB8-4F85-A1E1-B784-9FED277B6EF5}"/>
              </a:ext>
            </a:extLst>
          </p:cNvPr>
          <p:cNvSpPr/>
          <p:nvPr/>
        </p:nvSpPr>
        <p:spPr>
          <a:xfrm>
            <a:off x="340493" y="2033298"/>
            <a:ext cx="2543495" cy="2456375"/>
          </a:xfrm>
          <a:prstGeom prst="ellipse">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2" name="Oval 21">
            <a:extLst>
              <a:ext uri="{FF2B5EF4-FFF2-40B4-BE49-F238E27FC236}">
                <a16:creationId xmlns:a16="http://schemas.microsoft.com/office/drawing/2014/main" id="{A0DFA27E-08D9-EE62-22B2-FC808DF7CC9C}"/>
              </a:ext>
            </a:extLst>
          </p:cNvPr>
          <p:cNvSpPr/>
          <p:nvPr/>
        </p:nvSpPr>
        <p:spPr>
          <a:xfrm>
            <a:off x="210791" y="1925165"/>
            <a:ext cx="2802900" cy="2710309"/>
          </a:xfrm>
          <a:prstGeom prst="ellipse">
            <a:avLst/>
          </a:prstGeom>
          <a:noFill/>
          <a:ln w="57150">
            <a:gradFill flip="none" rotWithShape="1">
              <a:gsLst>
                <a:gs pos="0">
                  <a:schemeClr val="tx2"/>
                </a:gs>
                <a:gs pos="100000">
                  <a:schemeClr val="bg2"/>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8" name="Oval 27">
            <a:extLst>
              <a:ext uri="{FF2B5EF4-FFF2-40B4-BE49-F238E27FC236}">
                <a16:creationId xmlns:a16="http://schemas.microsoft.com/office/drawing/2014/main" id="{0DF6B6E7-8368-16FB-84FD-813E2B6E9EB2}"/>
              </a:ext>
            </a:extLst>
          </p:cNvPr>
          <p:cNvSpPr>
            <a:spLocks noChangeAspect="1"/>
          </p:cNvSpPr>
          <p:nvPr/>
        </p:nvSpPr>
        <p:spPr>
          <a:xfrm>
            <a:off x="3054149" y="1873478"/>
            <a:ext cx="2802900" cy="2743445"/>
          </a:xfrm>
          <a:prstGeom prst="ellipse">
            <a:avLst/>
          </a:prstGeom>
          <a:noFill/>
          <a:ln w="57150">
            <a:gradFill flip="none" rotWithShape="1">
              <a:gsLst>
                <a:gs pos="0">
                  <a:schemeClr val="accent1"/>
                </a:gs>
                <a:gs pos="100000">
                  <a:schemeClr val="bg2"/>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 name="TextBox 1">
            <a:extLst>
              <a:ext uri="{FF2B5EF4-FFF2-40B4-BE49-F238E27FC236}">
                <a16:creationId xmlns:a16="http://schemas.microsoft.com/office/drawing/2014/main" id="{508331DB-34FC-A980-8DEA-B91DDF4E66A0}"/>
              </a:ext>
            </a:extLst>
          </p:cNvPr>
          <p:cNvSpPr txBox="1"/>
          <p:nvPr/>
        </p:nvSpPr>
        <p:spPr>
          <a:xfrm>
            <a:off x="696494" y="2399711"/>
            <a:ext cx="1831491" cy="1754326"/>
          </a:xfrm>
          <a:prstGeom prst="rect">
            <a:avLst/>
          </a:prstGeom>
          <a:noFill/>
        </p:spPr>
        <p:txBody>
          <a:bodyPr wrap="square" rtlCol="0">
            <a:spAutoFit/>
          </a:bodyPr>
          <a:lstStyle/>
          <a:p>
            <a:pPr algn="ctr"/>
            <a:r>
              <a:rPr lang="en-AU" b="1"/>
              <a:t>Technological advances </a:t>
            </a:r>
            <a:r>
              <a:rPr lang="en-AU"/>
              <a:t>– mass data collection, retention and customisation</a:t>
            </a:r>
          </a:p>
        </p:txBody>
      </p:sp>
      <p:sp>
        <p:nvSpPr>
          <p:cNvPr id="4" name="TextBox 3">
            <a:extLst>
              <a:ext uri="{FF2B5EF4-FFF2-40B4-BE49-F238E27FC236}">
                <a16:creationId xmlns:a16="http://schemas.microsoft.com/office/drawing/2014/main" id="{1E6636F1-7882-F574-2311-A72D43733EFB}"/>
              </a:ext>
            </a:extLst>
          </p:cNvPr>
          <p:cNvSpPr txBox="1"/>
          <p:nvPr/>
        </p:nvSpPr>
        <p:spPr>
          <a:xfrm>
            <a:off x="6333789" y="2498187"/>
            <a:ext cx="1984966" cy="1446550"/>
          </a:xfrm>
          <a:prstGeom prst="rect">
            <a:avLst/>
          </a:prstGeom>
          <a:noFill/>
        </p:spPr>
        <p:txBody>
          <a:bodyPr wrap="square" rtlCol="0">
            <a:spAutoFit/>
          </a:bodyPr>
          <a:lstStyle/>
          <a:p>
            <a:pPr algn="ctr"/>
            <a:r>
              <a:rPr lang="en-AU" sz="2200" b="1"/>
              <a:t>Increasing number of data breaches</a:t>
            </a:r>
          </a:p>
        </p:txBody>
      </p:sp>
      <p:sp>
        <p:nvSpPr>
          <p:cNvPr id="6" name="TextBox 5">
            <a:extLst>
              <a:ext uri="{FF2B5EF4-FFF2-40B4-BE49-F238E27FC236}">
                <a16:creationId xmlns:a16="http://schemas.microsoft.com/office/drawing/2014/main" id="{F0F300C7-8902-7856-9C40-C1C00EE314D1}"/>
              </a:ext>
            </a:extLst>
          </p:cNvPr>
          <p:cNvSpPr txBox="1"/>
          <p:nvPr/>
        </p:nvSpPr>
        <p:spPr>
          <a:xfrm>
            <a:off x="9295083" y="2648346"/>
            <a:ext cx="1783514" cy="1107996"/>
          </a:xfrm>
          <a:prstGeom prst="rect">
            <a:avLst/>
          </a:prstGeom>
          <a:noFill/>
        </p:spPr>
        <p:txBody>
          <a:bodyPr wrap="square" rtlCol="0">
            <a:spAutoFit/>
          </a:bodyPr>
          <a:lstStyle/>
          <a:p>
            <a:pPr algn="ctr"/>
            <a:r>
              <a:rPr lang="en-AU" sz="2200" b="1"/>
              <a:t>Facilitates trusted innovation</a:t>
            </a:r>
          </a:p>
        </p:txBody>
      </p:sp>
      <p:sp>
        <p:nvSpPr>
          <p:cNvPr id="15" name="Oval 14">
            <a:extLst>
              <a:ext uri="{FF2B5EF4-FFF2-40B4-BE49-F238E27FC236}">
                <a16:creationId xmlns:a16="http://schemas.microsoft.com/office/drawing/2014/main" id="{5FA62C62-94DF-B352-D84D-B198C7C64565}"/>
              </a:ext>
            </a:extLst>
          </p:cNvPr>
          <p:cNvSpPr/>
          <p:nvPr/>
        </p:nvSpPr>
        <p:spPr>
          <a:xfrm>
            <a:off x="6054524" y="1993274"/>
            <a:ext cx="2543495" cy="2456375"/>
          </a:xfrm>
          <a:prstGeom prst="ellipse">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8" name="Oval 17">
            <a:extLst>
              <a:ext uri="{FF2B5EF4-FFF2-40B4-BE49-F238E27FC236}">
                <a16:creationId xmlns:a16="http://schemas.microsoft.com/office/drawing/2014/main" id="{D45E9997-7160-520C-B28C-53E791B53171}"/>
              </a:ext>
            </a:extLst>
          </p:cNvPr>
          <p:cNvSpPr/>
          <p:nvPr/>
        </p:nvSpPr>
        <p:spPr>
          <a:xfrm>
            <a:off x="5924822" y="1873478"/>
            <a:ext cx="2802900" cy="2710309"/>
          </a:xfrm>
          <a:prstGeom prst="ellipse">
            <a:avLst/>
          </a:prstGeom>
          <a:noFill/>
          <a:ln w="57150">
            <a:gradFill flip="none" rotWithShape="1">
              <a:gsLst>
                <a:gs pos="0">
                  <a:schemeClr val="tx2"/>
                </a:gs>
                <a:gs pos="100000">
                  <a:schemeClr val="bg2"/>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0" name="Oval 19">
            <a:extLst>
              <a:ext uri="{FF2B5EF4-FFF2-40B4-BE49-F238E27FC236}">
                <a16:creationId xmlns:a16="http://schemas.microsoft.com/office/drawing/2014/main" id="{ADE742FA-B17A-56E2-8D63-5AFFCC4CEA01}"/>
              </a:ext>
            </a:extLst>
          </p:cNvPr>
          <p:cNvSpPr>
            <a:spLocks noChangeAspect="1"/>
          </p:cNvSpPr>
          <p:nvPr/>
        </p:nvSpPr>
        <p:spPr>
          <a:xfrm>
            <a:off x="8785391" y="1873478"/>
            <a:ext cx="2802900" cy="2743445"/>
          </a:xfrm>
          <a:prstGeom prst="ellipse">
            <a:avLst/>
          </a:prstGeom>
          <a:noFill/>
          <a:ln w="57150">
            <a:gradFill flip="none" rotWithShape="1">
              <a:gsLst>
                <a:gs pos="0">
                  <a:schemeClr val="accent1"/>
                </a:gs>
                <a:gs pos="100000">
                  <a:schemeClr val="bg2"/>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3" name="Oval 22">
            <a:extLst>
              <a:ext uri="{FF2B5EF4-FFF2-40B4-BE49-F238E27FC236}">
                <a16:creationId xmlns:a16="http://schemas.microsoft.com/office/drawing/2014/main" id="{07C1F2E7-2535-1311-B0F6-5EC95FF0C16E}"/>
              </a:ext>
            </a:extLst>
          </p:cNvPr>
          <p:cNvSpPr/>
          <p:nvPr/>
        </p:nvSpPr>
        <p:spPr>
          <a:xfrm>
            <a:off x="3183851" y="2000443"/>
            <a:ext cx="2543495" cy="2456375"/>
          </a:xfrm>
          <a:prstGeom prst="ellipse">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5" name="Oval 24">
            <a:extLst>
              <a:ext uri="{FF2B5EF4-FFF2-40B4-BE49-F238E27FC236}">
                <a16:creationId xmlns:a16="http://schemas.microsoft.com/office/drawing/2014/main" id="{4E8F2668-D9D2-2238-91DC-FE841BAF8EF6}"/>
              </a:ext>
            </a:extLst>
          </p:cNvPr>
          <p:cNvSpPr/>
          <p:nvPr/>
        </p:nvSpPr>
        <p:spPr>
          <a:xfrm>
            <a:off x="8915093" y="2017012"/>
            <a:ext cx="2543495" cy="2456375"/>
          </a:xfrm>
          <a:prstGeom prst="ellipse">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 name="TextBox 2">
            <a:extLst>
              <a:ext uri="{FF2B5EF4-FFF2-40B4-BE49-F238E27FC236}">
                <a16:creationId xmlns:a16="http://schemas.microsoft.com/office/drawing/2014/main" id="{10E42AF7-1E6F-DE53-E08B-C356EED813BA}"/>
              </a:ext>
            </a:extLst>
          </p:cNvPr>
          <p:cNvSpPr txBox="1"/>
          <p:nvPr/>
        </p:nvSpPr>
        <p:spPr>
          <a:xfrm>
            <a:off x="3568894" y="2479069"/>
            <a:ext cx="1783514" cy="1446550"/>
          </a:xfrm>
          <a:prstGeom prst="rect">
            <a:avLst/>
          </a:prstGeom>
          <a:noFill/>
        </p:spPr>
        <p:txBody>
          <a:bodyPr wrap="square" rtlCol="0">
            <a:spAutoFit/>
          </a:bodyPr>
          <a:lstStyle/>
          <a:p>
            <a:pPr algn="ctr"/>
            <a:r>
              <a:rPr lang="en-AU" sz="2200" b="1"/>
              <a:t>Fosters free and open society</a:t>
            </a:r>
          </a:p>
        </p:txBody>
      </p:sp>
    </p:spTree>
    <p:extLst>
      <p:ext uri="{BB962C8B-B14F-4D97-AF65-F5344CB8AC3E}">
        <p14:creationId xmlns:p14="http://schemas.microsoft.com/office/powerpoint/2010/main" val="145612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DA678-93E9-C7AE-9599-1B23DDEAE3F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7156F34-162C-4797-C1C0-55F125329BC0}"/>
              </a:ext>
            </a:extLst>
          </p:cNvPr>
          <p:cNvSpPr>
            <a:spLocks noGrp="1"/>
          </p:cNvSpPr>
          <p:nvPr>
            <p:ph type="body" sz="quarter" idx="14"/>
          </p:nvPr>
        </p:nvSpPr>
        <p:spPr>
          <a:xfrm>
            <a:off x="785276" y="558527"/>
            <a:ext cx="8352239" cy="566393"/>
          </a:xfrm>
        </p:spPr>
        <p:txBody>
          <a:bodyPr/>
          <a:lstStyle/>
          <a:p>
            <a:r>
              <a:rPr lang="en-AU"/>
              <a:t>Key dates</a:t>
            </a:r>
          </a:p>
        </p:txBody>
      </p:sp>
      <p:grpSp>
        <p:nvGrpSpPr>
          <p:cNvPr id="6" name="Group 5">
            <a:extLst>
              <a:ext uri="{FF2B5EF4-FFF2-40B4-BE49-F238E27FC236}">
                <a16:creationId xmlns:a16="http://schemas.microsoft.com/office/drawing/2014/main" id="{B52D775B-6F7A-2A29-9814-417022376659}"/>
              </a:ext>
            </a:extLst>
          </p:cNvPr>
          <p:cNvGrpSpPr/>
          <p:nvPr/>
        </p:nvGrpSpPr>
        <p:grpSpPr>
          <a:xfrm>
            <a:off x="1117931" y="1253067"/>
            <a:ext cx="10281424" cy="4404541"/>
            <a:chOff x="-25297" y="936685"/>
            <a:chExt cx="7625033" cy="3353263"/>
          </a:xfrm>
        </p:grpSpPr>
        <p:cxnSp>
          <p:nvCxnSpPr>
            <p:cNvPr id="7" name="Straight Connector 6">
              <a:extLst>
                <a:ext uri="{FF2B5EF4-FFF2-40B4-BE49-F238E27FC236}">
                  <a16:creationId xmlns:a16="http://schemas.microsoft.com/office/drawing/2014/main" id="{C76F5CC4-130F-6D0D-E46B-C61A7AD6236E}"/>
                </a:ext>
              </a:extLst>
            </p:cNvPr>
            <p:cNvCxnSpPr>
              <a:cxnSpLocks/>
            </p:cNvCxnSpPr>
            <p:nvPr/>
          </p:nvCxnSpPr>
          <p:spPr>
            <a:xfrm>
              <a:off x="1652438" y="2613020"/>
              <a:ext cx="915861" cy="0"/>
            </a:xfrm>
            <a:prstGeom prst="line">
              <a:avLst/>
            </a:prstGeom>
            <a:ln w="38100">
              <a:solidFill>
                <a:srgbClr val="37B5B6"/>
              </a:solidFill>
            </a:ln>
          </p:spPr>
          <p:style>
            <a:lnRef idx="3">
              <a:schemeClr val="dk1"/>
            </a:lnRef>
            <a:fillRef idx="0">
              <a:schemeClr val="dk1"/>
            </a:fillRef>
            <a:effectRef idx="2">
              <a:schemeClr val="dk1"/>
            </a:effectRef>
            <a:fontRef idx="minor">
              <a:schemeClr val="tx1"/>
            </a:fontRef>
          </p:style>
        </p:cxnSp>
        <p:grpSp>
          <p:nvGrpSpPr>
            <p:cNvPr id="8" name="Group 7">
              <a:extLst>
                <a:ext uri="{FF2B5EF4-FFF2-40B4-BE49-F238E27FC236}">
                  <a16:creationId xmlns:a16="http://schemas.microsoft.com/office/drawing/2014/main" id="{BD3A8276-5479-C390-DF86-34A0BA21137B}"/>
                </a:ext>
              </a:extLst>
            </p:cNvPr>
            <p:cNvGrpSpPr/>
            <p:nvPr/>
          </p:nvGrpSpPr>
          <p:grpSpPr>
            <a:xfrm>
              <a:off x="3754388" y="1174638"/>
              <a:ext cx="1726799" cy="1867114"/>
              <a:chOff x="3905920" y="1753726"/>
              <a:chExt cx="2302399" cy="2489485"/>
            </a:xfrm>
          </p:grpSpPr>
          <p:sp>
            <p:nvSpPr>
              <p:cNvPr id="33" name="Arc 32">
                <a:extLst>
                  <a:ext uri="{FF2B5EF4-FFF2-40B4-BE49-F238E27FC236}">
                    <a16:creationId xmlns:a16="http://schemas.microsoft.com/office/drawing/2014/main" id="{1306D352-4545-C3D1-E0F6-BC825CEAC9DE}"/>
                  </a:ext>
                </a:extLst>
              </p:cNvPr>
              <p:cNvSpPr/>
              <p:nvPr/>
            </p:nvSpPr>
            <p:spPr>
              <a:xfrm>
                <a:off x="5032251" y="3067143"/>
                <a:ext cx="1176068" cy="1176068"/>
              </a:xfrm>
              <a:prstGeom prst="arc">
                <a:avLst>
                  <a:gd name="adj1" fmla="val 15956854"/>
                  <a:gd name="adj2" fmla="val 10795556"/>
                </a:avLst>
              </a:prstGeom>
              <a:ln w="38100">
                <a:solidFill>
                  <a:srgbClr val="D3502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latin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a16="http://schemas.microsoft.com/office/drawing/2014/main" id="{813E36A5-8163-64AD-DAA9-9ACB143D5E95}"/>
                  </a:ext>
                </a:extLst>
              </p:cNvPr>
              <p:cNvCxnSpPr>
                <a:cxnSpLocks/>
              </p:cNvCxnSpPr>
              <p:nvPr/>
            </p:nvCxnSpPr>
            <p:spPr>
              <a:xfrm flipH="1">
                <a:off x="3905920" y="3655937"/>
                <a:ext cx="1143000" cy="0"/>
              </a:xfrm>
              <a:prstGeom prst="line">
                <a:avLst/>
              </a:prstGeom>
              <a:ln w="38100">
                <a:solidFill>
                  <a:srgbClr val="D3502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3924AF7-F94C-7187-581D-679A4F8E2850}"/>
                  </a:ext>
                </a:extLst>
              </p:cNvPr>
              <p:cNvCxnSpPr>
                <a:cxnSpLocks/>
              </p:cNvCxnSpPr>
              <p:nvPr/>
            </p:nvCxnSpPr>
            <p:spPr>
              <a:xfrm flipV="1">
                <a:off x="5573966" y="1753726"/>
                <a:ext cx="0" cy="1333939"/>
              </a:xfrm>
              <a:prstGeom prst="line">
                <a:avLst/>
              </a:prstGeom>
              <a:ln w="38100">
                <a:solidFill>
                  <a:srgbClr val="D35029"/>
                </a:solidFill>
                <a:tailEnd type="ova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04952C1C-8B90-70D5-A7B9-C163704C9808}"/>
                  </a:ext>
                </a:extLst>
              </p:cNvPr>
              <p:cNvSpPr/>
              <p:nvPr/>
            </p:nvSpPr>
            <p:spPr>
              <a:xfrm>
                <a:off x="5179975" y="3214866"/>
                <a:ext cx="880621" cy="880621"/>
              </a:xfrm>
              <a:prstGeom prst="ellipse">
                <a:avLst/>
              </a:prstGeom>
              <a:solidFill>
                <a:srgbClr val="D35029"/>
              </a:solidFill>
              <a:ln>
                <a:solidFill>
                  <a:srgbClr val="D35029"/>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100" b="1">
                    <a:solidFill>
                      <a:schemeClr val="bg1"/>
                    </a:solidFill>
                    <a:latin typeface="Arial" panose="020B0604020202020204" pitchFamily="34" charset="0"/>
                    <a:cs typeface="Arial" panose="020B0604020202020204" pitchFamily="34" charset="0"/>
                  </a:rPr>
                  <a:t>3</a:t>
                </a:r>
              </a:p>
            </p:txBody>
          </p:sp>
        </p:grpSp>
        <p:grpSp>
          <p:nvGrpSpPr>
            <p:cNvPr id="9" name="Group 8">
              <a:extLst>
                <a:ext uri="{FF2B5EF4-FFF2-40B4-BE49-F238E27FC236}">
                  <a16:creationId xmlns:a16="http://schemas.microsoft.com/office/drawing/2014/main" id="{AFD68C0E-8666-1E1E-602B-A7A8E3B6A865}"/>
                </a:ext>
              </a:extLst>
            </p:cNvPr>
            <p:cNvGrpSpPr/>
            <p:nvPr/>
          </p:nvGrpSpPr>
          <p:grpSpPr>
            <a:xfrm>
              <a:off x="1909763" y="2186816"/>
              <a:ext cx="1738214" cy="1867114"/>
              <a:chOff x="1601158" y="3087927"/>
              <a:chExt cx="2317619" cy="2489485"/>
            </a:xfrm>
          </p:grpSpPr>
          <p:sp>
            <p:nvSpPr>
              <p:cNvPr id="29" name="Arc 28">
                <a:extLst>
                  <a:ext uri="{FF2B5EF4-FFF2-40B4-BE49-F238E27FC236}">
                    <a16:creationId xmlns:a16="http://schemas.microsoft.com/office/drawing/2014/main" id="{06EC990D-4DE2-F56B-9A94-A8F717606689}"/>
                  </a:ext>
                </a:extLst>
              </p:cNvPr>
              <p:cNvSpPr/>
              <p:nvPr/>
            </p:nvSpPr>
            <p:spPr>
              <a:xfrm rot="10800000">
                <a:off x="2742709" y="3087927"/>
                <a:ext cx="1176068" cy="1176068"/>
              </a:xfrm>
              <a:prstGeom prst="arc">
                <a:avLst>
                  <a:gd name="adj1" fmla="val 10895"/>
                  <a:gd name="adj2" fmla="val 15969831"/>
                </a:avLst>
              </a:prstGeom>
              <a:ln w="38100">
                <a:solidFill>
                  <a:srgbClr val="37B5B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4E177C0F-87CE-352A-E9E3-90FB9763DADD}"/>
                  </a:ext>
                </a:extLst>
              </p:cNvPr>
              <p:cNvCxnSpPr>
                <a:cxnSpLocks/>
              </p:cNvCxnSpPr>
              <p:nvPr/>
            </p:nvCxnSpPr>
            <p:spPr>
              <a:xfrm>
                <a:off x="1601158" y="3656199"/>
                <a:ext cx="1141550" cy="0"/>
              </a:xfrm>
              <a:prstGeom prst="line">
                <a:avLst/>
              </a:prstGeom>
              <a:ln w="38100">
                <a:solidFill>
                  <a:srgbClr val="37B5B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13CD491-EB4A-50E9-EC10-00AA244C192B}"/>
                  </a:ext>
                </a:extLst>
              </p:cNvPr>
              <p:cNvCxnSpPr>
                <a:cxnSpLocks/>
              </p:cNvCxnSpPr>
              <p:nvPr/>
            </p:nvCxnSpPr>
            <p:spPr>
              <a:xfrm rot="10800000" flipV="1">
                <a:off x="3377062" y="4243473"/>
                <a:ext cx="0" cy="1333939"/>
              </a:xfrm>
              <a:prstGeom prst="line">
                <a:avLst/>
              </a:prstGeom>
              <a:ln w="38100">
                <a:solidFill>
                  <a:srgbClr val="37B5B6"/>
                </a:solidFill>
                <a:tailEnd type="ova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468566FC-9D17-986D-5AE5-D89997A15BA6}"/>
                  </a:ext>
                </a:extLst>
              </p:cNvPr>
              <p:cNvSpPr/>
              <p:nvPr/>
            </p:nvSpPr>
            <p:spPr>
              <a:xfrm>
                <a:off x="2890432" y="3235650"/>
                <a:ext cx="880621" cy="880621"/>
              </a:xfrm>
              <a:prstGeom prst="ellipse">
                <a:avLst/>
              </a:prstGeom>
              <a:solidFill>
                <a:srgbClr val="37B5B6"/>
              </a:solidFill>
              <a:ln>
                <a:solidFill>
                  <a:srgbClr val="37B5B6"/>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100" b="1">
                    <a:solidFill>
                      <a:schemeClr val="bg1"/>
                    </a:solidFill>
                    <a:latin typeface="Arial" panose="020B0604020202020204" pitchFamily="34" charset="0"/>
                    <a:cs typeface="Arial" panose="020B0604020202020204" pitchFamily="34" charset="0"/>
                  </a:rPr>
                  <a:t>2</a:t>
                </a:r>
              </a:p>
            </p:txBody>
          </p:sp>
        </p:grpSp>
        <p:grpSp>
          <p:nvGrpSpPr>
            <p:cNvPr id="10" name="Group 9">
              <a:extLst>
                <a:ext uri="{FF2B5EF4-FFF2-40B4-BE49-F238E27FC236}">
                  <a16:creationId xmlns:a16="http://schemas.microsoft.com/office/drawing/2014/main" id="{7EA9DF18-6BDC-3EC4-0F68-61C9A83397FE}"/>
                </a:ext>
              </a:extLst>
            </p:cNvPr>
            <p:cNvGrpSpPr/>
            <p:nvPr/>
          </p:nvGrpSpPr>
          <p:grpSpPr>
            <a:xfrm>
              <a:off x="452130" y="1086726"/>
              <a:ext cx="1200308" cy="1923196"/>
              <a:chOff x="0" y="1753726"/>
              <a:chExt cx="1600410" cy="2489485"/>
            </a:xfrm>
          </p:grpSpPr>
          <p:sp>
            <p:nvSpPr>
              <p:cNvPr id="25" name="Arc 24">
                <a:extLst>
                  <a:ext uri="{FF2B5EF4-FFF2-40B4-BE49-F238E27FC236}">
                    <a16:creationId xmlns:a16="http://schemas.microsoft.com/office/drawing/2014/main" id="{ADD7805A-E1E9-71A7-6C52-25E650681A1F}"/>
                  </a:ext>
                </a:extLst>
              </p:cNvPr>
              <p:cNvSpPr/>
              <p:nvPr/>
            </p:nvSpPr>
            <p:spPr>
              <a:xfrm>
                <a:off x="424342" y="3067143"/>
                <a:ext cx="1176068" cy="1176068"/>
              </a:xfrm>
              <a:prstGeom prst="arc">
                <a:avLst>
                  <a:gd name="adj1" fmla="val 15956854"/>
                  <a:gd name="adj2" fmla="val 10891041"/>
                </a:avLst>
              </a:prstGeom>
              <a:ln w="38100">
                <a:solidFill>
                  <a:srgbClr val="01213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42785CAD-EA45-EBC1-9B88-3080483A40BB}"/>
                  </a:ext>
                </a:extLst>
              </p:cNvPr>
              <p:cNvCxnSpPr>
                <a:cxnSpLocks/>
              </p:cNvCxnSpPr>
              <p:nvPr/>
            </p:nvCxnSpPr>
            <p:spPr>
              <a:xfrm flipH="1">
                <a:off x="0" y="3655937"/>
                <a:ext cx="438631" cy="0"/>
              </a:xfrm>
              <a:prstGeom prst="line">
                <a:avLst/>
              </a:prstGeom>
              <a:ln w="38100">
                <a:solidFill>
                  <a:srgbClr val="01213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097266F-54AC-6C50-4D51-715A74F6EA69}"/>
                  </a:ext>
                </a:extLst>
              </p:cNvPr>
              <p:cNvCxnSpPr>
                <a:cxnSpLocks/>
              </p:cNvCxnSpPr>
              <p:nvPr/>
            </p:nvCxnSpPr>
            <p:spPr>
              <a:xfrm flipV="1">
                <a:off x="966057" y="1753726"/>
                <a:ext cx="0" cy="1333939"/>
              </a:xfrm>
              <a:prstGeom prst="line">
                <a:avLst/>
              </a:prstGeom>
              <a:ln w="38100">
                <a:solidFill>
                  <a:srgbClr val="01213D"/>
                </a:solidFill>
                <a:tailEnd type="ova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1DC943B7-2673-6FFF-4544-2610995AF984}"/>
                  </a:ext>
                </a:extLst>
              </p:cNvPr>
              <p:cNvSpPr/>
              <p:nvPr/>
            </p:nvSpPr>
            <p:spPr>
              <a:xfrm>
                <a:off x="572066" y="3214866"/>
                <a:ext cx="880621" cy="880621"/>
              </a:xfrm>
              <a:prstGeom prst="ellipse">
                <a:avLst/>
              </a:prstGeom>
              <a:solidFill>
                <a:srgbClr val="01213D"/>
              </a:solidFill>
              <a:ln>
                <a:solidFill>
                  <a:srgbClr val="01213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a:latin typeface="Arial" panose="020B0604020202020204" pitchFamily="34" charset="0"/>
                    <a:cs typeface="Arial" panose="020B0604020202020204" pitchFamily="34" charset="0"/>
                  </a:rPr>
                  <a:t>1</a:t>
                </a:r>
              </a:p>
            </p:txBody>
          </p:sp>
        </p:grpSp>
        <p:grpSp>
          <p:nvGrpSpPr>
            <p:cNvPr id="11" name="Group 10">
              <a:extLst>
                <a:ext uri="{FF2B5EF4-FFF2-40B4-BE49-F238E27FC236}">
                  <a16:creationId xmlns:a16="http://schemas.microsoft.com/office/drawing/2014/main" id="{4FCD4AB8-8FBB-C7ED-C598-5ADF79B8D9CF}"/>
                </a:ext>
              </a:extLst>
            </p:cNvPr>
            <p:cNvGrpSpPr/>
            <p:nvPr/>
          </p:nvGrpSpPr>
          <p:grpSpPr>
            <a:xfrm>
              <a:off x="1246331" y="936685"/>
              <a:ext cx="4293355" cy="1182356"/>
              <a:chOff x="477494" y="1839059"/>
              <a:chExt cx="1509057" cy="1576475"/>
            </a:xfrm>
          </p:grpSpPr>
          <p:sp>
            <p:nvSpPr>
              <p:cNvPr id="22" name="TextBox 21">
                <a:extLst>
                  <a:ext uri="{FF2B5EF4-FFF2-40B4-BE49-F238E27FC236}">
                    <a16:creationId xmlns:a16="http://schemas.microsoft.com/office/drawing/2014/main" id="{6DE26A36-54C2-3A1E-50D9-FF4389BF6746}"/>
                  </a:ext>
                </a:extLst>
              </p:cNvPr>
              <p:cNvSpPr txBox="1"/>
              <p:nvPr/>
            </p:nvSpPr>
            <p:spPr>
              <a:xfrm>
                <a:off x="477494" y="1839059"/>
                <a:ext cx="1509057" cy="400109"/>
              </a:xfrm>
              <a:prstGeom prst="rect">
                <a:avLst/>
              </a:prstGeom>
              <a:noFill/>
            </p:spPr>
            <p:txBody>
              <a:bodyPr wrap="square" rtlCol="0">
                <a:spAutoFit/>
              </a:bodyPr>
              <a:lstStyle/>
              <a:p>
                <a:r>
                  <a:rPr lang="en-US" sz="1350" b="1" noProof="1">
                    <a:solidFill>
                      <a:srgbClr val="01213D"/>
                    </a:solidFill>
                    <a:latin typeface="Arial" panose="020B0604020202020204" pitchFamily="34" charset="0"/>
                    <a:cs typeface="Arial" panose="020B0604020202020204" pitchFamily="34" charset="0"/>
                  </a:rPr>
                  <a:t>1 July 2025</a:t>
                </a:r>
              </a:p>
            </p:txBody>
          </p:sp>
          <p:cxnSp>
            <p:nvCxnSpPr>
              <p:cNvPr id="23" name="Straight Connector 22">
                <a:extLst>
                  <a:ext uri="{FF2B5EF4-FFF2-40B4-BE49-F238E27FC236}">
                    <a16:creationId xmlns:a16="http://schemas.microsoft.com/office/drawing/2014/main" id="{0479EBBC-715C-A5AE-F161-B82E585B0714}"/>
                  </a:ext>
                </a:extLst>
              </p:cNvPr>
              <p:cNvCxnSpPr>
                <a:cxnSpLocks/>
              </p:cNvCxnSpPr>
              <p:nvPr/>
            </p:nvCxnSpPr>
            <p:spPr>
              <a:xfrm>
                <a:off x="525945" y="2266502"/>
                <a:ext cx="68621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A9E881C-F4C9-1FC6-D861-BE84DE8A6479}"/>
                  </a:ext>
                </a:extLst>
              </p:cNvPr>
              <p:cNvSpPr/>
              <p:nvPr/>
            </p:nvSpPr>
            <p:spPr>
              <a:xfrm>
                <a:off x="499864" y="2266502"/>
                <a:ext cx="812325" cy="1149032"/>
              </a:xfrm>
              <a:prstGeom prst="rect">
                <a:avLst/>
              </a:prstGeom>
            </p:spPr>
            <p:txBody>
              <a:bodyPr wrap="square">
                <a:spAutoFit/>
              </a:bodyPr>
              <a:lstStyle/>
              <a:p>
                <a:r>
                  <a:rPr lang="en-US" sz="1000">
                    <a:solidFill>
                      <a:schemeClr val="accent2"/>
                    </a:solidFill>
                    <a:latin typeface="Arial" panose="020B0604020202020204" pitchFamily="34" charset="0"/>
                    <a:cs typeface="Arial" panose="020B0604020202020204" pitchFamily="34" charset="0"/>
                  </a:rPr>
                  <a:t>New office established with new Information Commissioner, Privacy Deputy Commissioner and Information Access Deputy Commissioner.</a:t>
                </a:r>
                <a:endParaRPr lang="en-US" sz="1000" noProof="1">
                  <a:solidFill>
                    <a:schemeClr val="accent2"/>
                  </a:solidFill>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C131767F-D1D9-A739-65A4-89BFF9A76965}"/>
                </a:ext>
              </a:extLst>
            </p:cNvPr>
            <p:cNvGrpSpPr/>
            <p:nvPr/>
          </p:nvGrpSpPr>
          <p:grpSpPr>
            <a:xfrm>
              <a:off x="5045993" y="974800"/>
              <a:ext cx="1685042" cy="944076"/>
              <a:chOff x="660961" y="1821960"/>
              <a:chExt cx="1684144" cy="1258768"/>
            </a:xfrm>
          </p:grpSpPr>
          <p:sp>
            <p:nvSpPr>
              <p:cNvPr id="19" name="TextBox 18">
                <a:extLst>
                  <a:ext uri="{FF2B5EF4-FFF2-40B4-BE49-F238E27FC236}">
                    <a16:creationId xmlns:a16="http://schemas.microsoft.com/office/drawing/2014/main" id="{D8313486-0419-64BE-A6F9-B56F6E804658}"/>
                  </a:ext>
                </a:extLst>
              </p:cNvPr>
              <p:cNvSpPr txBox="1"/>
              <p:nvPr/>
            </p:nvSpPr>
            <p:spPr>
              <a:xfrm>
                <a:off x="660961" y="1821960"/>
                <a:ext cx="1509057" cy="400109"/>
              </a:xfrm>
              <a:prstGeom prst="rect">
                <a:avLst/>
              </a:prstGeom>
              <a:noFill/>
            </p:spPr>
            <p:txBody>
              <a:bodyPr wrap="square" rtlCol="0">
                <a:spAutoFit/>
              </a:bodyPr>
              <a:lstStyle/>
              <a:p>
                <a:r>
                  <a:rPr lang="en-US" sz="1350" b="1" noProof="1">
                    <a:solidFill>
                      <a:srgbClr val="D35029"/>
                    </a:solidFill>
                    <a:latin typeface="Arial" panose="020B0604020202020204" pitchFamily="34" charset="0"/>
                    <a:cs typeface="Arial" panose="020B0604020202020204" pitchFamily="34" charset="0"/>
                  </a:rPr>
                  <a:t>1 January 2027</a:t>
                </a:r>
              </a:p>
            </p:txBody>
          </p:sp>
          <p:cxnSp>
            <p:nvCxnSpPr>
              <p:cNvPr id="20" name="Straight Connector 19">
                <a:extLst>
                  <a:ext uri="{FF2B5EF4-FFF2-40B4-BE49-F238E27FC236}">
                    <a16:creationId xmlns:a16="http://schemas.microsoft.com/office/drawing/2014/main" id="{C0E15C44-F796-4872-DD26-912BA00B57C4}"/>
                  </a:ext>
                </a:extLst>
              </p:cNvPr>
              <p:cNvCxnSpPr/>
              <p:nvPr/>
            </p:nvCxnSpPr>
            <p:spPr>
              <a:xfrm>
                <a:off x="753578" y="2222069"/>
                <a:ext cx="1403350" cy="0"/>
              </a:xfrm>
              <a:prstGeom prst="line">
                <a:avLst/>
              </a:prstGeom>
              <a:ln w="38100">
                <a:solidFill>
                  <a:srgbClr val="D3502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635D78F-C5BD-0066-6436-68D2F00E9940}"/>
                  </a:ext>
                </a:extLst>
              </p:cNvPr>
              <p:cNvSpPr/>
              <p:nvPr/>
            </p:nvSpPr>
            <p:spPr>
              <a:xfrm>
                <a:off x="677788" y="2342064"/>
                <a:ext cx="1667317" cy="738664"/>
              </a:xfrm>
              <a:prstGeom prst="rect">
                <a:avLst/>
              </a:prstGeom>
            </p:spPr>
            <p:txBody>
              <a:bodyPr wrap="square">
                <a:spAutoFit/>
              </a:bodyPr>
              <a:lstStyle/>
              <a:p>
                <a:r>
                  <a:rPr lang="en-US" sz="1000">
                    <a:solidFill>
                      <a:srgbClr val="01213D"/>
                    </a:solidFill>
                    <a:latin typeface="Arial" panose="020B0604020202020204" pitchFamily="34" charset="0"/>
                    <a:cs typeface="Arial" panose="020B0604020202020204" pitchFamily="34" charset="0"/>
                  </a:rPr>
                  <a:t>The notifiable information breach provisions in the PRIS Act will commence.</a:t>
                </a:r>
                <a:endParaRPr lang="en-US" sz="1000" noProof="1">
                  <a:solidFill>
                    <a:srgbClr val="01213D"/>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F2D9CB92-A494-452F-D457-085E33748939}"/>
                </a:ext>
              </a:extLst>
            </p:cNvPr>
            <p:cNvGrpSpPr/>
            <p:nvPr/>
          </p:nvGrpSpPr>
          <p:grpSpPr>
            <a:xfrm>
              <a:off x="3306381" y="3066144"/>
              <a:ext cx="4293355" cy="1223804"/>
              <a:chOff x="473091" y="1839059"/>
              <a:chExt cx="1509057" cy="1631740"/>
            </a:xfrm>
          </p:grpSpPr>
          <p:sp>
            <p:nvSpPr>
              <p:cNvPr id="16" name="TextBox 15">
                <a:extLst>
                  <a:ext uri="{FF2B5EF4-FFF2-40B4-BE49-F238E27FC236}">
                    <a16:creationId xmlns:a16="http://schemas.microsoft.com/office/drawing/2014/main" id="{5F78ACA9-43AC-0256-51CB-C43911E5AB9E}"/>
                  </a:ext>
                </a:extLst>
              </p:cNvPr>
              <p:cNvSpPr txBox="1"/>
              <p:nvPr/>
            </p:nvSpPr>
            <p:spPr>
              <a:xfrm>
                <a:off x="473091" y="1839059"/>
                <a:ext cx="1509057" cy="400109"/>
              </a:xfrm>
              <a:prstGeom prst="rect">
                <a:avLst/>
              </a:prstGeom>
              <a:noFill/>
            </p:spPr>
            <p:txBody>
              <a:bodyPr wrap="square" rtlCol="0">
                <a:spAutoFit/>
              </a:bodyPr>
              <a:lstStyle/>
              <a:p>
                <a:r>
                  <a:rPr lang="en-US" sz="1350" b="1" noProof="1">
                    <a:solidFill>
                      <a:srgbClr val="37B5B6"/>
                    </a:solidFill>
                    <a:latin typeface="Arial" panose="020B0604020202020204" pitchFamily="34" charset="0"/>
                    <a:cs typeface="Arial" panose="020B0604020202020204" pitchFamily="34" charset="0"/>
                  </a:rPr>
                  <a:t>1 July 2026</a:t>
                </a:r>
              </a:p>
            </p:txBody>
          </p:sp>
          <p:cxnSp>
            <p:nvCxnSpPr>
              <p:cNvPr id="17" name="Straight Connector 16">
                <a:extLst>
                  <a:ext uri="{FF2B5EF4-FFF2-40B4-BE49-F238E27FC236}">
                    <a16:creationId xmlns:a16="http://schemas.microsoft.com/office/drawing/2014/main" id="{39ACC88F-FD80-5D9C-A56E-D8B8497F4DC8}"/>
                  </a:ext>
                </a:extLst>
              </p:cNvPr>
              <p:cNvCxnSpPr>
                <a:cxnSpLocks/>
              </p:cNvCxnSpPr>
              <p:nvPr/>
            </p:nvCxnSpPr>
            <p:spPr>
              <a:xfrm>
                <a:off x="525945" y="2266502"/>
                <a:ext cx="686217" cy="0"/>
              </a:xfrm>
              <a:prstGeom prst="line">
                <a:avLst/>
              </a:prstGeom>
              <a:ln w="38100">
                <a:solidFill>
                  <a:srgbClr val="37B5B6"/>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48D1D7F-75AD-6441-3998-BA9E315451A1}"/>
                  </a:ext>
                </a:extLst>
              </p:cNvPr>
              <p:cNvSpPr/>
              <p:nvPr/>
            </p:nvSpPr>
            <p:spPr>
              <a:xfrm>
                <a:off x="499136" y="2321766"/>
                <a:ext cx="1096917" cy="1149033"/>
              </a:xfrm>
              <a:prstGeom prst="rect">
                <a:avLst/>
              </a:prstGeom>
            </p:spPr>
            <p:txBody>
              <a:bodyPr wrap="square">
                <a:spAutoFit/>
              </a:bodyPr>
              <a:lstStyle/>
              <a:p>
                <a:r>
                  <a:rPr lang="en-US" sz="1000">
                    <a:solidFill>
                      <a:schemeClr val="accent2"/>
                    </a:solidFill>
                    <a:latin typeface="Arial" panose="020B0604020202020204" pitchFamily="34" charset="0"/>
                    <a:cs typeface="Arial" panose="020B0604020202020204" pitchFamily="34" charset="0"/>
                  </a:rPr>
                  <a:t>Most of the substantive provisions in the PRIS Act will commence. This includes most of the privacy provisions (other than notifiable information breach), responsible information sharing provisions, and consequential amendments to the FOI Act. </a:t>
                </a:r>
                <a:r>
                  <a:rPr lang="en-US" sz="1000">
                    <a:solidFill>
                      <a:schemeClr val="tx2"/>
                    </a:solidFill>
                    <a:latin typeface="Arial" panose="020B0604020202020204" pitchFamily="34" charset="0"/>
                    <a:cs typeface="Arial" panose="020B0604020202020204" pitchFamily="34" charset="0"/>
                  </a:rPr>
                  <a:t> </a:t>
                </a:r>
                <a:endParaRPr lang="en-US" sz="1000" noProof="1">
                  <a:solidFill>
                    <a:schemeClr val="tx2"/>
                  </a:solidFill>
                  <a:latin typeface="Arial" panose="020B0604020202020204" pitchFamily="34" charset="0"/>
                  <a:cs typeface="Arial" panose="020B0604020202020204" pitchFamily="34" charset="0"/>
                </a:endParaRPr>
              </a:p>
            </p:txBody>
          </p:sp>
        </p:grpSp>
        <p:cxnSp>
          <p:nvCxnSpPr>
            <p:cNvPr id="14" name="Straight Connector 13">
              <a:extLst>
                <a:ext uri="{FF2B5EF4-FFF2-40B4-BE49-F238E27FC236}">
                  <a16:creationId xmlns:a16="http://schemas.microsoft.com/office/drawing/2014/main" id="{AA458112-CD5A-ED9F-518E-C1CFC37D75DE}"/>
                </a:ext>
              </a:extLst>
            </p:cNvPr>
            <p:cNvCxnSpPr>
              <a:cxnSpLocks/>
            </p:cNvCxnSpPr>
            <p:nvPr/>
          </p:nvCxnSpPr>
          <p:spPr>
            <a:xfrm flipV="1">
              <a:off x="3663049" y="2598624"/>
              <a:ext cx="769909" cy="869"/>
            </a:xfrm>
            <a:prstGeom prst="line">
              <a:avLst/>
            </a:prstGeom>
            <a:ln w="38100">
              <a:solidFill>
                <a:srgbClr val="D35029"/>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33D9CC99-DA2B-1E58-E4B0-F1BD67D0EF08}"/>
                </a:ext>
              </a:extLst>
            </p:cNvPr>
            <p:cNvCxnSpPr>
              <a:cxnSpLocks/>
            </p:cNvCxnSpPr>
            <p:nvPr/>
          </p:nvCxnSpPr>
          <p:spPr>
            <a:xfrm>
              <a:off x="-25297" y="2556237"/>
              <a:ext cx="604434" cy="0"/>
            </a:xfrm>
            <a:prstGeom prst="line">
              <a:avLst/>
            </a:prstGeom>
            <a:ln w="38100">
              <a:solidFill>
                <a:srgbClr val="01213D"/>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5849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ABB9B-63C9-60D9-2C97-4F4E4BAF9E8E}"/>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F92FB164-C032-B7DF-0BF9-FC76FB5C28B4}"/>
              </a:ext>
            </a:extLst>
          </p:cNvPr>
          <p:cNvSpPr>
            <a:spLocks noGrp="1"/>
          </p:cNvSpPr>
          <p:nvPr>
            <p:ph type="body" sz="quarter" idx="14"/>
          </p:nvPr>
        </p:nvSpPr>
        <p:spPr>
          <a:xfrm>
            <a:off x="643106" y="544094"/>
            <a:ext cx="10988619" cy="566393"/>
          </a:xfrm>
        </p:spPr>
        <p:txBody>
          <a:bodyPr/>
          <a:lstStyle/>
          <a:p>
            <a:r>
              <a:rPr lang="en-AU"/>
              <a:t>Privacy Officer </a:t>
            </a:r>
          </a:p>
        </p:txBody>
      </p:sp>
      <p:sp>
        <p:nvSpPr>
          <p:cNvPr id="2" name="Rectangle: Rounded Corners 1">
            <a:extLst>
              <a:ext uri="{FF2B5EF4-FFF2-40B4-BE49-F238E27FC236}">
                <a16:creationId xmlns:a16="http://schemas.microsoft.com/office/drawing/2014/main" id="{8135641F-E928-459E-A740-5CF2694B590A}"/>
              </a:ext>
            </a:extLst>
          </p:cNvPr>
          <p:cNvSpPr/>
          <p:nvPr/>
        </p:nvSpPr>
        <p:spPr>
          <a:xfrm>
            <a:off x="643106" y="1867711"/>
            <a:ext cx="10530733" cy="3533841"/>
          </a:xfrm>
          <a:prstGeom prst="roundRect">
            <a:avLst>
              <a:gd name="adj" fmla="val 4044"/>
            </a:avLst>
          </a:prstGeom>
          <a:solidFill>
            <a:srgbClr val="01213D"/>
          </a:solidFill>
          <a:ln w="38100" cap="flat" cmpd="sng" algn="ctr">
            <a:solidFill>
              <a:schemeClr val="tx1"/>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spcAft>
                <a:spcPts val="1200"/>
              </a:spcAft>
            </a:pPr>
            <a:r>
              <a:rPr lang="en-US" sz="2400" b="1" dirty="0">
                <a:solidFill>
                  <a:schemeClr val="bg1"/>
                </a:solidFill>
                <a:cs typeface="heebo" pitchFamily="2" charset="-79"/>
              </a:rPr>
              <a:t>Key Responsibilities</a:t>
            </a:r>
            <a:endParaRPr lang="en-US" b="1" dirty="0">
              <a:solidFill>
                <a:schemeClr val="bg1"/>
              </a:solidFill>
              <a:cs typeface="heebo" pitchFamily="2" charset="-79"/>
            </a:endParaRPr>
          </a:p>
          <a:p>
            <a:pPr>
              <a:spcAft>
                <a:spcPts val="1200"/>
              </a:spcAft>
            </a:pPr>
            <a:r>
              <a:rPr lang="en-US" b="1" dirty="0">
                <a:solidFill>
                  <a:schemeClr val="bg1"/>
                </a:solidFill>
                <a:cs typeface="heebo" pitchFamily="2" charset="-79"/>
              </a:rPr>
              <a:t>Promote </a:t>
            </a:r>
            <a:r>
              <a:rPr lang="en-US" dirty="0">
                <a:solidFill>
                  <a:schemeClr val="bg1"/>
                </a:solidFill>
                <a:cs typeface="heebo" pitchFamily="2" charset="-79"/>
              </a:rPr>
              <a:t>compliance with the IPPs and PRIS privacy provisions. </a:t>
            </a:r>
          </a:p>
          <a:p>
            <a:pPr>
              <a:spcAft>
                <a:spcPts val="1200"/>
              </a:spcAft>
            </a:pPr>
            <a:r>
              <a:rPr lang="en-US" b="1" dirty="0">
                <a:solidFill>
                  <a:schemeClr val="bg1"/>
                </a:solidFill>
                <a:cs typeface="heebo" pitchFamily="2" charset="-79"/>
              </a:rPr>
              <a:t>Ensure </a:t>
            </a:r>
            <a:r>
              <a:rPr lang="en-US" dirty="0">
                <a:solidFill>
                  <a:schemeClr val="bg1"/>
                </a:solidFill>
                <a:cs typeface="heebo" pitchFamily="2" charset="-79"/>
              </a:rPr>
              <a:t>privacy impact assessments are conducted when required. </a:t>
            </a:r>
          </a:p>
          <a:p>
            <a:pPr>
              <a:spcAft>
                <a:spcPts val="1200"/>
              </a:spcAft>
            </a:pPr>
            <a:r>
              <a:rPr lang="en-US" b="1" dirty="0">
                <a:solidFill>
                  <a:schemeClr val="bg1"/>
                </a:solidFill>
                <a:cs typeface="heebo" pitchFamily="2" charset="-79"/>
              </a:rPr>
              <a:t>Coordinate:</a:t>
            </a:r>
          </a:p>
          <a:p>
            <a:pPr marL="285750" indent="-285750">
              <a:spcAft>
                <a:spcPts val="600"/>
              </a:spcAft>
              <a:buFont typeface="Arial" panose="020B0604020202020204" pitchFamily="34" charset="0"/>
              <a:buChar char="•"/>
            </a:pPr>
            <a:r>
              <a:rPr lang="en-US" dirty="0">
                <a:solidFill>
                  <a:schemeClr val="bg1"/>
                </a:solidFill>
                <a:cs typeface="heebo" pitchFamily="2" charset="-79"/>
              </a:rPr>
              <a:t>the preparation of the information breach policy and maintaining the register of notifiable information breaches. </a:t>
            </a:r>
          </a:p>
          <a:p>
            <a:pPr marL="285750" indent="-285750">
              <a:spcAft>
                <a:spcPts val="600"/>
              </a:spcAft>
              <a:buFont typeface="Arial" panose="020B0604020202020204" pitchFamily="34" charset="0"/>
              <a:buChar char="•"/>
            </a:pPr>
            <a:r>
              <a:rPr lang="en-US" dirty="0">
                <a:solidFill>
                  <a:schemeClr val="bg1"/>
                </a:solidFill>
                <a:cs typeface="heebo" pitchFamily="2" charset="-79"/>
              </a:rPr>
              <a:t>responses to privacy complaints.</a:t>
            </a:r>
          </a:p>
          <a:p>
            <a:pPr marL="285750" indent="-285750">
              <a:spcAft>
                <a:spcPts val="600"/>
              </a:spcAft>
              <a:buFont typeface="Arial" panose="020B0604020202020204" pitchFamily="34" charset="0"/>
              <a:buChar char="•"/>
            </a:pPr>
            <a:r>
              <a:rPr lang="en-US" dirty="0">
                <a:solidFill>
                  <a:schemeClr val="bg1"/>
                </a:solidFill>
                <a:cs typeface="heebo" pitchFamily="2" charset="-79"/>
              </a:rPr>
              <a:t>IPP entity dealings with the OIC including enquiries, privacy complaints and investigations, conciliation, monitoring or assessments conducted by the Information Commissioner.</a:t>
            </a:r>
          </a:p>
          <a:p>
            <a:pPr>
              <a:spcAft>
                <a:spcPts val="600"/>
              </a:spcAft>
            </a:pPr>
            <a:r>
              <a:rPr lang="en-US" dirty="0">
                <a:solidFill>
                  <a:schemeClr val="bg1"/>
                </a:solidFill>
                <a:cs typeface="heebo" pitchFamily="2" charset="-79"/>
              </a:rPr>
              <a:t>  </a:t>
            </a:r>
          </a:p>
          <a:p>
            <a:pPr marL="285750" indent="-285750" algn="l">
              <a:buFont typeface="Arial" panose="020B0604020202020204" pitchFamily="34" charset="0"/>
              <a:buChar char="•"/>
            </a:pPr>
            <a:endParaRPr lang="en-AU" dirty="0"/>
          </a:p>
        </p:txBody>
      </p:sp>
      <p:sp>
        <p:nvSpPr>
          <p:cNvPr id="3" name="Rectangle: Rounded Corners 2">
            <a:extLst>
              <a:ext uri="{FF2B5EF4-FFF2-40B4-BE49-F238E27FC236}">
                <a16:creationId xmlns:a16="http://schemas.microsoft.com/office/drawing/2014/main" id="{14EC85CB-EDB1-211A-8991-BF3C712AF736}"/>
              </a:ext>
            </a:extLst>
          </p:cNvPr>
          <p:cNvSpPr/>
          <p:nvPr/>
        </p:nvSpPr>
        <p:spPr>
          <a:xfrm>
            <a:off x="643105" y="1173251"/>
            <a:ext cx="10530733" cy="566394"/>
          </a:xfrm>
          <a:prstGeom prst="roundRect">
            <a:avLst>
              <a:gd name="adj" fmla="val 25799"/>
            </a:avLst>
          </a:prstGeom>
          <a:ln w="38100"/>
        </p:spPr>
        <p:style>
          <a:lnRef idx="2">
            <a:schemeClr val="accent5"/>
          </a:lnRef>
          <a:fillRef idx="1">
            <a:schemeClr val="lt1"/>
          </a:fillRef>
          <a:effectRef idx="0">
            <a:schemeClr val="accent5"/>
          </a:effectRef>
          <a:fontRef idx="minor">
            <a:schemeClr val="dk1"/>
          </a:fontRef>
        </p:style>
        <p:txBody>
          <a:bodyPr vertOverflow="clip" horzOverflow="clip" rtlCol="0" anchor="t"/>
          <a:lstStyle/>
          <a:p>
            <a:pPr>
              <a:spcAft>
                <a:spcPts val="1200"/>
              </a:spcAft>
            </a:pPr>
            <a:r>
              <a:rPr lang="en-US" sz="2000" b="1">
                <a:solidFill>
                  <a:srgbClr val="FF0000"/>
                </a:solidFill>
                <a:highlight>
                  <a:srgbClr val="FFFF00"/>
                </a:highlight>
                <a:cs typeface="heebo" pitchFamily="2" charset="-79"/>
              </a:rPr>
              <a:t>[ENTITY NAME]</a:t>
            </a:r>
            <a:r>
              <a:rPr lang="en-US" sz="2000" b="1">
                <a:solidFill>
                  <a:srgbClr val="FF0000"/>
                </a:solidFill>
                <a:cs typeface="heebo" pitchFamily="2" charset="-79"/>
              </a:rPr>
              <a:t> </a:t>
            </a:r>
            <a:r>
              <a:rPr lang="en-US" sz="2000" b="1">
                <a:solidFill>
                  <a:schemeClr val="tx1"/>
                </a:solidFill>
                <a:cs typeface="heebo" pitchFamily="2" charset="-79"/>
              </a:rPr>
              <a:t>Privacy Officer: </a:t>
            </a:r>
            <a:r>
              <a:rPr lang="en-US" sz="2000" b="1">
                <a:solidFill>
                  <a:srgbClr val="FF0000"/>
                </a:solidFill>
                <a:highlight>
                  <a:srgbClr val="FFFF00"/>
                </a:highlight>
                <a:cs typeface="heebo" pitchFamily="2" charset="-79"/>
              </a:rPr>
              <a:t>[Insert name and contact details of privacy officer]</a:t>
            </a:r>
            <a:endParaRPr lang="en-US" sz="1600">
              <a:solidFill>
                <a:srgbClr val="FF0000"/>
              </a:solidFill>
              <a:highlight>
                <a:srgbClr val="FFFF00"/>
              </a:highlight>
              <a:cs typeface="heebo" pitchFamily="2" charset="-79"/>
            </a:endParaRPr>
          </a:p>
          <a:p>
            <a:pPr>
              <a:spcAft>
                <a:spcPts val="600"/>
              </a:spcAft>
            </a:pPr>
            <a:r>
              <a:rPr lang="en-US">
                <a:solidFill>
                  <a:schemeClr val="bg1"/>
                </a:solidFill>
                <a:cs typeface="heebo" pitchFamily="2" charset="-79"/>
              </a:rPr>
              <a:t>  </a:t>
            </a:r>
          </a:p>
          <a:p>
            <a:pPr marL="285750" indent="-285750" algn="l">
              <a:buFont typeface="Arial" panose="020B0604020202020204" pitchFamily="34" charset="0"/>
              <a:buChar char="•"/>
            </a:pPr>
            <a:endParaRPr lang="en-AU"/>
          </a:p>
        </p:txBody>
      </p:sp>
    </p:spTree>
    <p:extLst>
      <p:ext uri="{BB962C8B-B14F-4D97-AF65-F5344CB8AC3E}">
        <p14:creationId xmlns:p14="http://schemas.microsoft.com/office/powerpoint/2010/main" val="372671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CB61CAD-C8C7-45DD-0DD7-FB7A659CC9E7}"/>
              </a:ext>
            </a:extLst>
          </p:cNvPr>
          <p:cNvSpPr>
            <a:spLocks noGrp="1"/>
          </p:cNvSpPr>
          <p:nvPr>
            <p:ph type="body" sz="quarter" idx="14"/>
          </p:nvPr>
        </p:nvSpPr>
        <p:spPr>
          <a:xfrm>
            <a:off x="1028465" y="417559"/>
            <a:ext cx="10988619" cy="566393"/>
          </a:xfrm>
        </p:spPr>
        <p:txBody>
          <a:bodyPr/>
          <a:lstStyle/>
          <a:p>
            <a:r>
              <a:rPr lang="en-AU"/>
              <a:t>What is personal information? </a:t>
            </a:r>
          </a:p>
        </p:txBody>
      </p:sp>
      <p:grpSp>
        <p:nvGrpSpPr>
          <p:cNvPr id="3" name="Group 2">
            <a:extLst>
              <a:ext uri="{FF2B5EF4-FFF2-40B4-BE49-F238E27FC236}">
                <a16:creationId xmlns:a16="http://schemas.microsoft.com/office/drawing/2014/main" id="{B357126C-78B1-ECC5-16E3-CFA407B5A492}"/>
              </a:ext>
            </a:extLst>
          </p:cNvPr>
          <p:cNvGrpSpPr/>
          <p:nvPr/>
        </p:nvGrpSpPr>
        <p:grpSpPr>
          <a:xfrm>
            <a:off x="1209645" y="1123356"/>
            <a:ext cx="4016724" cy="4461138"/>
            <a:chOff x="7172957" y="1000885"/>
            <a:chExt cx="4016724" cy="4461138"/>
          </a:xfrm>
        </p:grpSpPr>
        <p:grpSp>
          <p:nvGrpSpPr>
            <p:cNvPr id="2" name="Group 1">
              <a:extLst>
                <a:ext uri="{FF2B5EF4-FFF2-40B4-BE49-F238E27FC236}">
                  <a16:creationId xmlns:a16="http://schemas.microsoft.com/office/drawing/2014/main" id="{0AA3E599-FDE4-9C58-EE9E-582E68615685}"/>
                </a:ext>
              </a:extLst>
            </p:cNvPr>
            <p:cNvGrpSpPr/>
            <p:nvPr/>
          </p:nvGrpSpPr>
          <p:grpSpPr>
            <a:xfrm>
              <a:off x="7172957" y="1000885"/>
              <a:ext cx="4016724" cy="3711634"/>
              <a:chOff x="7172957" y="1000885"/>
              <a:chExt cx="4016724" cy="3711634"/>
            </a:xfrm>
          </p:grpSpPr>
          <p:sp>
            <p:nvSpPr>
              <p:cNvPr id="6" name="Rectangle 5">
                <a:extLst>
                  <a:ext uri="{FF2B5EF4-FFF2-40B4-BE49-F238E27FC236}">
                    <a16:creationId xmlns:a16="http://schemas.microsoft.com/office/drawing/2014/main" id="{83E75ACB-9AC2-A844-28DB-09A05C5A055A}"/>
                  </a:ext>
                </a:extLst>
              </p:cNvPr>
              <p:cNvSpPr/>
              <p:nvPr/>
            </p:nvSpPr>
            <p:spPr>
              <a:xfrm>
                <a:off x="7172957" y="1000885"/>
                <a:ext cx="4016721" cy="725580"/>
              </a:xfrm>
              <a:prstGeom prst="rect">
                <a:avLst/>
              </a:prstGeom>
              <a:solidFill>
                <a:schemeClr val="tx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AU" sz="1600"/>
                  <a:t>Information or opinion (true or not)</a:t>
                </a:r>
              </a:p>
            </p:txBody>
          </p:sp>
          <p:sp>
            <p:nvSpPr>
              <p:cNvPr id="7" name="Rectangle 6">
                <a:extLst>
                  <a:ext uri="{FF2B5EF4-FFF2-40B4-BE49-F238E27FC236}">
                    <a16:creationId xmlns:a16="http://schemas.microsoft.com/office/drawing/2014/main" id="{530AF420-D8B3-24AA-AE96-EA349439159B}"/>
                  </a:ext>
                </a:extLst>
              </p:cNvPr>
              <p:cNvSpPr/>
              <p:nvPr/>
            </p:nvSpPr>
            <p:spPr>
              <a:xfrm>
                <a:off x="7172960" y="1738427"/>
                <a:ext cx="4016721" cy="725580"/>
              </a:xfrm>
              <a:prstGeom prst="rect">
                <a:avLst/>
              </a:prstGeom>
              <a:solidFill>
                <a:schemeClr val="tx2">
                  <a:lumMod val="60000"/>
                  <a:lumOff val="40000"/>
                </a:schemeClr>
              </a:solidFill>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AU" sz="1600">
                    <a:solidFill>
                      <a:schemeClr val="tx1"/>
                    </a:solidFill>
                  </a:rPr>
                  <a:t>That relates to an individual</a:t>
                </a:r>
              </a:p>
            </p:txBody>
          </p:sp>
          <p:sp>
            <p:nvSpPr>
              <p:cNvPr id="9" name="Rectangle 8">
                <a:extLst>
                  <a:ext uri="{FF2B5EF4-FFF2-40B4-BE49-F238E27FC236}">
                    <a16:creationId xmlns:a16="http://schemas.microsoft.com/office/drawing/2014/main" id="{576A23AC-F63E-A9D7-D3AD-EDB5B1C0DB0E}"/>
                  </a:ext>
                </a:extLst>
              </p:cNvPr>
              <p:cNvSpPr/>
              <p:nvPr/>
            </p:nvSpPr>
            <p:spPr>
              <a:xfrm>
                <a:off x="7172959" y="2487931"/>
                <a:ext cx="4016721" cy="725580"/>
              </a:xfrm>
              <a:prstGeom prst="rect">
                <a:avLst/>
              </a:prstGeom>
              <a:solidFill>
                <a:schemeClr val="tx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AU" sz="1600">
                    <a:solidFill>
                      <a:schemeClr val="tx1"/>
                    </a:solidFill>
                  </a:rPr>
                  <a:t>Who is identified / reasonably identifiable</a:t>
                </a:r>
              </a:p>
            </p:txBody>
          </p:sp>
          <p:sp>
            <p:nvSpPr>
              <p:cNvPr id="17" name="Rectangle 16">
                <a:extLst>
                  <a:ext uri="{FF2B5EF4-FFF2-40B4-BE49-F238E27FC236}">
                    <a16:creationId xmlns:a16="http://schemas.microsoft.com/office/drawing/2014/main" id="{06D30EA7-13F3-A55A-078B-9D14E779DB9D}"/>
                  </a:ext>
                </a:extLst>
              </p:cNvPr>
              <p:cNvSpPr/>
              <p:nvPr/>
            </p:nvSpPr>
            <p:spPr>
              <a:xfrm>
                <a:off x="7172958" y="3237435"/>
                <a:ext cx="4016721" cy="725580"/>
              </a:xfrm>
              <a:prstGeom prst="rect">
                <a:avLst/>
              </a:prstGeom>
              <a:solidFill>
                <a:schemeClr val="accent1">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AU" sz="1600">
                    <a:solidFill>
                      <a:schemeClr val="tx1"/>
                    </a:solidFill>
                  </a:rPr>
                  <a:t>Individual may be living or dead</a:t>
                </a:r>
              </a:p>
            </p:txBody>
          </p:sp>
          <p:sp>
            <p:nvSpPr>
              <p:cNvPr id="18" name="Rectangle 17">
                <a:extLst>
                  <a:ext uri="{FF2B5EF4-FFF2-40B4-BE49-F238E27FC236}">
                    <a16:creationId xmlns:a16="http://schemas.microsoft.com/office/drawing/2014/main" id="{8B7B4E04-9AA0-F17F-44D9-269667A2E4C7}"/>
                  </a:ext>
                </a:extLst>
              </p:cNvPr>
              <p:cNvSpPr/>
              <p:nvPr/>
            </p:nvSpPr>
            <p:spPr>
              <a:xfrm>
                <a:off x="7172958" y="3986939"/>
                <a:ext cx="4016721" cy="725580"/>
              </a:xfrm>
              <a:prstGeom prst="rect">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AU" sz="1600">
                    <a:solidFill>
                      <a:schemeClr val="tx1"/>
                    </a:solidFill>
                  </a:rPr>
                  <a:t>Includes unique identifiers</a:t>
                </a:r>
              </a:p>
            </p:txBody>
          </p:sp>
        </p:grpSp>
        <p:sp>
          <p:nvSpPr>
            <p:cNvPr id="19" name="Rectangle 18">
              <a:extLst>
                <a:ext uri="{FF2B5EF4-FFF2-40B4-BE49-F238E27FC236}">
                  <a16:creationId xmlns:a16="http://schemas.microsoft.com/office/drawing/2014/main" id="{FCB6BAEB-DA26-3206-5FFE-52405BB208F8}"/>
                </a:ext>
              </a:extLst>
            </p:cNvPr>
            <p:cNvSpPr/>
            <p:nvPr/>
          </p:nvSpPr>
          <p:spPr>
            <a:xfrm>
              <a:off x="7172957" y="4736443"/>
              <a:ext cx="4016721" cy="725580"/>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AU" sz="1600"/>
                <a:t>Includes inferred information</a:t>
              </a:r>
            </a:p>
          </p:txBody>
        </p:sp>
      </p:grpSp>
      <p:sp>
        <p:nvSpPr>
          <p:cNvPr id="22" name="Rectangle 21">
            <a:extLst>
              <a:ext uri="{FF2B5EF4-FFF2-40B4-BE49-F238E27FC236}">
                <a16:creationId xmlns:a16="http://schemas.microsoft.com/office/drawing/2014/main" id="{2D4DAA6A-B4DE-028B-FA5A-20DAB780BA3B}"/>
              </a:ext>
            </a:extLst>
          </p:cNvPr>
          <p:cNvSpPr/>
          <p:nvPr/>
        </p:nvSpPr>
        <p:spPr>
          <a:xfrm>
            <a:off x="5852491" y="1978898"/>
            <a:ext cx="4355066" cy="504745"/>
          </a:xfrm>
          <a:prstGeom prst="rect">
            <a:avLst/>
          </a:prstGeom>
          <a:solidFill>
            <a:schemeClr val="bg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00">
                <a:solidFill>
                  <a:schemeClr val="accent5"/>
                </a:solidFill>
              </a:rPr>
              <a:t>There is a </a:t>
            </a:r>
            <a:r>
              <a:rPr lang="en-AU" sz="1500" b="1" u="sng">
                <a:solidFill>
                  <a:schemeClr val="accent5"/>
                </a:solidFill>
              </a:rPr>
              <a:t>clear connection </a:t>
            </a:r>
          </a:p>
          <a:p>
            <a:pPr algn="ctr"/>
            <a:r>
              <a:rPr lang="en-AU" sz="1500">
                <a:solidFill>
                  <a:schemeClr val="accent5"/>
                </a:solidFill>
              </a:rPr>
              <a:t>to an </a:t>
            </a:r>
            <a:r>
              <a:rPr lang="en-AU" sz="1500" b="1" u="sng">
                <a:solidFill>
                  <a:schemeClr val="accent5"/>
                </a:solidFill>
              </a:rPr>
              <a:t>identified individual</a:t>
            </a:r>
          </a:p>
        </p:txBody>
      </p:sp>
      <p:sp>
        <p:nvSpPr>
          <p:cNvPr id="21" name="Trapezoid 20">
            <a:extLst>
              <a:ext uri="{FF2B5EF4-FFF2-40B4-BE49-F238E27FC236}">
                <a16:creationId xmlns:a16="http://schemas.microsoft.com/office/drawing/2014/main" id="{71B96444-9517-5641-59B5-052DE947F7AE}"/>
              </a:ext>
            </a:extLst>
          </p:cNvPr>
          <p:cNvSpPr/>
          <p:nvPr/>
        </p:nvSpPr>
        <p:spPr>
          <a:xfrm rot="5400000">
            <a:off x="5184135" y="1898341"/>
            <a:ext cx="696951" cy="645986"/>
          </a:xfrm>
          <a:custGeom>
            <a:avLst/>
            <a:gdLst>
              <a:gd name="csX0" fmla="*/ 0 w 713620"/>
              <a:gd name="csY0" fmla="*/ 645986 h 645986"/>
              <a:gd name="csX1" fmla="*/ 103132 w 713620"/>
              <a:gd name="csY1" fmla="*/ 0 h 645986"/>
              <a:gd name="csX2" fmla="*/ 610488 w 713620"/>
              <a:gd name="csY2" fmla="*/ 0 h 645986"/>
              <a:gd name="csX3" fmla="*/ 713620 w 713620"/>
              <a:gd name="csY3" fmla="*/ 645986 h 645986"/>
              <a:gd name="csX4" fmla="*/ 0 w 713620"/>
              <a:gd name="csY4" fmla="*/ 645986 h 645986"/>
              <a:gd name="csX0" fmla="*/ 0 w 696951"/>
              <a:gd name="csY0" fmla="*/ 645986 h 645986"/>
              <a:gd name="csX1" fmla="*/ 103132 w 696951"/>
              <a:gd name="csY1" fmla="*/ 0 h 645986"/>
              <a:gd name="csX2" fmla="*/ 610488 w 696951"/>
              <a:gd name="csY2" fmla="*/ 0 h 645986"/>
              <a:gd name="csX3" fmla="*/ 696951 w 696951"/>
              <a:gd name="csY3" fmla="*/ 645986 h 645986"/>
              <a:gd name="csX4" fmla="*/ 0 w 696951"/>
              <a:gd name="csY4" fmla="*/ 645986 h 645986"/>
            </a:gdLst>
            <a:ahLst/>
            <a:cxnLst>
              <a:cxn ang="0">
                <a:pos x="csX0" y="csY0"/>
              </a:cxn>
              <a:cxn ang="0">
                <a:pos x="csX1" y="csY1"/>
              </a:cxn>
              <a:cxn ang="0">
                <a:pos x="csX2" y="csY2"/>
              </a:cxn>
              <a:cxn ang="0">
                <a:pos x="csX3" y="csY3"/>
              </a:cxn>
              <a:cxn ang="0">
                <a:pos x="csX4" y="csY4"/>
              </a:cxn>
            </a:cxnLst>
            <a:rect l="l" t="t" r="r" b="b"/>
            <a:pathLst>
              <a:path w="696951" h="645986">
                <a:moveTo>
                  <a:pt x="0" y="645986"/>
                </a:moveTo>
                <a:lnTo>
                  <a:pt x="103132" y="0"/>
                </a:lnTo>
                <a:lnTo>
                  <a:pt x="610488" y="0"/>
                </a:lnTo>
                <a:lnTo>
                  <a:pt x="696951" y="645986"/>
                </a:lnTo>
                <a:lnTo>
                  <a:pt x="0" y="645986"/>
                </a:lnTo>
                <a:close/>
              </a:path>
            </a:pathLst>
          </a:custGeom>
          <a:solidFill>
            <a:schemeClr val="bg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Rounded Corners 3">
            <a:extLst>
              <a:ext uri="{FF2B5EF4-FFF2-40B4-BE49-F238E27FC236}">
                <a16:creationId xmlns:a16="http://schemas.microsoft.com/office/drawing/2014/main" id="{EC965051-A17C-B9C6-A6F9-0957BC109AD1}"/>
              </a:ext>
            </a:extLst>
          </p:cNvPr>
          <p:cNvSpPr/>
          <p:nvPr/>
        </p:nvSpPr>
        <p:spPr>
          <a:xfrm>
            <a:off x="6856735" y="3335982"/>
            <a:ext cx="3350822" cy="1300418"/>
          </a:xfrm>
          <a:prstGeom prst="roundRect">
            <a:avLst>
              <a:gd name="adj" fmla="val 2022"/>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spcAft>
                <a:spcPts val="600"/>
              </a:spcAft>
            </a:pPr>
            <a:r>
              <a:rPr lang="en-AU" sz="1600">
                <a:solidFill>
                  <a:schemeClr val="tx1"/>
                </a:solidFill>
                <a:latin typeface="Segoe UI Symbol" panose="020B0502040204020203" pitchFamily="34" charset="0"/>
                <a:ea typeface="Segoe UI Symbol" panose="020B0502040204020203" pitchFamily="34" charset="0"/>
              </a:rPr>
              <a:t>🚩</a:t>
            </a:r>
            <a:r>
              <a:rPr lang="en-AU" sz="1600"/>
              <a:t>Intentionally broad</a:t>
            </a:r>
            <a:endParaRPr lang="en-AU" sz="1600">
              <a:solidFill>
                <a:schemeClr val="tx1"/>
              </a:solidFill>
            </a:endParaRPr>
          </a:p>
          <a:p>
            <a:pPr>
              <a:spcAft>
                <a:spcPts val="600"/>
              </a:spcAft>
            </a:pPr>
            <a:r>
              <a:rPr lang="en-AU" sz="1600">
                <a:solidFill>
                  <a:schemeClr val="tx1"/>
                </a:solidFill>
                <a:latin typeface="Segoe UI Symbol" panose="020B0502040204020203" pitchFamily="34" charset="0"/>
                <a:ea typeface="Segoe UI Symbol" panose="020B0502040204020203" pitchFamily="34" charset="0"/>
              </a:rPr>
              <a:t>🚩</a:t>
            </a:r>
            <a:r>
              <a:rPr lang="en-AU" sz="1600"/>
              <a:t>Context is important – consider the other information you hold or can connect to</a:t>
            </a:r>
          </a:p>
        </p:txBody>
      </p:sp>
    </p:spTree>
    <p:extLst>
      <p:ext uri="{BB962C8B-B14F-4D97-AF65-F5344CB8AC3E}">
        <p14:creationId xmlns:p14="http://schemas.microsoft.com/office/powerpoint/2010/main" val="1719288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282C04BE-7976-CC9C-A59B-604F0F66F6BC}"/>
              </a:ext>
            </a:extLst>
          </p:cNvPr>
          <p:cNvSpPr txBox="1">
            <a:spLocks/>
          </p:cNvSpPr>
          <p:nvPr/>
        </p:nvSpPr>
        <p:spPr>
          <a:xfrm>
            <a:off x="658368" y="683287"/>
            <a:ext cx="7381717" cy="566393"/>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Examples of personal information </a:t>
            </a:r>
          </a:p>
        </p:txBody>
      </p:sp>
      <p:sp>
        <p:nvSpPr>
          <p:cNvPr id="5" name="Text Placeholder 4">
            <a:extLst>
              <a:ext uri="{FF2B5EF4-FFF2-40B4-BE49-F238E27FC236}">
                <a16:creationId xmlns:a16="http://schemas.microsoft.com/office/drawing/2014/main" id="{EEDED2E7-3CE3-4BC6-4145-00604B3D2AA4}"/>
              </a:ext>
            </a:extLst>
          </p:cNvPr>
          <p:cNvSpPr txBox="1">
            <a:spLocks/>
          </p:cNvSpPr>
          <p:nvPr/>
        </p:nvSpPr>
        <p:spPr>
          <a:xfrm>
            <a:off x="119904" y="135739"/>
            <a:ext cx="11425920" cy="446229"/>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solidFill>
                  <a:srgbClr val="FF0000"/>
                </a:solidFill>
                <a:highlight>
                  <a:srgbClr val="FFFF00"/>
                </a:highlight>
              </a:rPr>
              <a:t>[ADD/ REMOVE/ ALTER EXAMPLES AS RELEVANT TO YOUR ENTITY]</a:t>
            </a:r>
          </a:p>
        </p:txBody>
      </p:sp>
      <p:grpSp>
        <p:nvGrpSpPr>
          <p:cNvPr id="50" name="Group 49">
            <a:extLst>
              <a:ext uri="{FF2B5EF4-FFF2-40B4-BE49-F238E27FC236}">
                <a16:creationId xmlns:a16="http://schemas.microsoft.com/office/drawing/2014/main" id="{099E125A-A170-A29C-1565-F198D123489F}"/>
              </a:ext>
            </a:extLst>
          </p:cNvPr>
          <p:cNvGrpSpPr/>
          <p:nvPr/>
        </p:nvGrpSpPr>
        <p:grpSpPr>
          <a:xfrm>
            <a:off x="765241" y="1407268"/>
            <a:ext cx="9348284" cy="3727154"/>
            <a:chOff x="765241" y="1407268"/>
            <a:chExt cx="9348284" cy="3727154"/>
          </a:xfrm>
        </p:grpSpPr>
        <p:sp>
          <p:nvSpPr>
            <p:cNvPr id="46" name="Rectangle: Rounded Corners 45">
              <a:extLst>
                <a:ext uri="{FF2B5EF4-FFF2-40B4-BE49-F238E27FC236}">
                  <a16:creationId xmlns:a16="http://schemas.microsoft.com/office/drawing/2014/main" id="{ADFA0A1F-1C81-211A-DEEB-E8D50305CA0F}"/>
                </a:ext>
              </a:extLst>
            </p:cNvPr>
            <p:cNvSpPr/>
            <p:nvPr/>
          </p:nvSpPr>
          <p:spPr>
            <a:xfrm>
              <a:off x="7895618" y="1407268"/>
              <a:ext cx="2217907" cy="1137326"/>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600"/>
                <a:t>An employee payslip that specifies their name, job title and salary</a:t>
              </a:r>
            </a:p>
          </p:txBody>
        </p:sp>
        <p:grpSp>
          <p:nvGrpSpPr>
            <p:cNvPr id="49" name="Group 48">
              <a:extLst>
                <a:ext uri="{FF2B5EF4-FFF2-40B4-BE49-F238E27FC236}">
                  <a16:creationId xmlns:a16="http://schemas.microsoft.com/office/drawing/2014/main" id="{8AA68C47-2B15-564F-7253-D6378F1477E2}"/>
                </a:ext>
              </a:extLst>
            </p:cNvPr>
            <p:cNvGrpSpPr/>
            <p:nvPr/>
          </p:nvGrpSpPr>
          <p:grpSpPr>
            <a:xfrm>
              <a:off x="765241" y="1407268"/>
              <a:ext cx="9348284" cy="3727154"/>
              <a:chOff x="765241" y="1407268"/>
              <a:chExt cx="9348284" cy="3727154"/>
            </a:xfrm>
          </p:grpSpPr>
          <p:sp>
            <p:nvSpPr>
              <p:cNvPr id="31" name="Rectangle: Rounded Corners 30">
                <a:extLst>
                  <a:ext uri="{FF2B5EF4-FFF2-40B4-BE49-F238E27FC236}">
                    <a16:creationId xmlns:a16="http://schemas.microsoft.com/office/drawing/2014/main" id="{761474BD-3683-59FC-BAD9-E5560A6052D0}"/>
                  </a:ext>
                </a:extLst>
              </p:cNvPr>
              <p:cNvSpPr/>
              <p:nvPr/>
            </p:nvSpPr>
            <p:spPr>
              <a:xfrm>
                <a:off x="765242" y="1407268"/>
                <a:ext cx="2217907" cy="1137326"/>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600"/>
                  <a:t>A council rates notice that includes the name and contact details of a resident</a:t>
                </a:r>
              </a:p>
            </p:txBody>
          </p:sp>
          <p:sp>
            <p:nvSpPr>
              <p:cNvPr id="38" name="Rectangle: Rounded Corners 37">
                <a:extLst>
                  <a:ext uri="{FF2B5EF4-FFF2-40B4-BE49-F238E27FC236}">
                    <a16:creationId xmlns:a16="http://schemas.microsoft.com/office/drawing/2014/main" id="{50A7E371-FD1B-C40C-4709-79D4F0634411}"/>
                  </a:ext>
                </a:extLst>
              </p:cNvPr>
              <p:cNvSpPr/>
              <p:nvPr/>
            </p:nvSpPr>
            <p:spPr>
              <a:xfrm>
                <a:off x="765241" y="2702182"/>
                <a:ext cx="2217907" cy="1137326"/>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400"/>
                  <a:t>A student number </a:t>
                </a:r>
                <a:r>
                  <a:rPr lang="en-AU" sz="1400">
                    <a:solidFill>
                      <a:schemeClr val="tx1"/>
                    </a:solidFill>
                  </a:rPr>
                  <a:t>and related information </a:t>
                </a:r>
                <a:r>
                  <a:rPr lang="en-AU" sz="1400"/>
                  <a:t>included on an academic transcript</a:t>
                </a:r>
              </a:p>
            </p:txBody>
          </p:sp>
          <p:sp>
            <p:nvSpPr>
              <p:cNvPr id="39" name="Rectangle: Rounded Corners 38">
                <a:extLst>
                  <a:ext uri="{FF2B5EF4-FFF2-40B4-BE49-F238E27FC236}">
                    <a16:creationId xmlns:a16="http://schemas.microsoft.com/office/drawing/2014/main" id="{B124E0EB-955C-CF31-A16F-F8117DADC697}"/>
                  </a:ext>
                </a:extLst>
              </p:cNvPr>
              <p:cNvSpPr/>
              <p:nvPr/>
            </p:nvSpPr>
            <p:spPr>
              <a:xfrm>
                <a:off x="765241" y="3997096"/>
                <a:ext cx="2217907" cy="1137326"/>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700"/>
                  <a:t>A log-in used to access an online portal</a:t>
                </a:r>
              </a:p>
            </p:txBody>
          </p:sp>
          <p:sp>
            <p:nvSpPr>
              <p:cNvPr id="40" name="Rectangle: Rounded Corners 39">
                <a:extLst>
                  <a:ext uri="{FF2B5EF4-FFF2-40B4-BE49-F238E27FC236}">
                    <a16:creationId xmlns:a16="http://schemas.microsoft.com/office/drawing/2014/main" id="{F403EB2E-0A7D-7321-685E-1BFDA6A491CD}"/>
                  </a:ext>
                </a:extLst>
              </p:cNvPr>
              <p:cNvSpPr/>
              <p:nvPr/>
            </p:nvSpPr>
            <p:spPr>
              <a:xfrm>
                <a:off x="3142034" y="1407268"/>
                <a:ext cx="2217907" cy="1137326"/>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600"/>
                  <a:t>A manager’s opinion of an employee in a performance review</a:t>
                </a:r>
              </a:p>
            </p:txBody>
          </p:sp>
          <p:sp>
            <p:nvSpPr>
              <p:cNvPr id="41" name="Rectangle: Rounded Corners 40">
                <a:extLst>
                  <a:ext uri="{FF2B5EF4-FFF2-40B4-BE49-F238E27FC236}">
                    <a16:creationId xmlns:a16="http://schemas.microsoft.com/office/drawing/2014/main" id="{BF943B68-9D47-6BA7-3560-4C6E74218791}"/>
                  </a:ext>
                </a:extLst>
              </p:cNvPr>
              <p:cNvSpPr/>
              <p:nvPr/>
            </p:nvSpPr>
            <p:spPr>
              <a:xfrm>
                <a:off x="3142033" y="2702182"/>
                <a:ext cx="2217907" cy="1137326"/>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700"/>
                  <a:t>A list of the classes an individual teaches</a:t>
                </a:r>
              </a:p>
            </p:txBody>
          </p:sp>
          <p:sp>
            <p:nvSpPr>
              <p:cNvPr id="42" name="Rectangle: Rounded Corners 41">
                <a:extLst>
                  <a:ext uri="{FF2B5EF4-FFF2-40B4-BE49-F238E27FC236}">
                    <a16:creationId xmlns:a16="http://schemas.microsoft.com/office/drawing/2014/main" id="{7013ECAC-0D5E-46BE-A979-13150D92E96B}"/>
                  </a:ext>
                </a:extLst>
              </p:cNvPr>
              <p:cNvSpPr/>
              <p:nvPr/>
            </p:nvSpPr>
            <p:spPr>
              <a:xfrm>
                <a:off x="3142033" y="3997096"/>
                <a:ext cx="2217907" cy="1137326"/>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700"/>
                  <a:t>The signature of an individual on a contract</a:t>
                </a:r>
              </a:p>
            </p:txBody>
          </p:sp>
          <p:sp>
            <p:nvSpPr>
              <p:cNvPr id="43" name="Rectangle: Rounded Corners 42">
                <a:extLst>
                  <a:ext uri="{FF2B5EF4-FFF2-40B4-BE49-F238E27FC236}">
                    <a16:creationId xmlns:a16="http://schemas.microsoft.com/office/drawing/2014/main" id="{D489278F-4993-C0D3-C606-033C88DD15DD}"/>
                  </a:ext>
                </a:extLst>
              </p:cNvPr>
              <p:cNvSpPr/>
              <p:nvPr/>
            </p:nvSpPr>
            <p:spPr>
              <a:xfrm>
                <a:off x="5518826" y="1407268"/>
                <a:ext cx="2217907" cy="1137326"/>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600"/>
                  <a:t>A person’s social media handle tagged in a social media post</a:t>
                </a:r>
              </a:p>
            </p:txBody>
          </p:sp>
          <p:sp>
            <p:nvSpPr>
              <p:cNvPr id="44" name="Rectangle: Rounded Corners 43">
                <a:extLst>
                  <a:ext uri="{FF2B5EF4-FFF2-40B4-BE49-F238E27FC236}">
                    <a16:creationId xmlns:a16="http://schemas.microsoft.com/office/drawing/2014/main" id="{A5F6DC0C-B2E4-CD9A-36B2-1730123558FD}"/>
                  </a:ext>
                </a:extLst>
              </p:cNvPr>
              <p:cNvSpPr/>
              <p:nvPr/>
            </p:nvSpPr>
            <p:spPr>
              <a:xfrm>
                <a:off x="5518826" y="2702182"/>
                <a:ext cx="2217907" cy="1137326"/>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600"/>
                  <a:t>The pseudonym given to an individual who doesn’t want to provide their name</a:t>
                </a:r>
              </a:p>
            </p:txBody>
          </p:sp>
          <p:sp>
            <p:nvSpPr>
              <p:cNvPr id="45" name="Rectangle: Rounded Corners 44">
                <a:extLst>
                  <a:ext uri="{FF2B5EF4-FFF2-40B4-BE49-F238E27FC236}">
                    <a16:creationId xmlns:a16="http://schemas.microsoft.com/office/drawing/2014/main" id="{FA4FC988-0A1D-2B06-EF90-FDFA28F347AC}"/>
                  </a:ext>
                </a:extLst>
              </p:cNvPr>
              <p:cNvSpPr/>
              <p:nvPr/>
            </p:nvSpPr>
            <p:spPr>
              <a:xfrm>
                <a:off x="5518826" y="3997096"/>
                <a:ext cx="2217907" cy="1137326"/>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a:t>A prediction </a:t>
                </a:r>
                <a:r>
                  <a:rPr lang="en-AU" sz="1200">
                    <a:solidFill>
                      <a:schemeClr val="tx1"/>
                    </a:solidFill>
                  </a:rPr>
                  <a:t>about the likelihood of an individual using a service inferred from their address, gender and </a:t>
                </a:r>
                <a:r>
                  <a:rPr lang="en-AU" sz="1200"/>
                  <a:t>previous engagement with other services</a:t>
                </a:r>
              </a:p>
            </p:txBody>
          </p:sp>
          <p:sp>
            <p:nvSpPr>
              <p:cNvPr id="47" name="Rectangle: Rounded Corners 46">
                <a:extLst>
                  <a:ext uri="{FF2B5EF4-FFF2-40B4-BE49-F238E27FC236}">
                    <a16:creationId xmlns:a16="http://schemas.microsoft.com/office/drawing/2014/main" id="{EC5533FE-4FBD-A0DE-52B0-2348D96229F0}"/>
                  </a:ext>
                </a:extLst>
              </p:cNvPr>
              <p:cNvSpPr/>
              <p:nvPr/>
            </p:nvSpPr>
            <p:spPr>
              <a:xfrm>
                <a:off x="7895618" y="2702182"/>
                <a:ext cx="2217907" cy="1137326"/>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500"/>
                  <a:t>A staff roster that contains the name of employees and their work shifts</a:t>
                </a:r>
              </a:p>
            </p:txBody>
          </p:sp>
          <p:sp>
            <p:nvSpPr>
              <p:cNvPr id="48" name="Rectangle: Rounded Corners 47">
                <a:extLst>
                  <a:ext uri="{FF2B5EF4-FFF2-40B4-BE49-F238E27FC236}">
                    <a16:creationId xmlns:a16="http://schemas.microsoft.com/office/drawing/2014/main" id="{C0270BE4-0B97-A186-9EBB-41702D73CEEB}"/>
                  </a:ext>
                </a:extLst>
              </p:cNvPr>
              <p:cNvSpPr/>
              <p:nvPr/>
            </p:nvSpPr>
            <p:spPr>
              <a:xfrm>
                <a:off x="7895618" y="3997096"/>
                <a:ext cx="2217907" cy="1137326"/>
              </a:xfrm>
              <a:prstGeom prst="roundRect">
                <a:avLst>
                  <a:gd name="adj" fmla="val 9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400"/>
                  <a:t>IP addresses</a:t>
                </a:r>
                <a:r>
                  <a:rPr lang="en-AU" sz="1400">
                    <a:solidFill>
                      <a:schemeClr val="tx1"/>
                    </a:solidFill>
                  </a:rPr>
                  <a:t> collected </a:t>
                </a:r>
                <a:r>
                  <a:rPr lang="en-AU" sz="1400"/>
                  <a:t>by an agency so they know the location of people accessing their website</a:t>
                </a:r>
              </a:p>
            </p:txBody>
          </p:sp>
        </p:grpSp>
      </p:grpSp>
    </p:spTree>
    <p:extLst>
      <p:ext uri="{BB962C8B-B14F-4D97-AF65-F5344CB8AC3E}">
        <p14:creationId xmlns:p14="http://schemas.microsoft.com/office/powerpoint/2010/main" val="2482425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4BD2E-8446-2720-040B-1318E86914BE}"/>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04E42D9D-DC65-71C4-3645-3D372B6E248B}"/>
              </a:ext>
            </a:extLst>
          </p:cNvPr>
          <p:cNvSpPr>
            <a:spLocks noGrp="1"/>
          </p:cNvSpPr>
          <p:nvPr>
            <p:ph type="body" sz="quarter" idx="14"/>
          </p:nvPr>
        </p:nvSpPr>
        <p:spPr>
          <a:xfrm>
            <a:off x="1255444" y="399951"/>
            <a:ext cx="10988619" cy="566393"/>
          </a:xfrm>
        </p:spPr>
        <p:txBody>
          <a:bodyPr/>
          <a:lstStyle/>
          <a:p>
            <a:r>
              <a:rPr lang="en-AU"/>
              <a:t>Sensitive personal information </a:t>
            </a:r>
          </a:p>
        </p:txBody>
      </p:sp>
      <p:sp>
        <p:nvSpPr>
          <p:cNvPr id="43" name="TextBox 42">
            <a:extLst>
              <a:ext uri="{FF2B5EF4-FFF2-40B4-BE49-F238E27FC236}">
                <a16:creationId xmlns:a16="http://schemas.microsoft.com/office/drawing/2014/main" id="{2E03589C-9260-F937-2A67-2D9CD56E04D3}"/>
              </a:ext>
            </a:extLst>
          </p:cNvPr>
          <p:cNvSpPr txBox="1"/>
          <p:nvPr/>
        </p:nvSpPr>
        <p:spPr>
          <a:xfrm>
            <a:off x="7318380" y="3198167"/>
            <a:ext cx="3627356" cy="461665"/>
          </a:xfrm>
          <a:prstGeom prst="rect">
            <a:avLst/>
          </a:prstGeom>
          <a:noFill/>
        </p:spPr>
        <p:txBody>
          <a:bodyPr wrap="square" rtlCol="0">
            <a:spAutoFit/>
          </a:bodyPr>
          <a:lstStyle/>
          <a:p>
            <a:pPr algn="ctr"/>
            <a:r>
              <a:rPr lang="en-AU" sz="2400" b="1" u="sng"/>
              <a:t>Additional protections</a:t>
            </a:r>
          </a:p>
        </p:txBody>
      </p:sp>
      <p:sp>
        <p:nvSpPr>
          <p:cNvPr id="9" name="Rectangle: Rounded Corners 8">
            <a:extLst>
              <a:ext uri="{FF2B5EF4-FFF2-40B4-BE49-F238E27FC236}">
                <a16:creationId xmlns:a16="http://schemas.microsoft.com/office/drawing/2014/main" id="{A71306D1-0EEC-6719-29F7-E40378348FCF}"/>
              </a:ext>
            </a:extLst>
          </p:cNvPr>
          <p:cNvSpPr/>
          <p:nvPr/>
        </p:nvSpPr>
        <p:spPr>
          <a:xfrm>
            <a:off x="7456647" y="3880763"/>
            <a:ext cx="3350822" cy="752241"/>
          </a:xfrm>
          <a:prstGeom prst="roundRect">
            <a:avLst>
              <a:gd name="adj" fmla="val 2022"/>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r>
              <a:rPr lang="en-AU" sz="1600">
                <a:solidFill>
                  <a:schemeClr val="tx1"/>
                </a:solidFill>
                <a:latin typeface="Segoe UI Symbol" panose="020B0502040204020203" pitchFamily="34" charset="0"/>
                <a:ea typeface="Segoe UI Symbol" panose="020B0502040204020203" pitchFamily="34" charset="0"/>
              </a:rPr>
              <a:t>🚩</a:t>
            </a:r>
            <a:r>
              <a:rPr lang="en-AU" sz="1600">
                <a:solidFill>
                  <a:schemeClr val="tx1"/>
                </a:solidFill>
                <a:ea typeface="Segoe UI Symbol" panose="020B0502040204020203" pitchFamily="34" charset="0"/>
              </a:rPr>
              <a:t>Health information is n</a:t>
            </a:r>
            <a:r>
              <a:rPr lang="en-AU" sz="1600">
                <a:solidFill>
                  <a:schemeClr val="tx1"/>
                </a:solidFill>
              </a:rPr>
              <a:t>ot confined to the health care setting</a:t>
            </a:r>
          </a:p>
        </p:txBody>
      </p:sp>
      <p:grpSp>
        <p:nvGrpSpPr>
          <p:cNvPr id="20" name="Group 19">
            <a:extLst>
              <a:ext uri="{FF2B5EF4-FFF2-40B4-BE49-F238E27FC236}">
                <a16:creationId xmlns:a16="http://schemas.microsoft.com/office/drawing/2014/main" id="{461B4A16-F6ED-A7D1-F3D2-23367AC3FD8E}"/>
              </a:ext>
            </a:extLst>
          </p:cNvPr>
          <p:cNvGrpSpPr/>
          <p:nvPr/>
        </p:nvGrpSpPr>
        <p:grpSpPr>
          <a:xfrm>
            <a:off x="838917" y="1261258"/>
            <a:ext cx="6345827" cy="3243187"/>
            <a:chOff x="3201123" y="1037566"/>
            <a:chExt cx="6345827" cy="3243187"/>
          </a:xfrm>
        </p:grpSpPr>
        <p:sp>
          <p:nvSpPr>
            <p:cNvPr id="14" name="Rectangle 13">
              <a:extLst>
                <a:ext uri="{FF2B5EF4-FFF2-40B4-BE49-F238E27FC236}">
                  <a16:creationId xmlns:a16="http://schemas.microsoft.com/office/drawing/2014/main" id="{CA57A16C-8BE7-F31D-5B46-B4D0253E159C}"/>
                </a:ext>
              </a:extLst>
            </p:cNvPr>
            <p:cNvSpPr/>
            <p:nvPr/>
          </p:nvSpPr>
          <p:spPr>
            <a:xfrm>
              <a:off x="3201123" y="3244824"/>
              <a:ext cx="4610910" cy="476655"/>
            </a:xfrm>
            <a:prstGeom prst="rect">
              <a:avLst/>
            </a:prstGeom>
            <a:solidFill>
              <a:srgbClr val="D35029">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accent5"/>
                  </a:solidFill>
                </a:rPr>
                <a:t>Genetic or genomic information</a:t>
              </a:r>
            </a:p>
          </p:txBody>
        </p:sp>
        <p:grpSp>
          <p:nvGrpSpPr>
            <p:cNvPr id="42" name="Group 41">
              <a:extLst>
                <a:ext uri="{FF2B5EF4-FFF2-40B4-BE49-F238E27FC236}">
                  <a16:creationId xmlns:a16="http://schemas.microsoft.com/office/drawing/2014/main" id="{A528E934-29D9-2BB3-7A08-585F3D8BF844}"/>
                </a:ext>
              </a:extLst>
            </p:cNvPr>
            <p:cNvGrpSpPr/>
            <p:nvPr/>
          </p:nvGrpSpPr>
          <p:grpSpPr>
            <a:xfrm>
              <a:off x="3201123" y="1037566"/>
              <a:ext cx="6345827" cy="3243187"/>
              <a:chOff x="898910" y="1191894"/>
              <a:chExt cx="6345827" cy="3243187"/>
            </a:xfrm>
          </p:grpSpPr>
          <p:sp>
            <p:nvSpPr>
              <p:cNvPr id="11" name="Rectangle 10">
                <a:extLst>
                  <a:ext uri="{FF2B5EF4-FFF2-40B4-BE49-F238E27FC236}">
                    <a16:creationId xmlns:a16="http://schemas.microsoft.com/office/drawing/2014/main" id="{162DC4B9-C9D4-66A0-6C0F-D83C36F9BD80}"/>
                  </a:ext>
                </a:extLst>
              </p:cNvPr>
              <p:cNvSpPr/>
              <p:nvPr/>
            </p:nvSpPr>
            <p:spPr>
              <a:xfrm>
                <a:off x="901430" y="1197139"/>
                <a:ext cx="4610910" cy="1543876"/>
              </a:xfrm>
              <a:prstGeom prst="rect">
                <a:avLst/>
              </a:prstGeom>
              <a:solidFill>
                <a:srgbClr val="D35029">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accent5"/>
                    </a:solidFill>
                  </a:rPr>
                  <a:t>Racial or ethnic origin, gender identity, sexual orientation or practices, political opinions or associations, religious beliefs, membership of a trade union or association, criminal records</a:t>
                </a:r>
              </a:p>
            </p:txBody>
          </p:sp>
          <p:sp>
            <p:nvSpPr>
              <p:cNvPr id="12" name="Rectangle 11">
                <a:extLst>
                  <a:ext uri="{FF2B5EF4-FFF2-40B4-BE49-F238E27FC236}">
                    <a16:creationId xmlns:a16="http://schemas.microsoft.com/office/drawing/2014/main" id="{FA67BCAC-E39E-626E-CDE6-30481AED2989}"/>
                  </a:ext>
                </a:extLst>
              </p:cNvPr>
              <p:cNvSpPr/>
              <p:nvPr/>
            </p:nvSpPr>
            <p:spPr>
              <a:xfrm>
                <a:off x="898910" y="2828815"/>
                <a:ext cx="4610910" cy="476655"/>
              </a:xfrm>
              <a:prstGeom prst="rect">
                <a:avLst/>
              </a:prstGeom>
              <a:solidFill>
                <a:srgbClr val="37B5B6">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accent5"/>
                    </a:solidFill>
                  </a:rPr>
                  <a:t>Health information</a:t>
                </a:r>
              </a:p>
            </p:txBody>
          </p:sp>
          <p:sp>
            <p:nvSpPr>
              <p:cNvPr id="13" name="Rectangle 12">
                <a:extLst>
                  <a:ext uri="{FF2B5EF4-FFF2-40B4-BE49-F238E27FC236}">
                    <a16:creationId xmlns:a16="http://schemas.microsoft.com/office/drawing/2014/main" id="{44E27966-34FD-3466-AF49-01EE9C7553C0}"/>
                  </a:ext>
                </a:extLst>
              </p:cNvPr>
              <p:cNvSpPr/>
              <p:nvPr/>
            </p:nvSpPr>
            <p:spPr>
              <a:xfrm>
                <a:off x="898910" y="3958426"/>
                <a:ext cx="4610910" cy="476655"/>
              </a:xfrm>
              <a:prstGeom prst="rect">
                <a:avLst/>
              </a:prstGeom>
              <a:solidFill>
                <a:schemeClr val="tx2">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accent5"/>
                    </a:solidFill>
                  </a:rPr>
                  <a:t>Biometric information</a:t>
                </a:r>
              </a:p>
            </p:txBody>
          </p:sp>
          <p:sp>
            <p:nvSpPr>
              <p:cNvPr id="23" name="Freeform 243">
                <a:extLst>
                  <a:ext uri="{FF2B5EF4-FFF2-40B4-BE49-F238E27FC236}">
                    <a16:creationId xmlns:a16="http://schemas.microsoft.com/office/drawing/2014/main" id="{9694496A-B8FC-3CFB-C2FE-5E32834B50A9}"/>
                  </a:ext>
                  <a:ext uri="{C183D7F6-B498-43B3-948B-1728B52AA6E4}">
                    <adec:decorative xmlns:adec="http://schemas.microsoft.com/office/drawing/2017/decorative" val="1"/>
                  </a:ext>
                </a:extLst>
              </p:cNvPr>
              <p:cNvSpPr>
                <a:spLocks/>
              </p:cNvSpPr>
              <p:nvPr/>
            </p:nvSpPr>
            <p:spPr bwMode="auto">
              <a:xfrm>
                <a:off x="5509155" y="1191894"/>
                <a:ext cx="911135" cy="1768392"/>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 name="csX0" fmla="*/ 0 w 10000"/>
                  <a:gd name="csY0" fmla="*/ 0 h 13090"/>
                  <a:gd name="csX1" fmla="*/ 0 w 10000"/>
                  <a:gd name="csY1" fmla="*/ 13090 h 13090"/>
                  <a:gd name="csX2" fmla="*/ 10000 w 10000"/>
                  <a:gd name="csY2" fmla="*/ 10000 h 13090"/>
                  <a:gd name="csX3" fmla="*/ 10000 w 10000"/>
                  <a:gd name="csY3" fmla="*/ 8300 h 13090"/>
                  <a:gd name="csX4" fmla="*/ 0 w 10000"/>
                  <a:gd name="csY4" fmla="*/ 0 h 13090"/>
                  <a:gd name="csX0" fmla="*/ 0 w 11871"/>
                  <a:gd name="csY0" fmla="*/ 0 h 14642"/>
                  <a:gd name="csX1" fmla="*/ 0 w 11871"/>
                  <a:gd name="csY1" fmla="*/ 13090 h 14642"/>
                  <a:gd name="csX2" fmla="*/ 11871 w 11871"/>
                  <a:gd name="csY2" fmla="*/ 14642 h 14642"/>
                  <a:gd name="csX3" fmla="*/ 10000 w 11871"/>
                  <a:gd name="csY3" fmla="*/ 8300 h 14642"/>
                  <a:gd name="csX4" fmla="*/ 0 w 11871"/>
                  <a:gd name="csY4" fmla="*/ 0 h 14642"/>
                  <a:gd name="csX0" fmla="*/ 0 w 11871"/>
                  <a:gd name="csY0" fmla="*/ 0 h 14642"/>
                  <a:gd name="csX1" fmla="*/ 0 w 11871"/>
                  <a:gd name="csY1" fmla="*/ 13090 h 14642"/>
                  <a:gd name="csX2" fmla="*/ 11871 w 11871"/>
                  <a:gd name="csY2" fmla="*/ 14642 h 14642"/>
                  <a:gd name="csX3" fmla="*/ 10306 w 11871"/>
                  <a:gd name="csY3" fmla="*/ 9973 h 14642"/>
                  <a:gd name="csX4" fmla="*/ 0 w 11871"/>
                  <a:gd name="csY4" fmla="*/ 0 h 14642"/>
                  <a:gd name="csX0" fmla="*/ 0 w 11871"/>
                  <a:gd name="csY0" fmla="*/ 0 h 5357"/>
                  <a:gd name="csX1" fmla="*/ 0 w 11871"/>
                  <a:gd name="csY1" fmla="*/ 3805 h 5357"/>
                  <a:gd name="csX2" fmla="*/ 11871 w 11871"/>
                  <a:gd name="csY2" fmla="*/ 5357 h 5357"/>
                  <a:gd name="csX3" fmla="*/ 10306 w 11871"/>
                  <a:gd name="csY3" fmla="*/ 688 h 5357"/>
                  <a:gd name="csX4" fmla="*/ 0 w 11871"/>
                  <a:gd name="csY4" fmla="*/ 0 h 5357"/>
                  <a:gd name="csX0" fmla="*/ 0 w 10000"/>
                  <a:gd name="csY0" fmla="*/ 4258 h 14258"/>
                  <a:gd name="csX1" fmla="*/ 0 w 10000"/>
                  <a:gd name="csY1" fmla="*/ 11361 h 14258"/>
                  <a:gd name="csX2" fmla="*/ 10000 w 10000"/>
                  <a:gd name="csY2" fmla="*/ 14258 h 14258"/>
                  <a:gd name="csX3" fmla="*/ 9971 w 10000"/>
                  <a:gd name="csY3" fmla="*/ 0 h 14258"/>
                  <a:gd name="csX4" fmla="*/ 0 w 10000"/>
                  <a:gd name="csY4" fmla="*/ 4258 h 14258"/>
                  <a:gd name="csX0" fmla="*/ 0 w 10000"/>
                  <a:gd name="csY0" fmla="*/ 4258 h 11361"/>
                  <a:gd name="csX1" fmla="*/ 0 w 10000"/>
                  <a:gd name="csY1" fmla="*/ 11361 h 11361"/>
                  <a:gd name="csX2" fmla="*/ 10000 w 10000"/>
                  <a:gd name="csY2" fmla="*/ 3476 h 11361"/>
                  <a:gd name="csX3" fmla="*/ 9971 w 10000"/>
                  <a:gd name="csY3" fmla="*/ 0 h 11361"/>
                  <a:gd name="csX4" fmla="*/ 0 w 10000"/>
                  <a:gd name="csY4" fmla="*/ 4258 h 11361"/>
                  <a:gd name="csX0" fmla="*/ 0 w 10430"/>
                  <a:gd name="csY0" fmla="*/ 4258 h 13095"/>
                  <a:gd name="csX1" fmla="*/ 0 w 10430"/>
                  <a:gd name="csY1" fmla="*/ 11361 h 13095"/>
                  <a:gd name="csX2" fmla="*/ 10430 w 10430"/>
                  <a:gd name="csY2" fmla="*/ 13095 h 13095"/>
                  <a:gd name="csX3" fmla="*/ 9971 w 10430"/>
                  <a:gd name="csY3" fmla="*/ 0 h 13095"/>
                  <a:gd name="csX4" fmla="*/ 0 w 10430"/>
                  <a:gd name="csY4" fmla="*/ 4258 h 13095"/>
                  <a:gd name="csX0" fmla="*/ 0 w 10430"/>
                  <a:gd name="csY0" fmla="*/ 0 h 8837"/>
                  <a:gd name="csX1" fmla="*/ 0 w 10430"/>
                  <a:gd name="csY1" fmla="*/ 7103 h 8837"/>
                  <a:gd name="csX2" fmla="*/ 10430 w 10430"/>
                  <a:gd name="csY2" fmla="*/ 8837 h 8837"/>
                  <a:gd name="csX3" fmla="*/ 10343 w 10430"/>
                  <a:gd name="csY3" fmla="*/ 2612 h 8837"/>
                  <a:gd name="csX4" fmla="*/ 0 w 10430"/>
                  <a:gd name="csY4" fmla="*/ 0 h 8837"/>
                  <a:gd name="csX0" fmla="*/ 0 w 9917"/>
                  <a:gd name="csY0" fmla="*/ 0 h 8112"/>
                  <a:gd name="csX1" fmla="*/ 0 w 9917"/>
                  <a:gd name="csY1" fmla="*/ 8038 h 8112"/>
                  <a:gd name="csX2" fmla="*/ 3983 w 9917"/>
                  <a:gd name="csY2" fmla="*/ 8112 h 8112"/>
                  <a:gd name="csX3" fmla="*/ 9917 w 9917"/>
                  <a:gd name="csY3" fmla="*/ 2956 h 8112"/>
                  <a:gd name="csX4" fmla="*/ 0 w 9917"/>
                  <a:gd name="csY4" fmla="*/ 0 h 8112"/>
                  <a:gd name="csX0" fmla="*/ 0 w 4049"/>
                  <a:gd name="csY0" fmla="*/ 0 h 10000"/>
                  <a:gd name="csX1" fmla="*/ 0 w 4049"/>
                  <a:gd name="csY1" fmla="*/ 9909 h 10000"/>
                  <a:gd name="csX2" fmla="*/ 4016 w 4049"/>
                  <a:gd name="csY2" fmla="*/ 10000 h 10000"/>
                  <a:gd name="csX3" fmla="*/ 4048 w 4049"/>
                  <a:gd name="csY3" fmla="*/ 2138 h 10000"/>
                  <a:gd name="csX4" fmla="*/ 0 w 4049"/>
                  <a:gd name="csY4" fmla="*/ 0 h 10000"/>
                  <a:gd name="csX0" fmla="*/ 0 w 9918"/>
                  <a:gd name="csY0" fmla="*/ 0 h 10000"/>
                  <a:gd name="csX1" fmla="*/ 0 w 9918"/>
                  <a:gd name="csY1" fmla="*/ 9909 h 10000"/>
                  <a:gd name="csX2" fmla="*/ 9918 w 9918"/>
                  <a:gd name="csY2" fmla="*/ 10000 h 10000"/>
                  <a:gd name="csX3" fmla="*/ 9427 w 9918"/>
                  <a:gd name="csY3" fmla="*/ 3507 h 10000"/>
                  <a:gd name="csX4" fmla="*/ 0 w 9918"/>
                  <a:gd name="csY4" fmla="*/ 0 h 10000"/>
                  <a:gd name="csX0" fmla="*/ 0 w 10014"/>
                  <a:gd name="csY0" fmla="*/ 0 h 10000"/>
                  <a:gd name="csX1" fmla="*/ 0 w 10014"/>
                  <a:gd name="csY1" fmla="*/ 9909 h 10000"/>
                  <a:gd name="csX2" fmla="*/ 10000 w 10014"/>
                  <a:gd name="csY2" fmla="*/ 10000 h 10000"/>
                  <a:gd name="csX3" fmla="*/ 10009 w 10014"/>
                  <a:gd name="csY3" fmla="*/ 3644 h 10000"/>
                  <a:gd name="csX4" fmla="*/ 0 w 10014"/>
                  <a:gd name="csY4" fmla="*/ 0 h 10000"/>
                  <a:gd name="csX0" fmla="*/ 0 w 10012"/>
                  <a:gd name="csY0" fmla="*/ 0 h 9909"/>
                  <a:gd name="csX1" fmla="*/ 0 w 10012"/>
                  <a:gd name="csY1" fmla="*/ 9909 h 9909"/>
                  <a:gd name="csX2" fmla="*/ 9974 w 10012"/>
                  <a:gd name="csY2" fmla="*/ 9796 h 9909"/>
                  <a:gd name="csX3" fmla="*/ 10009 w 10012"/>
                  <a:gd name="csY3" fmla="*/ 3644 h 9909"/>
                  <a:gd name="csX4" fmla="*/ 0 w 10012"/>
                  <a:gd name="csY4" fmla="*/ 0 h 9909"/>
                  <a:gd name="csX0" fmla="*/ 0 w 10041"/>
                  <a:gd name="csY0" fmla="*/ 0 h 10000"/>
                  <a:gd name="csX1" fmla="*/ 0 w 10041"/>
                  <a:gd name="csY1" fmla="*/ 10000 h 10000"/>
                  <a:gd name="csX2" fmla="*/ 10041 w 10041"/>
                  <a:gd name="csY2" fmla="*/ 9732 h 10000"/>
                  <a:gd name="csX3" fmla="*/ 9997 w 10041"/>
                  <a:gd name="csY3" fmla="*/ 3677 h 10000"/>
                  <a:gd name="csX4" fmla="*/ 0 w 10041"/>
                  <a:gd name="csY4" fmla="*/ 0 h 10000"/>
                  <a:gd name="csX0" fmla="*/ 0 w 10067"/>
                  <a:gd name="csY0" fmla="*/ 0 h 10000"/>
                  <a:gd name="csX1" fmla="*/ 0 w 10067"/>
                  <a:gd name="csY1" fmla="*/ 10000 h 10000"/>
                  <a:gd name="csX2" fmla="*/ 10067 w 10067"/>
                  <a:gd name="csY2" fmla="*/ 9783 h 10000"/>
                  <a:gd name="csX3" fmla="*/ 9997 w 10067"/>
                  <a:gd name="csY3" fmla="*/ 3677 h 10000"/>
                  <a:gd name="csX4" fmla="*/ 0 w 10067"/>
                  <a:gd name="csY4" fmla="*/ 0 h 10000"/>
                  <a:gd name="csX0" fmla="*/ 0 w 10014"/>
                  <a:gd name="csY0" fmla="*/ 0 h 10000"/>
                  <a:gd name="csX1" fmla="*/ 0 w 10014"/>
                  <a:gd name="csY1" fmla="*/ 10000 h 10000"/>
                  <a:gd name="csX2" fmla="*/ 10014 w 10014"/>
                  <a:gd name="csY2" fmla="*/ 9834 h 10000"/>
                  <a:gd name="csX3" fmla="*/ 9997 w 10014"/>
                  <a:gd name="csY3" fmla="*/ 3677 h 10000"/>
                  <a:gd name="csX4" fmla="*/ 0 w 10014"/>
                  <a:gd name="csY4" fmla="*/ 0 h 10000"/>
                  <a:gd name="csX0" fmla="*/ 0 w 10014"/>
                  <a:gd name="csY0" fmla="*/ 0 h 34083"/>
                  <a:gd name="csX1" fmla="*/ 53 w 10014"/>
                  <a:gd name="csY1" fmla="*/ 34083 h 34083"/>
                  <a:gd name="csX2" fmla="*/ 10014 w 10014"/>
                  <a:gd name="csY2" fmla="*/ 9834 h 34083"/>
                  <a:gd name="csX3" fmla="*/ 9997 w 10014"/>
                  <a:gd name="csY3" fmla="*/ 3677 h 34083"/>
                  <a:gd name="csX4" fmla="*/ 0 w 10014"/>
                  <a:gd name="csY4" fmla="*/ 0 h 34083"/>
                  <a:gd name="csX0" fmla="*/ 0 w 10000"/>
                  <a:gd name="csY0" fmla="*/ 0 h 38795"/>
                  <a:gd name="csX1" fmla="*/ 53 w 10000"/>
                  <a:gd name="csY1" fmla="*/ 34083 h 38795"/>
                  <a:gd name="csX2" fmla="*/ 9961 w 10000"/>
                  <a:gd name="csY2" fmla="*/ 38795 h 38795"/>
                  <a:gd name="csX3" fmla="*/ 9997 w 10000"/>
                  <a:gd name="csY3" fmla="*/ 3677 h 38795"/>
                  <a:gd name="csX4" fmla="*/ 0 w 10000"/>
                  <a:gd name="csY4" fmla="*/ 0 h 38795"/>
                  <a:gd name="csX0" fmla="*/ 0 w 9976"/>
                  <a:gd name="csY0" fmla="*/ 0 h 38795"/>
                  <a:gd name="csX1" fmla="*/ 53 w 9976"/>
                  <a:gd name="csY1" fmla="*/ 34083 h 38795"/>
                  <a:gd name="csX2" fmla="*/ 9961 w 9976"/>
                  <a:gd name="csY2" fmla="*/ 38795 h 38795"/>
                  <a:gd name="csX3" fmla="*/ 9971 w 9976"/>
                  <a:gd name="csY3" fmla="*/ 32792 h 38795"/>
                  <a:gd name="csX4" fmla="*/ 0 w 9976"/>
                  <a:gd name="csY4" fmla="*/ 0 h 38795"/>
                  <a:gd name="csX0" fmla="*/ 0 w 10202"/>
                  <a:gd name="csY0" fmla="*/ 0 h 10000"/>
                  <a:gd name="csX1" fmla="*/ 53 w 10202"/>
                  <a:gd name="csY1" fmla="*/ 8785 h 10000"/>
                  <a:gd name="csX2" fmla="*/ 10202 w 10202"/>
                  <a:gd name="csY2" fmla="*/ 10000 h 10000"/>
                  <a:gd name="csX3" fmla="*/ 9995 w 10202"/>
                  <a:gd name="csY3" fmla="*/ 8453 h 10000"/>
                  <a:gd name="csX4" fmla="*/ 0 w 10202"/>
                  <a:gd name="csY4" fmla="*/ 0 h 10000"/>
                  <a:gd name="csX0" fmla="*/ 0 w 10217"/>
                  <a:gd name="csY0" fmla="*/ 0 h 10000"/>
                  <a:gd name="csX1" fmla="*/ 53 w 10217"/>
                  <a:gd name="csY1" fmla="*/ 8785 h 10000"/>
                  <a:gd name="csX2" fmla="*/ 10202 w 10217"/>
                  <a:gd name="csY2" fmla="*/ 10000 h 10000"/>
                  <a:gd name="csX3" fmla="*/ 10212 w 10217"/>
                  <a:gd name="csY3" fmla="*/ 8417 h 10000"/>
                  <a:gd name="csX4" fmla="*/ 0 w 10217"/>
                  <a:gd name="csY4" fmla="*/ 0 h 10000"/>
                </a:gdLst>
                <a:ahLst/>
                <a:cxnLst>
                  <a:cxn ang="0">
                    <a:pos x="csX0" y="csY0"/>
                  </a:cxn>
                  <a:cxn ang="0">
                    <a:pos x="csX1" y="csY1"/>
                  </a:cxn>
                  <a:cxn ang="0">
                    <a:pos x="csX2" y="csY2"/>
                  </a:cxn>
                  <a:cxn ang="0">
                    <a:pos x="csX3" y="csY3"/>
                  </a:cxn>
                  <a:cxn ang="0">
                    <a:pos x="csX4" y="csY4"/>
                  </a:cxn>
                </a:cxnLst>
                <a:rect l="l" t="t" r="r" b="b"/>
                <a:pathLst>
                  <a:path w="10217" h="10000">
                    <a:moveTo>
                      <a:pt x="0" y="0"/>
                    </a:moveTo>
                    <a:cubicBezTo>
                      <a:pt x="18" y="2928"/>
                      <a:pt x="35" y="5857"/>
                      <a:pt x="53" y="8785"/>
                    </a:cubicBezTo>
                    <a:lnTo>
                      <a:pt x="10202" y="10000"/>
                    </a:lnTo>
                    <a:cubicBezTo>
                      <a:pt x="10178" y="8275"/>
                      <a:pt x="10234" y="10141"/>
                      <a:pt x="10212" y="8417"/>
                    </a:cubicBezTo>
                    <a:lnTo>
                      <a:pt x="0" y="0"/>
                    </a:lnTo>
                    <a:close/>
                  </a:path>
                </a:pathLst>
              </a:custGeom>
              <a:solidFill>
                <a:srgbClr val="D35029">
                  <a:alpha val="10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4" name="Freeform 243">
                <a:extLst>
                  <a:ext uri="{FF2B5EF4-FFF2-40B4-BE49-F238E27FC236}">
                    <a16:creationId xmlns:a16="http://schemas.microsoft.com/office/drawing/2014/main" id="{22EC5157-760F-8B02-A9A0-F90A1BC402DB}"/>
                  </a:ext>
                  <a:ext uri="{C183D7F6-B498-43B3-948B-1728B52AA6E4}">
                    <adec:decorative xmlns:adec="http://schemas.microsoft.com/office/drawing/2017/decorative" val="1"/>
                  </a:ext>
                </a:extLst>
              </p:cNvPr>
              <p:cNvSpPr>
                <a:spLocks/>
              </p:cNvSpPr>
              <p:nvPr/>
            </p:nvSpPr>
            <p:spPr bwMode="auto">
              <a:xfrm>
                <a:off x="5508977" y="3782342"/>
                <a:ext cx="911489" cy="652739"/>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 name="csX0" fmla="*/ 0 w 10000"/>
                  <a:gd name="csY0" fmla="*/ 0 h 13090"/>
                  <a:gd name="csX1" fmla="*/ 0 w 10000"/>
                  <a:gd name="csY1" fmla="*/ 13090 h 13090"/>
                  <a:gd name="csX2" fmla="*/ 10000 w 10000"/>
                  <a:gd name="csY2" fmla="*/ 10000 h 13090"/>
                  <a:gd name="csX3" fmla="*/ 10000 w 10000"/>
                  <a:gd name="csY3" fmla="*/ 8300 h 13090"/>
                  <a:gd name="csX4" fmla="*/ 0 w 10000"/>
                  <a:gd name="csY4" fmla="*/ 0 h 13090"/>
                  <a:gd name="csX0" fmla="*/ 0 w 11871"/>
                  <a:gd name="csY0" fmla="*/ 0 h 14642"/>
                  <a:gd name="csX1" fmla="*/ 0 w 11871"/>
                  <a:gd name="csY1" fmla="*/ 13090 h 14642"/>
                  <a:gd name="csX2" fmla="*/ 11871 w 11871"/>
                  <a:gd name="csY2" fmla="*/ 14642 h 14642"/>
                  <a:gd name="csX3" fmla="*/ 10000 w 11871"/>
                  <a:gd name="csY3" fmla="*/ 8300 h 14642"/>
                  <a:gd name="csX4" fmla="*/ 0 w 11871"/>
                  <a:gd name="csY4" fmla="*/ 0 h 14642"/>
                  <a:gd name="csX0" fmla="*/ 0 w 11871"/>
                  <a:gd name="csY0" fmla="*/ 0 h 14642"/>
                  <a:gd name="csX1" fmla="*/ 0 w 11871"/>
                  <a:gd name="csY1" fmla="*/ 13090 h 14642"/>
                  <a:gd name="csX2" fmla="*/ 11871 w 11871"/>
                  <a:gd name="csY2" fmla="*/ 14642 h 14642"/>
                  <a:gd name="csX3" fmla="*/ 10306 w 11871"/>
                  <a:gd name="csY3" fmla="*/ 9973 h 14642"/>
                  <a:gd name="csX4" fmla="*/ 0 w 11871"/>
                  <a:gd name="csY4" fmla="*/ 0 h 14642"/>
                  <a:gd name="csX0" fmla="*/ 0 w 11871"/>
                  <a:gd name="csY0" fmla="*/ 0 h 5357"/>
                  <a:gd name="csX1" fmla="*/ 0 w 11871"/>
                  <a:gd name="csY1" fmla="*/ 3805 h 5357"/>
                  <a:gd name="csX2" fmla="*/ 11871 w 11871"/>
                  <a:gd name="csY2" fmla="*/ 5357 h 5357"/>
                  <a:gd name="csX3" fmla="*/ 10306 w 11871"/>
                  <a:gd name="csY3" fmla="*/ 688 h 5357"/>
                  <a:gd name="csX4" fmla="*/ 0 w 11871"/>
                  <a:gd name="csY4" fmla="*/ 0 h 5357"/>
                  <a:gd name="csX0" fmla="*/ 0 w 10000"/>
                  <a:gd name="csY0" fmla="*/ 4258 h 14258"/>
                  <a:gd name="csX1" fmla="*/ 0 w 10000"/>
                  <a:gd name="csY1" fmla="*/ 11361 h 14258"/>
                  <a:gd name="csX2" fmla="*/ 10000 w 10000"/>
                  <a:gd name="csY2" fmla="*/ 14258 h 14258"/>
                  <a:gd name="csX3" fmla="*/ 9971 w 10000"/>
                  <a:gd name="csY3" fmla="*/ 0 h 14258"/>
                  <a:gd name="csX4" fmla="*/ 0 w 10000"/>
                  <a:gd name="csY4" fmla="*/ 4258 h 14258"/>
                  <a:gd name="csX0" fmla="*/ 0 w 10000"/>
                  <a:gd name="csY0" fmla="*/ 4258 h 11361"/>
                  <a:gd name="csX1" fmla="*/ 0 w 10000"/>
                  <a:gd name="csY1" fmla="*/ 11361 h 11361"/>
                  <a:gd name="csX2" fmla="*/ 10000 w 10000"/>
                  <a:gd name="csY2" fmla="*/ 3476 h 11361"/>
                  <a:gd name="csX3" fmla="*/ 9971 w 10000"/>
                  <a:gd name="csY3" fmla="*/ 0 h 11361"/>
                  <a:gd name="csX4" fmla="*/ 0 w 10000"/>
                  <a:gd name="csY4" fmla="*/ 4258 h 11361"/>
                  <a:gd name="csX0" fmla="*/ 0 w 10000"/>
                  <a:gd name="csY0" fmla="*/ 6712 h 13815"/>
                  <a:gd name="csX1" fmla="*/ 0 w 10000"/>
                  <a:gd name="csY1" fmla="*/ 13815 h 13815"/>
                  <a:gd name="csX2" fmla="*/ 10000 w 10000"/>
                  <a:gd name="csY2" fmla="*/ 5930 h 13815"/>
                  <a:gd name="csX3" fmla="*/ 9656 w 10000"/>
                  <a:gd name="csY3" fmla="*/ 0 h 13815"/>
                  <a:gd name="csX4" fmla="*/ 0 w 10000"/>
                  <a:gd name="csY4" fmla="*/ 6712 h 13815"/>
                  <a:gd name="csX0" fmla="*/ 0 w 9685"/>
                  <a:gd name="csY0" fmla="*/ 6712 h 13815"/>
                  <a:gd name="csX1" fmla="*/ 0 w 9685"/>
                  <a:gd name="csY1" fmla="*/ 13815 h 13815"/>
                  <a:gd name="csX2" fmla="*/ 9685 w 9685"/>
                  <a:gd name="csY2" fmla="*/ 5734 h 13815"/>
                  <a:gd name="csX3" fmla="*/ 9656 w 9685"/>
                  <a:gd name="csY3" fmla="*/ 0 h 13815"/>
                  <a:gd name="csX4" fmla="*/ 0 w 9685"/>
                  <a:gd name="csY4" fmla="*/ 6712 h 13815"/>
                  <a:gd name="csX0" fmla="*/ 0 w 10000"/>
                  <a:gd name="csY0" fmla="*/ 2087 h 7229"/>
                  <a:gd name="csX1" fmla="*/ 0 w 10000"/>
                  <a:gd name="csY1" fmla="*/ 7229 h 7229"/>
                  <a:gd name="csX2" fmla="*/ 10000 w 10000"/>
                  <a:gd name="csY2" fmla="*/ 1380 h 7229"/>
                  <a:gd name="csX3" fmla="*/ 4112 w 10000"/>
                  <a:gd name="csY3" fmla="*/ 0 h 7229"/>
                  <a:gd name="csX4" fmla="*/ 0 w 10000"/>
                  <a:gd name="csY4" fmla="*/ 2087 h 7229"/>
                  <a:gd name="csX0" fmla="*/ 0 w 4142"/>
                  <a:gd name="csY0" fmla="*/ 2887 h 10000"/>
                  <a:gd name="csX1" fmla="*/ 0 w 4142"/>
                  <a:gd name="csY1" fmla="*/ 10000 h 10000"/>
                  <a:gd name="csX2" fmla="*/ 4142 w 4142"/>
                  <a:gd name="csY2" fmla="*/ 4661 h 10000"/>
                  <a:gd name="csX3" fmla="*/ 4112 w 4142"/>
                  <a:gd name="csY3" fmla="*/ 0 h 10000"/>
                  <a:gd name="csX4" fmla="*/ 0 w 4142"/>
                  <a:gd name="csY4" fmla="*/ 2887 h 10000"/>
                  <a:gd name="csX0" fmla="*/ 0 w 10026"/>
                  <a:gd name="csY0" fmla="*/ 2887 h 10000"/>
                  <a:gd name="csX1" fmla="*/ 0 w 10026"/>
                  <a:gd name="csY1" fmla="*/ 10000 h 10000"/>
                  <a:gd name="csX2" fmla="*/ 10026 w 10026"/>
                  <a:gd name="csY2" fmla="*/ 4300 h 10000"/>
                  <a:gd name="csX3" fmla="*/ 9928 w 10026"/>
                  <a:gd name="csY3" fmla="*/ 0 h 10000"/>
                  <a:gd name="csX4" fmla="*/ 0 w 10026"/>
                  <a:gd name="csY4" fmla="*/ 2887 h 10000"/>
                  <a:gd name="csX0" fmla="*/ 0 w 10039"/>
                  <a:gd name="csY0" fmla="*/ 2779 h 9892"/>
                  <a:gd name="csX1" fmla="*/ 0 w 10039"/>
                  <a:gd name="csY1" fmla="*/ 9892 h 9892"/>
                  <a:gd name="csX2" fmla="*/ 10026 w 10039"/>
                  <a:gd name="csY2" fmla="*/ 4192 h 9892"/>
                  <a:gd name="csX3" fmla="*/ 10033 w 10039"/>
                  <a:gd name="csY3" fmla="*/ 0 h 9892"/>
                  <a:gd name="csX4" fmla="*/ 0 w 10039"/>
                  <a:gd name="csY4" fmla="*/ 2779 h 9892"/>
                  <a:gd name="csX0" fmla="*/ 0 w 9987"/>
                  <a:gd name="csY0" fmla="*/ 2809 h 10000"/>
                  <a:gd name="csX1" fmla="*/ 0 w 9987"/>
                  <a:gd name="csY1" fmla="*/ 10000 h 10000"/>
                  <a:gd name="csX2" fmla="*/ 9987 w 9987"/>
                  <a:gd name="csY2" fmla="*/ 4238 h 10000"/>
                  <a:gd name="csX3" fmla="*/ 9916 w 9987"/>
                  <a:gd name="csY3" fmla="*/ 0 h 10000"/>
                  <a:gd name="csX4" fmla="*/ 0 w 9987"/>
                  <a:gd name="csY4" fmla="*/ 2809 h 10000"/>
                  <a:gd name="csX0" fmla="*/ 0 w 10000"/>
                  <a:gd name="csY0" fmla="*/ 2809 h 10000"/>
                  <a:gd name="csX1" fmla="*/ 0 w 10000"/>
                  <a:gd name="csY1" fmla="*/ 10000 h 10000"/>
                  <a:gd name="csX2" fmla="*/ 10000 w 10000"/>
                  <a:gd name="csY2" fmla="*/ 4274 h 10000"/>
                  <a:gd name="csX3" fmla="*/ 9929 w 10000"/>
                  <a:gd name="csY3" fmla="*/ 0 h 10000"/>
                  <a:gd name="csX4" fmla="*/ 0 w 10000"/>
                  <a:gd name="csY4" fmla="*/ 2809 h 10000"/>
                  <a:gd name="csX0" fmla="*/ 0 w 10013"/>
                  <a:gd name="csY0" fmla="*/ 2809 h 10000"/>
                  <a:gd name="csX1" fmla="*/ 0 w 10013"/>
                  <a:gd name="csY1" fmla="*/ 10000 h 10000"/>
                  <a:gd name="csX2" fmla="*/ 10000 w 10013"/>
                  <a:gd name="csY2" fmla="*/ 4274 h 10000"/>
                  <a:gd name="csX3" fmla="*/ 10007 w 10013"/>
                  <a:gd name="csY3" fmla="*/ 0 h 10000"/>
                  <a:gd name="csX4" fmla="*/ 0 w 10013"/>
                  <a:gd name="csY4" fmla="*/ 2809 h 10000"/>
                </a:gdLst>
                <a:ahLst/>
                <a:cxnLst>
                  <a:cxn ang="0">
                    <a:pos x="csX0" y="csY0"/>
                  </a:cxn>
                  <a:cxn ang="0">
                    <a:pos x="csX1" y="csY1"/>
                  </a:cxn>
                  <a:cxn ang="0">
                    <a:pos x="csX2" y="csY2"/>
                  </a:cxn>
                  <a:cxn ang="0">
                    <a:pos x="csX3" y="csY3"/>
                  </a:cxn>
                  <a:cxn ang="0">
                    <a:pos x="csX4" y="csY4"/>
                  </a:cxn>
                </a:cxnLst>
                <a:rect l="l" t="t" r="r" b="b"/>
                <a:pathLst>
                  <a:path w="10013" h="10000">
                    <a:moveTo>
                      <a:pt x="0" y="2809"/>
                    </a:moveTo>
                    <a:lnTo>
                      <a:pt x="0" y="10000"/>
                    </a:lnTo>
                    <a:lnTo>
                      <a:pt x="10000" y="4274"/>
                    </a:lnTo>
                    <a:cubicBezTo>
                      <a:pt x="9976" y="-538"/>
                      <a:pt x="10031" y="4811"/>
                      <a:pt x="10007" y="0"/>
                    </a:cubicBezTo>
                    <a:lnTo>
                      <a:pt x="0" y="2809"/>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5" name="Freeform 243">
                <a:extLst>
                  <a:ext uri="{FF2B5EF4-FFF2-40B4-BE49-F238E27FC236}">
                    <a16:creationId xmlns:a16="http://schemas.microsoft.com/office/drawing/2014/main" id="{2B4CE603-BE46-535E-4AD6-317A1BC0FE38}"/>
                  </a:ext>
                  <a:ext uri="{C183D7F6-B498-43B3-948B-1728B52AA6E4}">
                    <adec:decorative xmlns:adec="http://schemas.microsoft.com/office/drawing/2017/decorative" val="1"/>
                  </a:ext>
                </a:extLst>
              </p:cNvPr>
              <p:cNvSpPr>
                <a:spLocks/>
              </p:cNvSpPr>
              <p:nvPr/>
            </p:nvSpPr>
            <p:spPr bwMode="auto">
              <a:xfrm>
                <a:off x="5501474" y="3410922"/>
                <a:ext cx="911135" cy="469332"/>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 name="csX0" fmla="*/ 0 w 10000"/>
                  <a:gd name="csY0" fmla="*/ 0 h 13090"/>
                  <a:gd name="csX1" fmla="*/ 0 w 10000"/>
                  <a:gd name="csY1" fmla="*/ 13090 h 13090"/>
                  <a:gd name="csX2" fmla="*/ 10000 w 10000"/>
                  <a:gd name="csY2" fmla="*/ 10000 h 13090"/>
                  <a:gd name="csX3" fmla="*/ 10000 w 10000"/>
                  <a:gd name="csY3" fmla="*/ 8300 h 13090"/>
                  <a:gd name="csX4" fmla="*/ 0 w 10000"/>
                  <a:gd name="csY4" fmla="*/ 0 h 13090"/>
                  <a:gd name="csX0" fmla="*/ 0 w 11871"/>
                  <a:gd name="csY0" fmla="*/ 0 h 14642"/>
                  <a:gd name="csX1" fmla="*/ 0 w 11871"/>
                  <a:gd name="csY1" fmla="*/ 13090 h 14642"/>
                  <a:gd name="csX2" fmla="*/ 11871 w 11871"/>
                  <a:gd name="csY2" fmla="*/ 14642 h 14642"/>
                  <a:gd name="csX3" fmla="*/ 10000 w 11871"/>
                  <a:gd name="csY3" fmla="*/ 8300 h 14642"/>
                  <a:gd name="csX4" fmla="*/ 0 w 11871"/>
                  <a:gd name="csY4" fmla="*/ 0 h 14642"/>
                  <a:gd name="csX0" fmla="*/ 0 w 11871"/>
                  <a:gd name="csY0" fmla="*/ 0 h 14642"/>
                  <a:gd name="csX1" fmla="*/ 0 w 11871"/>
                  <a:gd name="csY1" fmla="*/ 13090 h 14642"/>
                  <a:gd name="csX2" fmla="*/ 11871 w 11871"/>
                  <a:gd name="csY2" fmla="*/ 14642 h 14642"/>
                  <a:gd name="csX3" fmla="*/ 10306 w 11871"/>
                  <a:gd name="csY3" fmla="*/ 9973 h 14642"/>
                  <a:gd name="csX4" fmla="*/ 0 w 11871"/>
                  <a:gd name="csY4" fmla="*/ 0 h 14642"/>
                  <a:gd name="csX0" fmla="*/ 0 w 11871"/>
                  <a:gd name="csY0" fmla="*/ 0 h 5357"/>
                  <a:gd name="csX1" fmla="*/ 0 w 11871"/>
                  <a:gd name="csY1" fmla="*/ 3805 h 5357"/>
                  <a:gd name="csX2" fmla="*/ 11871 w 11871"/>
                  <a:gd name="csY2" fmla="*/ 5357 h 5357"/>
                  <a:gd name="csX3" fmla="*/ 10306 w 11871"/>
                  <a:gd name="csY3" fmla="*/ 688 h 5357"/>
                  <a:gd name="csX4" fmla="*/ 0 w 11871"/>
                  <a:gd name="csY4" fmla="*/ 0 h 5357"/>
                  <a:gd name="csX0" fmla="*/ 0 w 10000"/>
                  <a:gd name="csY0" fmla="*/ 4258 h 14258"/>
                  <a:gd name="csX1" fmla="*/ 0 w 10000"/>
                  <a:gd name="csY1" fmla="*/ 11361 h 14258"/>
                  <a:gd name="csX2" fmla="*/ 10000 w 10000"/>
                  <a:gd name="csY2" fmla="*/ 14258 h 14258"/>
                  <a:gd name="csX3" fmla="*/ 9971 w 10000"/>
                  <a:gd name="csY3" fmla="*/ 0 h 14258"/>
                  <a:gd name="csX4" fmla="*/ 0 w 10000"/>
                  <a:gd name="csY4" fmla="*/ 4258 h 14258"/>
                  <a:gd name="csX0" fmla="*/ 0 w 10000"/>
                  <a:gd name="csY0" fmla="*/ 4258 h 11361"/>
                  <a:gd name="csX1" fmla="*/ 0 w 10000"/>
                  <a:gd name="csY1" fmla="*/ 11361 h 11361"/>
                  <a:gd name="csX2" fmla="*/ 10000 w 10000"/>
                  <a:gd name="csY2" fmla="*/ 3476 h 11361"/>
                  <a:gd name="csX3" fmla="*/ 9971 w 10000"/>
                  <a:gd name="csY3" fmla="*/ 0 h 11361"/>
                  <a:gd name="csX4" fmla="*/ 0 w 10000"/>
                  <a:gd name="csY4" fmla="*/ 4258 h 11361"/>
                  <a:gd name="csX0" fmla="*/ 0 w 10430"/>
                  <a:gd name="csY0" fmla="*/ 4258 h 13095"/>
                  <a:gd name="csX1" fmla="*/ 0 w 10430"/>
                  <a:gd name="csY1" fmla="*/ 11361 h 13095"/>
                  <a:gd name="csX2" fmla="*/ 10430 w 10430"/>
                  <a:gd name="csY2" fmla="*/ 13095 h 13095"/>
                  <a:gd name="csX3" fmla="*/ 9971 w 10430"/>
                  <a:gd name="csY3" fmla="*/ 0 h 13095"/>
                  <a:gd name="csX4" fmla="*/ 0 w 10430"/>
                  <a:gd name="csY4" fmla="*/ 4258 h 13095"/>
                  <a:gd name="csX0" fmla="*/ 0 w 10430"/>
                  <a:gd name="csY0" fmla="*/ 0 h 8837"/>
                  <a:gd name="csX1" fmla="*/ 0 w 10430"/>
                  <a:gd name="csY1" fmla="*/ 7103 h 8837"/>
                  <a:gd name="csX2" fmla="*/ 10430 w 10430"/>
                  <a:gd name="csY2" fmla="*/ 8837 h 8837"/>
                  <a:gd name="csX3" fmla="*/ 10343 w 10430"/>
                  <a:gd name="csY3" fmla="*/ 2612 h 8837"/>
                  <a:gd name="csX4" fmla="*/ 0 w 10430"/>
                  <a:gd name="csY4" fmla="*/ 0 h 8837"/>
                  <a:gd name="csX0" fmla="*/ 0 w 10000"/>
                  <a:gd name="csY0" fmla="*/ 0 h 10000"/>
                  <a:gd name="csX1" fmla="*/ 0 w 10000"/>
                  <a:gd name="csY1" fmla="*/ 8038 h 10000"/>
                  <a:gd name="csX2" fmla="*/ 10000 w 10000"/>
                  <a:gd name="csY2" fmla="*/ 10000 h 10000"/>
                  <a:gd name="csX3" fmla="*/ 9946 w 10000"/>
                  <a:gd name="csY3" fmla="*/ 1290 h 10000"/>
                  <a:gd name="csX4" fmla="*/ 0 w 10000"/>
                  <a:gd name="csY4" fmla="*/ 0 h 10000"/>
                  <a:gd name="csX0" fmla="*/ 0 w 9946"/>
                  <a:gd name="csY0" fmla="*/ 0 h 8038"/>
                  <a:gd name="csX1" fmla="*/ 0 w 9946"/>
                  <a:gd name="csY1" fmla="*/ 8038 h 8038"/>
                  <a:gd name="csX2" fmla="*/ 3983 w 9946"/>
                  <a:gd name="csY2" fmla="*/ 5335 h 8038"/>
                  <a:gd name="csX3" fmla="*/ 9946 w 9946"/>
                  <a:gd name="csY3" fmla="*/ 1290 h 8038"/>
                  <a:gd name="csX4" fmla="*/ 0 w 9946"/>
                  <a:gd name="csY4" fmla="*/ 0 h 8038"/>
                  <a:gd name="csX0" fmla="*/ 0 w 4005"/>
                  <a:gd name="csY0" fmla="*/ 0 h 10000"/>
                  <a:gd name="csX1" fmla="*/ 0 w 4005"/>
                  <a:gd name="csY1" fmla="*/ 10000 h 10000"/>
                  <a:gd name="csX2" fmla="*/ 4005 w 4005"/>
                  <a:gd name="csY2" fmla="*/ 6637 h 10000"/>
                  <a:gd name="csX3" fmla="*/ 3979 w 4005"/>
                  <a:gd name="csY3" fmla="*/ 223 h 10000"/>
                  <a:gd name="csX4" fmla="*/ 0 w 4005"/>
                  <a:gd name="csY4" fmla="*/ 0 h 10000"/>
                  <a:gd name="csX0" fmla="*/ 0 w 10000"/>
                  <a:gd name="csY0" fmla="*/ 330 h 10330"/>
                  <a:gd name="csX1" fmla="*/ 0 w 10000"/>
                  <a:gd name="csY1" fmla="*/ 10330 h 10330"/>
                  <a:gd name="csX2" fmla="*/ 10000 w 10000"/>
                  <a:gd name="csY2" fmla="*/ 6967 h 10330"/>
                  <a:gd name="csX3" fmla="*/ 9863 w 10000"/>
                  <a:gd name="csY3" fmla="*/ 0 h 10330"/>
                  <a:gd name="csX4" fmla="*/ 0 w 10000"/>
                  <a:gd name="csY4" fmla="*/ 330 h 10330"/>
                  <a:gd name="csX0" fmla="*/ 0 w 10076"/>
                  <a:gd name="csY0" fmla="*/ 0 h 10000"/>
                  <a:gd name="csX1" fmla="*/ 0 w 10076"/>
                  <a:gd name="csY1" fmla="*/ 10000 h 10000"/>
                  <a:gd name="csX2" fmla="*/ 10000 w 10076"/>
                  <a:gd name="csY2" fmla="*/ 6637 h 10000"/>
                  <a:gd name="csX3" fmla="*/ 10074 w 10076"/>
                  <a:gd name="csY3" fmla="*/ 25 h 10000"/>
                  <a:gd name="csX4" fmla="*/ 0 w 10076"/>
                  <a:gd name="csY4" fmla="*/ 0 h 10000"/>
                  <a:gd name="csX0" fmla="*/ 0 w 10106"/>
                  <a:gd name="csY0" fmla="*/ 0 h 10000"/>
                  <a:gd name="csX1" fmla="*/ 0 w 10106"/>
                  <a:gd name="csY1" fmla="*/ 10000 h 10000"/>
                  <a:gd name="csX2" fmla="*/ 10106 w 10106"/>
                  <a:gd name="csY2" fmla="*/ 6231 h 10000"/>
                  <a:gd name="csX3" fmla="*/ 10074 w 10106"/>
                  <a:gd name="csY3" fmla="*/ 25 h 10000"/>
                  <a:gd name="csX4" fmla="*/ 0 w 10106"/>
                  <a:gd name="csY4" fmla="*/ 0 h 10000"/>
                </a:gdLst>
                <a:ahLst/>
                <a:cxnLst>
                  <a:cxn ang="0">
                    <a:pos x="csX0" y="csY0"/>
                  </a:cxn>
                  <a:cxn ang="0">
                    <a:pos x="csX1" y="csY1"/>
                  </a:cxn>
                  <a:cxn ang="0">
                    <a:pos x="csX2" y="csY2"/>
                  </a:cxn>
                  <a:cxn ang="0">
                    <a:pos x="csX3" y="csY3"/>
                  </a:cxn>
                  <a:cxn ang="0">
                    <a:pos x="csX4" y="csY4"/>
                  </a:cxn>
                </a:cxnLst>
                <a:rect l="l" t="t" r="r" b="b"/>
                <a:pathLst>
                  <a:path w="10106" h="10000">
                    <a:moveTo>
                      <a:pt x="0" y="0"/>
                    </a:moveTo>
                    <a:lnTo>
                      <a:pt x="0" y="10000"/>
                    </a:lnTo>
                    <a:lnTo>
                      <a:pt x="10106" y="6231"/>
                    </a:lnTo>
                    <a:cubicBezTo>
                      <a:pt x="10081" y="-461"/>
                      <a:pt x="10097" y="6716"/>
                      <a:pt x="10074" y="25"/>
                    </a:cubicBezTo>
                    <a:lnTo>
                      <a:pt x="0"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7" name="Rectangle 26">
                <a:extLst>
                  <a:ext uri="{FF2B5EF4-FFF2-40B4-BE49-F238E27FC236}">
                    <a16:creationId xmlns:a16="http://schemas.microsoft.com/office/drawing/2014/main" id="{EA7A03D7-AF8C-772D-7440-D5D758FDEFD6}"/>
                  </a:ext>
                </a:extLst>
              </p:cNvPr>
              <p:cNvSpPr/>
              <p:nvPr/>
            </p:nvSpPr>
            <p:spPr>
              <a:xfrm>
                <a:off x="6403304" y="3038565"/>
                <a:ext cx="194553" cy="271838"/>
              </a:xfrm>
              <a:prstGeom prst="rect">
                <a:avLst/>
              </a:prstGeom>
              <a:solidFill>
                <a:srgbClr val="37B5B6">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5090C860-5676-4DC6-9434-543BAF8CC6A2}"/>
                  </a:ext>
                </a:extLst>
              </p:cNvPr>
              <p:cNvSpPr/>
              <p:nvPr/>
            </p:nvSpPr>
            <p:spPr>
              <a:xfrm>
                <a:off x="6403304" y="3417027"/>
                <a:ext cx="257174" cy="282746"/>
              </a:xfrm>
              <a:prstGeom prst="rect">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E86C75BD-D2DF-1869-66FD-A024127CB0A2}"/>
                  </a:ext>
                </a:extLst>
              </p:cNvPr>
              <p:cNvSpPr/>
              <p:nvPr/>
            </p:nvSpPr>
            <p:spPr>
              <a:xfrm>
                <a:off x="6420067" y="3777945"/>
                <a:ext cx="194553" cy="289238"/>
              </a:xfrm>
              <a:prstGeom prst="rect">
                <a:avLst/>
              </a:prstGeom>
              <a:solidFill>
                <a:schemeClr val="tx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4DC14402-F4A8-7BB5-83EC-34DA5488606A}"/>
                  </a:ext>
                </a:extLst>
              </p:cNvPr>
              <p:cNvSpPr/>
              <p:nvPr/>
            </p:nvSpPr>
            <p:spPr>
              <a:xfrm>
                <a:off x="6419937" y="2684933"/>
                <a:ext cx="177920" cy="271837"/>
              </a:xfrm>
              <a:prstGeom prst="rect">
                <a:avLst/>
              </a:prstGeom>
              <a:solidFill>
                <a:srgbClr val="D3502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Freeform 243">
                <a:extLst>
                  <a:ext uri="{FF2B5EF4-FFF2-40B4-BE49-F238E27FC236}">
                    <a16:creationId xmlns:a16="http://schemas.microsoft.com/office/drawing/2014/main" id="{1A6BE201-3FEA-E424-2519-58DFE5DADD7A}"/>
                  </a:ext>
                  <a:ext uri="{C183D7F6-B498-43B3-948B-1728B52AA6E4}">
                    <adec:decorative xmlns:adec="http://schemas.microsoft.com/office/drawing/2017/decorative" val="1"/>
                  </a:ext>
                </a:extLst>
              </p:cNvPr>
              <p:cNvSpPr>
                <a:spLocks/>
              </p:cNvSpPr>
              <p:nvPr/>
            </p:nvSpPr>
            <p:spPr bwMode="auto">
              <a:xfrm>
                <a:off x="5501120" y="2835526"/>
                <a:ext cx="902399" cy="476655"/>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 name="csX0" fmla="*/ 0 w 10000"/>
                  <a:gd name="csY0" fmla="*/ 0 h 13090"/>
                  <a:gd name="csX1" fmla="*/ 0 w 10000"/>
                  <a:gd name="csY1" fmla="*/ 13090 h 13090"/>
                  <a:gd name="csX2" fmla="*/ 10000 w 10000"/>
                  <a:gd name="csY2" fmla="*/ 10000 h 13090"/>
                  <a:gd name="csX3" fmla="*/ 10000 w 10000"/>
                  <a:gd name="csY3" fmla="*/ 8300 h 13090"/>
                  <a:gd name="csX4" fmla="*/ 0 w 10000"/>
                  <a:gd name="csY4" fmla="*/ 0 h 13090"/>
                  <a:gd name="csX0" fmla="*/ 0 w 11871"/>
                  <a:gd name="csY0" fmla="*/ 0 h 14642"/>
                  <a:gd name="csX1" fmla="*/ 0 w 11871"/>
                  <a:gd name="csY1" fmla="*/ 13090 h 14642"/>
                  <a:gd name="csX2" fmla="*/ 11871 w 11871"/>
                  <a:gd name="csY2" fmla="*/ 14642 h 14642"/>
                  <a:gd name="csX3" fmla="*/ 10000 w 11871"/>
                  <a:gd name="csY3" fmla="*/ 8300 h 14642"/>
                  <a:gd name="csX4" fmla="*/ 0 w 11871"/>
                  <a:gd name="csY4" fmla="*/ 0 h 14642"/>
                  <a:gd name="csX0" fmla="*/ 0 w 11871"/>
                  <a:gd name="csY0" fmla="*/ 0 h 14642"/>
                  <a:gd name="csX1" fmla="*/ 0 w 11871"/>
                  <a:gd name="csY1" fmla="*/ 13090 h 14642"/>
                  <a:gd name="csX2" fmla="*/ 11871 w 11871"/>
                  <a:gd name="csY2" fmla="*/ 14642 h 14642"/>
                  <a:gd name="csX3" fmla="*/ 10306 w 11871"/>
                  <a:gd name="csY3" fmla="*/ 9973 h 14642"/>
                  <a:gd name="csX4" fmla="*/ 0 w 11871"/>
                  <a:gd name="csY4" fmla="*/ 0 h 14642"/>
                  <a:gd name="csX0" fmla="*/ 0 w 11871"/>
                  <a:gd name="csY0" fmla="*/ 0 h 5357"/>
                  <a:gd name="csX1" fmla="*/ 0 w 11871"/>
                  <a:gd name="csY1" fmla="*/ 3805 h 5357"/>
                  <a:gd name="csX2" fmla="*/ 11871 w 11871"/>
                  <a:gd name="csY2" fmla="*/ 5357 h 5357"/>
                  <a:gd name="csX3" fmla="*/ 10306 w 11871"/>
                  <a:gd name="csY3" fmla="*/ 688 h 5357"/>
                  <a:gd name="csX4" fmla="*/ 0 w 11871"/>
                  <a:gd name="csY4" fmla="*/ 0 h 5357"/>
                  <a:gd name="csX0" fmla="*/ 0 w 10000"/>
                  <a:gd name="csY0" fmla="*/ 4258 h 14258"/>
                  <a:gd name="csX1" fmla="*/ 0 w 10000"/>
                  <a:gd name="csY1" fmla="*/ 11361 h 14258"/>
                  <a:gd name="csX2" fmla="*/ 10000 w 10000"/>
                  <a:gd name="csY2" fmla="*/ 14258 h 14258"/>
                  <a:gd name="csX3" fmla="*/ 9971 w 10000"/>
                  <a:gd name="csY3" fmla="*/ 0 h 14258"/>
                  <a:gd name="csX4" fmla="*/ 0 w 10000"/>
                  <a:gd name="csY4" fmla="*/ 4258 h 14258"/>
                  <a:gd name="csX0" fmla="*/ 0 w 10000"/>
                  <a:gd name="csY0" fmla="*/ 4258 h 11361"/>
                  <a:gd name="csX1" fmla="*/ 0 w 10000"/>
                  <a:gd name="csY1" fmla="*/ 11361 h 11361"/>
                  <a:gd name="csX2" fmla="*/ 10000 w 10000"/>
                  <a:gd name="csY2" fmla="*/ 3476 h 11361"/>
                  <a:gd name="csX3" fmla="*/ 9971 w 10000"/>
                  <a:gd name="csY3" fmla="*/ 0 h 11361"/>
                  <a:gd name="csX4" fmla="*/ 0 w 10000"/>
                  <a:gd name="csY4" fmla="*/ 4258 h 11361"/>
                  <a:gd name="csX0" fmla="*/ 0 w 10430"/>
                  <a:gd name="csY0" fmla="*/ 4258 h 13095"/>
                  <a:gd name="csX1" fmla="*/ 0 w 10430"/>
                  <a:gd name="csY1" fmla="*/ 11361 h 13095"/>
                  <a:gd name="csX2" fmla="*/ 10430 w 10430"/>
                  <a:gd name="csY2" fmla="*/ 13095 h 13095"/>
                  <a:gd name="csX3" fmla="*/ 9971 w 10430"/>
                  <a:gd name="csY3" fmla="*/ 0 h 13095"/>
                  <a:gd name="csX4" fmla="*/ 0 w 10430"/>
                  <a:gd name="csY4" fmla="*/ 4258 h 13095"/>
                  <a:gd name="csX0" fmla="*/ 0 w 10430"/>
                  <a:gd name="csY0" fmla="*/ 0 h 8837"/>
                  <a:gd name="csX1" fmla="*/ 0 w 10430"/>
                  <a:gd name="csY1" fmla="*/ 7103 h 8837"/>
                  <a:gd name="csX2" fmla="*/ 10430 w 10430"/>
                  <a:gd name="csY2" fmla="*/ 8837 h 8837"/>
                  <a:gd name="csX3" fmla="*/ 10343 w 10430"/>
                  <a:gd name="csY3" fmla="*/ 2612 h 8837"/>
                  <a:gd name="csX4" fmla="*/ 0 w 10430"/>
                  <a:gd name="csY4" fmla="*/ 0 h 8837"/>
                  <a:gd name="csX0" fmla="*/ 0 w 9917"/>
                  <a:gd name="csY0" fmla="*/ 0 h 8112"/>
                  <a:gd name="csX1" fmla="*/ 0 w 9917"/>
                  <a:gd name="csY1" fmla="*/ 8038 h 8112"/>
                  <a:gd name="csX2" fmla="*/ 3983 w 9917"/>
                  <a:gd name="csY2" fmla="*/ 8112 h 8112"/>
                  <a:gd name="csX3" fmla="*/ 9917 w 9917"/>
                  <a:gd name="csY3" fmla="*/ 2956 h 8112"/>
                  <a:gd name="csX4" fmla="*/ 0 w 9917"/>
                  <a:gd name="csY4" fmla="*/ 0 h 8112"/>
                  <a:gd name="csX0" fmla="*/ 0 w 4049"/>
                  <a:gd name="csY0" fmla="*/ 0 h 10000"/>
                  <a:gd name="csX1" fmla="*/ 0 w 4049"/>
                  <a:gd name="csY1" fmla="*/ 9909 h 10000"/>
                  <a:gd name="csX2" fmla="*/ 4016 w 4049"/>
                  <a:gd name="csY2" fmla="*/ 10000 h 10000"/>
                  <a:gd name="csX3" fmla="*/ 4048 w 4049"/>
                  <a:gd name="csY3" fmla="*/ 2138 h 10000"/>
                  <a:gd name="csX4" fmla="*/ 0 w 4049"/>
                  <a:gd name="csY4" fmla="*/ 0 h 10000"/>
                  <a:gd name="csX0" fmla="*/ 0 w 9918"/>
                  <a:gd name="csY0" fmla="*/ 0 h 10000"/>
                  <a:gd name="csX1" fmla="*/ 0 w 9918"/>
                  <a:gd name="csY1" fmla="*/ 9909 h 10000"/>
                  <a:gd name="csX2" fmla="*/ 9918 w 9918"/>
                  <a:gd name="csY2" fmla="*/ 10000 h 10000"/>
                  <a:gd name="csX3" fmla="*/ 9427 w 9918"/>
                  <a:gd name="csY3" fmla="*/ 3507 h 10000"/>
                  <a:gd name="csX4" fmla="*/ 0 w 9918"/>
                  <a:gd name="csY4" fmla="*/ 0 h 10000"/>
                  <a:gd name="csX0" fmla="*/ 0 w 10014"/>
                  <a:gd name="csY0" fmla="*/ 0 h 10000"/>
                  <a:gd name="csX1" fmla="*/ 0 w 10014"/>
                  <a:gd name="csY1" fmla="*/ 9909 h 10000"/>
                  <a:gd name="csX2" fmla="*/ 10000 w 10014"/>
                  <a:gd name="csY2" fmla="*/ 10000 h 10000"/>
                  <a:gd name="csX3" fmla="*/ 10009 w 10014"/>
                  <a:gd name="csY3" fmla="*/ 3644 h 10000"/>
                  <a:gd name="csX4" fmla="*/ 0 w 10014"/>
                  <a:gd name="csY4" fmla="*/ 0 h 10000"/>
                  <a:gd name="csX0" fmla="*/ 0 w 10012"/>
                  <a:gd name="csY0" fmla="*/ 0 h 9909"/>
                  <a:gd name="csX1" fmla="*/ 0 w 10012"/>
                  <a:gd name="csY1" fmla="*/ 9909 h 9909"/>
                  <a:gd name="csX2" fmla="*/ 9974 w 10012"/>
                  <a:gd name="csY2" fmla="*/ 9796 h 9909"/>
                  <a:gd name="csX3" fmla="*/ 10009 w 10012"/>
                  <a:gd name="csY3" fmla="*/ 3644 h 9909"/>
                  <a:gd name="csX4" fmla="*/ 0 w 10012"/>
                  <a:gd name="csY4" fmla="*/ 0 h 9909"/>
                  <a:gd name="csX0" fmla="*/ 0 w 10041"/>
                  <a:gd name="csY0" fmla="*/ 0 h 10000"/>
                  <a:gd name="csX1" fmla="*/ 0 w 10041"/>
                  <a:gd name="csY1" fmla="*/ 10000 h 10000"/>
                  <a:gd name="csX2" fmla="*/ 10041 w 10041"/>
                  <a:gd name="csY2" fmla="*/ 9732 h 10000"/>
                  <a:gd name="csX3" fmla="*/ 9997 w 10041"/>
                  <a:gd name="csY3" fmla="*/ 3677 h 10000"/>
                  <a:gd name="csX4" fmla="*/ 0 w 10041"/>
                  <a:gd name="csY4" fmla="*/ 0 h 10000"/>
                  <a:gd name="csX0" fmla="*/ 0 w 10067"/>
                  <a:gd name="csY0" fmla="*/ 0 h 10000"/>
                  <a:gd name="csX1" fmla="*/ 0 w 10067"/>
                  <a:gd name="csY1" fmla="*/ 10000 h 10000"/>
                  <a:gd name="csX2" fmla="*/ 10067 w 10067"/>
                  <a:gd name="csY2" fmla="*/ 9783 h 10000"/>
                  <a:gd name="csX3" fmla="*/ 9997 w 10067"/>
                  <a:gd name="csY3" fmla="*/ 3677 h 10000"/>
                  <a:gd name="csX4" fmla="*/ 0 w 10067"/>
                  <a:gd name="csY4" fmla="*/ 0 h 10000"/>
                  <a:gd name="csX0" fmla="*/ 0 w 10014"/>
                  <a:gd name="csY0" fmla="*/ 0 h 10000"/>
                  <a:gd name="csX1" fmla="*/ 0 w 10014"/>
                  <a:gd name="csY1" fmla="*/ 10000 h 10000"/>
                  <a:gd name="csX2" fmla="*/ 10014 w 10014"/>
                  <a:gd name="csY2" fmla="*/ 9834 h 10000"/>
                  <a:gd name="csX3" fmla="*/ 9997 w 10014"/>
                  <a:gd name="csY3" fmla="*/ 3677 h 10000"/>
                  <a:gd name="csX4" fmla="*/ 0 w 10014"/>
                  <a:gd name="csY4" fmla="*/ 0 h 10000"/>
                  <a:gd name="csX0" fmla="*/ 0 w 10014"/>
                  <a:gd name="csY0" fmla="*/ 0 h 10257"/>
                  <a:gd name="csX1" fmla="*/ 0 w 10014"/>
                  <a:gd name="csY1" fmla="*/ 10257 h 10257"/>
                  <a:gd name="csX2" fmla="*/ 10014 w 10014"/>
                  <a:gd name="csY2" fmla="*/ 10091 h 10257"/>
                  <a:gd name="csX3" fmla="*/ 9997 w 10014"/>
                  <a:gd name="csY3" fmla="*/ 3934 h 10257"/>
                  <a:gd name="csX4" fmla="*/ 0 w 10014"/>
                  <a:gd name="csY4" fmla="*/ 0 h 10257"/>
                  <a:gd name="csX0" fmla="*/ 0 w 10014"/>
                  <a:gd name="csY0" fmla="*/ 0 h 10257"/>
                  <a:gd name="csX1" fmla="*/ 0 w 10014"/>
                  <a:gd name="csY1" fmla="*/ 10257 h 10257"/>
                  <a:gd name="csX2" fmla="*/ 10014 w 10014"/>
                  <a:gd name="csY2" fmla="*/ 10091 h 10257"/>
                  <a:gd name="csX3" fmla="*/ 9913 w 10014"/>
                  <a:gd name="csY3" fmla="*/ 4317 h 10257"/>
                  <a:gd name="csX4" fmla="*/ 0 w 10014"/>
                  <a:gd name="csY4" fmla="*/ 0 h 10257"/>
                  <a:gd name="csX0" fmla="*/ 0 w 9918"/>
                  <a:gd name="csY0" fmla="*/ 0 h 10257"/>
                  <a:gd name="csX1" fmla="*/ 0 w 9918"/>
                  <a:gd name="csY1" fmla="*/ 10257 h 10257"/>
                  <a:gd name="csX2" fmla="*/ 9902 w 9918"/>
                  <a:gd name="csY2" fmla="*/ 10200 h 10257"/>
                  <a:gd name="csX3" fmla="*/ 9913 w 9918"/>
                  <a:gd name="csY3" fmla="*/ 4317 h 10257"/>
                  <a:gd name="csX4" fmla="*/ 0 w 9918"/>
                  <a:gd name="csY4" fmla="*/ 0 h 10257"/>
                </a:gdLst>
                <a:ahLst/>
                <a:cxnLst>
                  <a:cxn ang="0">
                    <a:pos x="csX0" y="csY0"/>
                  </a:cxn>
                  <a:cxn ang="0">
                    <a:pos x="csX1" y="csY1"/>
                  </a:cxn>
                  <a:cxn ang="0">
                    <a:pos x="csX2" y="csY2"/>
                  </a:cxn>
                  <a:cxn ang="0">
                    <a:pos x="csX3" y="csY3"/>
                  </a:cxn>
                  <a:cxn ang="0">
                    <a:pos x="csX4" y="csY4"/>
                  </a:cxn>
                </a:cxnLst>
                <a:rect l="l" t="t" r="r" b="b"/>
                <a:pathLst>
                  <a:path w="9918" h="10257">
                    <a:moveTo>
                      <a:pt x="0" y="0"/>
                    </a:moveTo>
                    <a:lnTo>
                      <a:pt x="0" y="10257"/>
                    </a:lnTo>
                    <a:lnTo>
                      <a:pt x="9902" y="10200"/>
                    </a:lnTo>
                    <a:cubicBezTo>
                      <a:pt x="9878" y="3508"/>
                      <a:pt x="9935" y="11008"/>
                      <a:pt x="9913" y="4317"/>
                    </a:cubicBez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8" name="Freeform 258">
                <a:extLst>
                  <a:ext uri="{FF2B5EF4-FFF2-40B4-BE49-F238E27FC236}">
                    <a16:creationId xmlns:a16="http://schemas.microsoft.com/office/drawing/2014/main" id="{7104999F-0A62-4ECD-AE95-3F3617105E92}"/>
                  </a:ext>
                  <a:ext uri="{C183D7F6-B498-43B3-948B-1728B52AA6E4}">
                    <adec:decorative xmlns:adec="http://schemas.microsoft.com/office/drawing/2017/decorative" val="1"/>
                  </a:ext>
                </a:extLst>
              </p:cNvPr>
              <p:cNvSpPr>
                <a:spLocks/>
              </p:cNvSpPr>
              <p:nvPr/>
            </p:nvSpPr>
            <p:spPr bwMode="auto">
              <a:xfrm>
                <a:off x="6660478" y="3407091"/>
                <a:ext cx="584259" cy="292682"/>
              </a:xfrm>
              <a:custGeom>
                <a:avLst/>
                <a:gdLst>
                  <a:gd name="T0" fmla="*/ 270 w 270"/>
                  <a:gd name="T1" fmla="*/ 0 h 86"/>
                  <a:gd name="T2" fmla="*/ 0 w 270"/>
                  <a:gd name="T3" fmla="*/ 0 h 86"/>
                  <a:gd name="T4" fmla="*/ 0 w 270"/>
                  <a:gd name="T5" fmla="*/ 86 h 86"/>
                  <a:gd name="T6" fmla="*/ 204 w 270"/>
                  <a:gd name="T7" fmla="*/ 86 h 86"/>
                  <a:gd name="T8" fmla="*/ 270 w 270"/>
                  <a:gd name="T9" fmla="*/ 0 h 86"/>
                  <a:gd name="csX0" fmla="*/ 11362 w 11362"/>
                  <a:gd name="csY0" fmla="*/ 0 h 10000"/>
                  <a:gd name="csX1" fmla="*/ 0 w 11362"/>
                  <a:gd name="csY1" fmla="*/ 0 h 10000"/>
                  <a:gd name="csX2" fmla="*/ 0 w 11362"/>
                  <a:gd name="csY2" fmla="*/ 10000 h 10000"/>
                  <a:gd name="csX3" fmla="*/ 7556 w 11362"/>
                  <a:gd name="csY3" fmla="*/ 10000 h 10000"/>
                  <a:gd name="csX4" fmla="*/ 11362 w 11362"/>
                  <a:gd name="csY4" fmla="*/ 0 h 10000"/>
                  <a:gd name="csX0" fmla="*/ 13178 w 13178"/>
                  <a:gd name="csY0" fmla="*/ 0 h 10221"/>
                  <a:gd name="csX1" fmla="*/ 0 w 13178"/>
                  <a:gd name="csY1" fmla="*/ 221 h 10221"/>
                  <a:gd name="csX2" fmla="*/ 0 w 13178"/>
                  <a:gd name="csY2" fmla="*/ 10221 h 10221"/>
                  <a:gd name="csX3" fmla="*/ 7556 w 13178"/>
                  <a:gd name="csY3" fmla="*/ 10221 h 10221"/>
                  <a:gd name="csX4" fmla="*/ 13178 w 13178"/>
                  <a:gd name="csY4" fmla="*/ 0 h 10221"/>
                  <a:gd name="csX0" fmla="*/ 14388 w 14388"/>
                  <a:gd name="csY0" fmla="*/ 0 h 10442"/>
                  <a:gd name="csX1" fmla="*/ 0 w 14388"/>
                  <a:gd name="csY1" fmla="*/ 442 h 10442"/>
                  <a:gd name="csX2" fmla="*/ 0 w 14388"/>
                  <a:gd name="csY2" fmla="*/ 10442 h 10442"/>
                  <a:gd name="csX3" fmla="*/ 7556 w 14388"/>
                  <a:gd name="csY3" fmla="*/ 10442 h 10442"/>
                  <a:gd name="csX4" fmla="*/ 14388 w 14388"/>
                  <a:gd name="csY4" fmla="*/ 0 h 10442"/>
                  <a:gd name="csX0" fmla="*/ 13631 w 13631"/>
                  <a:gd name="csY0" fmla="*/ 0 h 10442"/>
                  <a:gd name="csX1" fmla="*/ 0 w 13631"/>
                  <a:gd name="csY1" fmla="*/ 442 h 10442"/>
                  <a:gd name="csX2" fmla="*/ 0 w 13631"/>
                  <a:gd name="csY2" fmla="*/ 10442 h 10442"/>
                  <a:gd name="csX3" fmla="*/ 7556 w 13631"/>
                  <a:gd name="csY3" fmla="*/ 10442 h 10442"/>
                  <a:gd name="csX4" fmla="*/ 13631 w 13631"/>
                  <a:gd name="csY4" fmla="*/ 0 h 10442"/>
                </a:gdLst>
                <a:ahLst/>
                <a:cxnLst>
                  <a:cxn ang="0">
                    <a:pos x="csX0" y="csY0"/>
                  </a:cxn>
                  <a:cxn ang="0">
                    <a:pos x="csX1" y="csY1"/>
                  </a:cxn>
                  <a:cxn ang="0">
                    <a:pos x="csX2" y="csY2"/>
                  </a:cxn>
                  <a:cxn ang="0">
                    <a:pos x="csX3" y="csY3"/>
                  </a:cxn>
                  <a:cxn ang="0">
                    <a:pos x="csX4" y="csY4"/>
                  </a:cxn>
                </a:cxnLst>
                <a:rect l="l" t="t" r="r" b="b"/>
                <a:pathLst>
                  <a:path w="13631" h="10442">
                    <a:moveTo>
                      <a:pt x="13631" y="0"/>
                    </a:moveTo>
                    <a:lnTo>
                      <a:pt x="0" y="442"/>
                    </a:lnTo>
                    <a:lnTo>
                      <a:pt x="0" y="10442"/>
                    </a:lnTo>
                    <a:lnTo>
                      <a:pt x="7556" y="10442"/>
                    </a:lnTo>
                    <a:lnTo>
                      <a:pt x="13631"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9" name="Freeform 256">
                <a:extLst>
                  <a:ext uri="{FF2B5EF4-FFF2-40B4-BE49-F238E27FC236}">
                    <a16:creationId xmlns:a16="http://schemas.microsoft.com/office/drawing/2014/main" id="{556216EC-5CDF-4B48-B0EB-32E577D382F0}"/>
                  </a:ext>
                  <a:ext uri="{C183D7F6-B498-43B3-948B-1728B52AA6E4}">
                    <adec:decorative xmlns:adec="http://schemas.microsoft.com/office/drawing/2017/decorative" val="1"/>
                  </a:ext>
                </a:extLst>
              </p:cNvPr>
              <p:cNvSpPr>
                <a:spLocks/>
              </p:cNvSpPr>
              <p:nvPr/>
            </p:nvSpPr>
            <p:spPr bwMode="auto">
              <a:xfrm>
                <a:off x="6597315" y="3038566"/>
                <a:ext cx="584259" cy="273616"/>
              </a:xfrm>
              <a:custGeom>
                <a:avLst/>
                <a:gdLst>
                  <a:gd name="T0" fmla="*/ 270 w 270"/>
                  <a:gd name="T1" fmla="*/ 86 h 86"/>
                  <a:gd name="T2" fmla="*/ 0 w 270"/>
                  <a:gd name="T3" fmla="*/ 86 h 86"/>
                  <a:gd name="T4" fmla="*/ 0 w 270"/>
                  <a:gd name="T5" fmla="*/ 0 h 86"/>
                  <a:gd name="T6" fmla="*/ 204 w 270"/>
                  <a:gd name="T7" fmla="*/ 0 h 86"/>
                  <a:gd name="T8" fmla="*/ 270 w 270"/>
                  <a:gd name="T9" fmla="*/ 86 h 86"/>
                  <a:gd name="csX0" fmla="*/ 11513 w 11513"/>
                  <a:gd name="csY0" fmla="*/ 10443 h 10443"/>
                  <a:gd name="csX1" fmla="*/ 0 w 11513"/>
                  <a:gd name="csY1" fmla="*/ 10000 h 10443"/>
                  <a:gd name="csX2" fmla="*/ 0 w 11513"/>
                  <a:gd name="csY2" fmla="*/ 0 h 10443"/>
                  <a:gd name="csX3" fmla="*/ 7556 w 11513"/>
                  <a:gd name="csY3" fmla="*/ 0 h 10443"/>
                  <a:gd name="csX4" fmla="*/ 11513 w 11513"/>
                  <a:gd name="csY4" fmla="*/ 10443 h 10443"/>
                  <a:gd name="csX0" fmla="*/ 13631 w 13631"/>
                  <a:gd name="csY0" fmla="*/ 10222 h 10222"/>
                  <a:gd name="csX1" fmla="*/ 0 w 13631"/>
                  <a:gd name="csY1" fmla="*/ 10000 h 10222"/>
                  <a:gd name="csX2" fmla="*/ 0 w 13631"/>
                  <a:gd name="csY2" fmla="*/ 0 h 10222"/>
                  <a:gd name="csX3" fmla="*/ 7556 w 13631"/>
                  <a:gd name="csY3" fmla="*/ 0 h 10222"/>
                  <a:gd name="csX4" fmla="*/ 13631 w 13631"/>
                  <a:gd name="csY4" fmla="*/ 10222 h 10222"/>
                </a:gdLst>
                <a:ahLst/>
                <a:cxnLst>
                  <a:cxn ang="0">
                    <a:pos x="csX0" y="csY0"/>
                  </a:cxn>
                  <a:cxn ang="0">
                    <a:pos x="csX1" y="csY1"/>
                  </a:cxn>
                  <a:cxn ang="0">
                    <a:pos x="csX2" y="csY2"/>
                  </a:cxn>
                  <a:cxn ang="0">
                    <a:pos x="csX3" y="csY3"/>
                  </a:cxn>
                  <a:cxn ang="0">
                    <a:pos x="csX4" y="csY4"/>
                  </a:cxn>
                </a:cxnLst>
                <a:rect l="l" t="t" r="r" b="b"/>
                <a:pathLst>
                  <a:path w="13631" h="10222">
                    <a:moveTo>
                      <a:pt x="13631" y="10222"/>
                    </a:moveTo>
                    <a:lnTo>
                      <a:pt x="0" y="10000"/>
                    </a:lnTo>
                    <a:lnTo>
                      <a:pt x="0" y="0"/>
                    </a:lnTo>
                    <a:lnTo>
                      <a:pt x="7556" y="0"/>
                    </a:lnTo>
                    <a:lnTo>
                      <a:pt x="13631" y="10222"/>
                    </a:lnTo>
                    <a:close/>
                  </a:path>
                </a:pathLst>
              </a:custGeom>
              <a:solidFill>
                <a:srgbClr val="37B5B6">
                  <a:alpha val="20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40" name="Freeform 255">
                <a:extLst>
                  <a:ext uri="{FF2B5EF4-FFF2-40B4-BE49-F238E27FC236}">
                    <a16:creationId xmlns:a16="http://schemas.microsoft.com/office/drawing/2014/main" id="{F42A30C4-2BD0-40FE-8EEB-2E9024B34434}"/>
                  </a:ext>
                  <a:ext uri="{C183D7F6-B498-43B3-948B-1728B52AA6E4}">
                    <adec:decorative xmlns:adec="http://schemas.microsoft.com/office/drawing/2017/decorative" val="1"/>
                  </a:ext>
                </a:extLst>
              </p:cNvPr>
              <p:cNvSpPr>
                <a:spLocks/>
              </p:cNvSpPr>
              <p:nvPr/>
            </p:nvSpPr>
            <p:spPr bwMode="auto">
              <a:xfrm>
                <a:off x="6597857" y="2547195"/>
                <a:ext cx="291588" cy="409575"/>
              </a:xfrm>
              <a:custGeom>
                <a:avLst/>
                <a:gdLst>
                  <a:gd name="T0" fmla="*/ 196 w 196"/>
                  <a:gd name="T1" fmla="*/ 258 h 258"/>
                  <a:gd name="T2" fmla="*/ 0 w 196"/>
                  <a:gd name="T3" fmla="*/ 258 h 258"/>
                  <a:gd name="T4" fmla="*/ 0 w 196"/>
                  <a:gd name="T5" fmla="*/ 0 h 258"/>
                  <a:gd name="T6" fmla="*/ 196 w 196"/>
                  <a:gd name="T7" fmla="*/ 258 h 258"/>
                </a:gdLst>
                <a:ahLst/>
                <a:cxnLst>
                  <a:cxn ang="0">
                    <a:pos x="T0" y="T1"/>
                  </a:cxn>
                  <a:cxn ang="0">
                    <a:pos x="T2" y="T3"/>
                  </a:cxn>
                  <a:cxn ang="0">
                    <a:pos x="T4" y="T5"/>
                  </a:cxn>
                  <a:cxn ang="0">
                    <a:pos x="T6" y="T7"/>
                  </a:cxn>
                </a:cxnLst>
                <a:rect l="0" t="0" r="r" b="b"/>
                <a:pathLst>
                  <a:path w="196" h="258">
                    <a:moveTo>
                      <a:pt x="196" y="258"/>
                    </a:moveTo>
                    <a:lnTo>
                      <a:pt x="0" y="258"/>
                    </a:lnTo>
                    <a:lnTo>
                      <a:pt x="0" y="0"/>
                    </a:lnTo>
                    <a:lnTo>
                      <a:pt x="196" y="258"/>
                    </a:lnTo>
                    <a:close/>
                  </a:path>
                </a:pathLst>
              </a:custGeom>
              <a:solidFill>
                <a:srgbClr val="D35029">
                  <a:alpha val="20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41" name="Freeform 257">
                <a:extLst>
                  <a:ext uri="{FF2B5EF4-FFF2-40B4-BE49-F238E27FC236}">
                    <a16:creationId xmlns:a16="http://schemas.microsoft.com/office/drawing/2014/main" id="{F33CD8B7-9D36-4304-AB9C-C527B9DFD2FB}"/>
                  </a:ext>
                  <a:ext uri="{C183D7F6-B498-43B3-948B-1728B52AA6E4}">
                    <adec:decorative xmlns:adec="http://schemas.microsoft.com/office/drawing/2017/decorative" val="1"/>
                  </a:ext>
                </a:extLst>
              </p:cNvPr>
              <p:cNvSpPr>
                <a:spLocks/>
              </p:cNvSpPr>
              <p:nvPr/>
            </p:nvSpPr>
            <p:spPr bwMode="auto">
              <a:xfrm>
                <a:off x="6614620" y="3777945"/>
                <a:ext cx="311150" cy="409575"/>
              </a:xfrm>
              <a:custGeom>
                <a:avLst/>
                <a:gdLst>
                  <a:gd name="T0" fmla="*/ 196 w 196"/>
                  <a:gd name="T1" fmla="*/ 0 h 258"/>
                  <a:gd name="T2" fmla="*/ 0 w 196"/>
                  <a:gd name="T3" fmla="*/ 0 h 258"/>
                  <a:gd name="T4" fmla="*/ 0 w 196"/>
                  <a:gd name="T5" fmla="*/ 258 h 258"/>
                  <a:gd name="T6" fmla="*/ 196 w 196"/>
                  <a:gd name="T7" fmla="*/ 0 h 258"/>
                </a:gdLst>
                <a:ahLst/>
                <a:cxnLst>
                  <a:cxn ang="0">
                    <a:pos x="T0" y="T1"/>
                  </a:cxn>
                  <a:cxn ang="0">
                    <a:pos x="T2" y="T3"/>
                  </a:cxn>
                  <a:cxn ang="0">
                    <a:pos x="T4" y="T5"/>
                  </a:cxn>
                  <a:cxn ang="0">
                    <a:pos x="T6" y="T7"/>
                  </a:cxn>
                </a:cxnLst>
                <a:rect l="0" t="0" r="r" b="b"/>
                <a:pathLst>
                  <a:path w="196" h="258">
                    <a:moveTo>
                      <a:pt x="196" y="0"/>
                    </a:moveTo>
                    <a:lnTo>
                      <a:pt x="0" y="0"/>
                    </a:lnTo>
                    <a:lnTo>
                      <a:pt x="0" y="258"/>
                    </a:lnTo>
                    <a:lnTo>
                      <a:pt x="196" y="0"/>
                    </a:lnTo>
                    <a:close/>
                  </a:path>
                </a:pathLst>
              </a:custGeom>
              <a:solidFill>
                <a:schemeClr val="tx2">
                  <a:alpha val="2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grpSp>
    </p:spTree>
    <p:extLst>
      <p:ext uri="{BB962C8B-B14F-4D97-AF65-F5344CB8AC3E}">
        <p14:creationId xmlns:p14="http://schemas.microsoft.com/office/powerpoint/2010/main" val="3959284484"/>
      </p:ext>
    </p:extLst>
  </p:cSld>
  <p:clrMapOvr>
    <a:masterClrMapping/>
  </p:clrMapOvr>
</p:sld>
</file>

<file path=ppt/theme/theme1.xml><?xml version="1.0" encoding="utf-8"?>
<a:theme xmlns:a="http://schemas.openxmlformats.org/drawingml/2006/main" name="Office Theme">
  <a:themeElements>
    <a:clrScheme name="OIC WA">
      <a:dk1>
        <a:srgbClr val="01213D"/>
      </a:dk1>
      <a:lt1>
        <a:srgbClr val="F7F8F9"/>
      </a:lt1>
      <a:dk2>
        <a:srgbClr val="37B5B6"/>
      </a:dk2>
      <a:lt2>
        <a:srgbClr val="FFFFFF"/>
      </a:lt2>
      <a:accent1>
        <a:srgbClr val="D35029"/>
      </a:accent1>
      <a:accent2>
        <a:srgbClr val="01213D"/>
      </a:accent2>
      <a:accent3>
        <a:srgbClr val="D35029"/>
      </a:accent3>
      <a:accent4>
        <a:srgbClr val="37B5B6"/>
      </a:accent4>
      <a:accent5>
        <a:srgbClr val="01213D"/>
      </a:accent5>
      <a:accent6>
        <a:srgbClr val="37B5B6"/>
      </a:accent6>
      <a:hlink>
        <a:srgbClr val="37B5B6"/>
      </a:hlink>
      <a:folHlink>
        <a:srgbClr val="D3502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IC WA - Powerpoint Template v2" id="{30D4B547-18B5-4447-912B-5E084BB12041}" vid="{FEA7CDFF-FC10-40DA-8629-D1C7FF049BAF}"/>
    </a:ext>
  </a:extLst>
</a:theme>
</file>

<file path=ppt/theme/theme2.xml><?xml version="1.0" encoding="utf-8"?>
<a:theme xmlns:a="http://schemas.openxmlformats.org/drawingml/2006/main" name="1_Office Theme">
  <a:themeElements>
    <a:clrScheme name="OIC WA">
      <a:dk1>
        <a:srgbClr val="01213D"/>
      </a:dk1>
      <a:lt1>
        <a:srgbClr val="F7F8F9"/>
      </a:lt1>
      <a:dk2>
        <a:srgbClr val="37B5B6"/>
      </a:dk2>
      <a:lt2>
        <a:srgbClr val="FFFFFF"/>
      </a:lt2>
      <a:accent1>
        <a:srgbClr val="D35029"/>
      </a:accent1>
      <a:accent2>
        <a:srgbClr val="01213D"/>
      </a:accent2>
      <a:accent3>
        <a:srgbClr val="D35029"/>
      </a:accent3>
      <a:accent4>
        <a:srgbClr val="37B5B6"/>
      </a:accent4>
      <a:accent5>
        <a:srgbClr val="01213D"/>
      </a:accent5>
      <a:accent6>
        <a:srgbClr val="37B5B6"/>
      </a:accent6>
      <a:hlink>
        <a:srgbClr val="37B5B6"/>
      </a:hlink>
      <a:folHlink>
        <a:srgbClr val="D3502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IC WA - Powerpoint Template v2" id="{30D4B547-18B5-4447-912B-5E084BB12041}" vid="{6C6BD464-FC3D-4BF1-B7A5-EEF5EFA82FF7}"/>
    </a:ext>
  </a:extLst>
</a:theme>
</file>

<file path=ppt/theme/theme3.xml><?xml version="1.0" encoding="utf-8"?>
<a:theme xmlns:a="http://schemas.openxmlformats.org/drawingml/2006/main" name="Custom Design">
  <a:themeElements>
    <a:clrScheme name="OIC WA">
      <a:dk1>
        <a:srgbClr val="01213D"/>
      </a:dk1>
      <a:lt1>
        <a:srgbClr val="F7F8F9"/>
      </a:lt1>
      <a:dk2>
        <a:srgbClr val="37B5B6"/>
      </a:dk2>
      <a:lt2>
        <a:srgbClr val="FFFFFF"/>
      </a:lt2>
      <a:accent1>
        <a:srgbClr val="D35029"/>
      </a:accent1>
      <a:accent2>
        <a:srgbClr val="01213D"/>
      </a:accent2>
      <a:accent3>
        <a:srgbClr val="37B5B6"/>
      </a:accent3>
      <a:accent4>
        <a:srgbClr val="D35029"/>
      </a:accent4>
      <a:accent5>
        <a:srgbClr val="01213D"/>
      </a:accent5>
      <a:accent6>
        <a:srgbClr val="37B5B6"/>
      </a:accent6>
      <a:hlink>
        <a:srgbClr val="37B5B6"/>
      </a:hlink>
      <a:folHlink>
        <a:srgbClr val="D35029"/>
      </a:folHlink>
    </a:clrScheme>
    <a:fontScheme name="OIC W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IC WA - Powerpoint Template v2" id="{30D4B547-18B5-4447-912B-5E084BB12041}" vid="{82D3A992-C358-4875-82D7-1F85BFF01A29}"/>
    </a:ext>
  </a:extLst>
</a:theme>
</file>

<file path=ppt/theme/theme4.xml><?xml version="1.0" encoding="utf-8"?>
<a:theme xmlns:a="http://schemas.openxmlformats.org/drawingml/2006/main" name="1_Custom Design">
  <a:themeElements>
    <a:clrScheme name="OIC WA">
      <a:dk1>
        <a:srgbClr val="01213D"/>
      </a:dk1>
      <a:lt1>
        <a:srgbClr val="F7F8F9"/>
      </a:lt1>
      <a:dk2>
        <a:srgbClr val="37B5B6"/>
      </a:dk2>
      <a:lt2>
        <a:srgbClr val="FFFFFF"/>
      </a:lt2>
      <a:accent1>
        <a:srgbClr val="D35029"/>
      </a:accent1>
      <a:accent2>
        <a:srgbClr val="01213D"/>
      </a:accent2>
      <a:accent3>
        <a:srgbClr val="D35029"/>
      </a:accent3>
      <a:accent4>
        <a:srgbClr val="37B5B6"/>
      </a:accent4>
      <a:accent5>
        <a:srgbClr val="01213D"/>
      </a:accent5>
      <a:accent6>
        <a:srgbClr val="37B5B6"/>
      </a:accent6>
      <a:hlink>
        <a:srgbClr val="37B5B6"/>
      </a:hlink>
      <a:folHlink>
        <a:srgbClr val="D35029"/>
      </a:folHlink>
    </a:clrScheme>
    <a:fontScheme name="OIC W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IC WA - Powerpoint Template v2" id="{30D4B547-18B5-4447-912B-5E084BB12041}" vid="{D588901B-B5EF-4D89-A306-07A3A923D12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OIC WA - Powerpoint Template</Template>
  <TotalTime>0</TotalTime>
  <Words>1916</Words>
  <Application>Microsoft Office PowerPoint</Application>
  <PresentationFormat>Widescreen</PresentationFormat>
  <Paragraphs>273</Paragraphs>
  <Slides>24</Slides>
  <Notes>22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24</vt:i4>
      </vt:variant>
    </vt:vector>
  </HeadingPairs>
  <TitlesOfParts>
    <vt:vector size="33" baseType="lpstr">
      <vt:lpstr>Aptos</vt:lpstr>
      <vt:lpstr>Arial</vt:lpstr>
      <vt:lpstr>Berlin Sans FB Demi</vt:lpstr>
      <vt:lpstr>heebo</vt:lpstr>
      <vt:lpstr>Segoe UI Symbol</vt:lpstr>
      <vt:lpstr>Office Theme</vt:lpstr>
      <vt:lpstr>1_Office Theme</vt:lpstr>
      <vt:lpstr>Custom Design</vt:lpstr>
      <vt:lpstr>1_Custom Design</vt:lpstr>
      <vt:lpstr>Privacy 101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Storage and integrity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2026-05-28T05:06:43Z</dcterms:created>
  <dcterms:modified xsi:type="dcterms:W3CDTF">2026-05-28T05:06:52Z</dcterms:modified>
</cp:coreProperties>
</file>