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65" r:id="rId2"/>
    <p:sldId id="278" r:id="rId3"/>
    <p:sldId id="268" r:id="rId4"/>
    <p:sldId id="279" r:id="rId5"/>
    <p:sldId id="273" r:id="rId6"/>
    <p:sldId id="274" r:id="rId7"/>
    <p:sldId id="280" r:id="rId8"/>
    <p:sldId id="275" r:id="rId9"/>
  </p:sldIdLst>
  <p:sldSz cx="9144000" cy="5143500" type="screen16x9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partment of Communities" id="{F4D99DC9-EE1E-45A4-A184-1495BF7F0451}">
          <p14:sldIdLst>
            <p14:sldId id="265"/>
            <p14:sldId id="278"/>
            <p14:sldId id="268"/>
            <p14:sldId id="279"/>
            <p14:sldId id="273"/>
            <p14:sldId id="274"/>
            <p14:sldId id="280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C86"/>
    <a:srgbClr val="3B7AA5"/>
    <a:srgbClr val="1C7BA9"/>
    <a:srgbClr val="1C7CAB"/>
    <a:srgbClr val="25BFCB"/>
    <a:srgbClr val="9A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9" autoAdjust="0"/>
    <p:restoredTop sz="96096" autoAdjust="0"/>
  </p:normalViewPr>
  <p:slideViewPr>
    <p:cSldViewPr snapToGrid="0">
      <p:cViewPr varScale="1">
        <p:scale>
          <a:sx n="154" d="100"/>
          <a:sy n="154" d="100"/>
        </p:scale>
        <p:origin x="291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C869-1CCD-4EE9-A89A-E3C054B4C861}" type="datetimeFigureOut">
              <a:rPr lang="en-AU" smtClean="0"/>
              <a:t>7/03/2024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28F7-71C0-44F8-A69F-215CF012BA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75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D2A7-7232-49F3-A89F-FC3B07913C09}" type="datetimeFigureOut">
              <a:rPr lang="en-AU" smtClean="0"/>
              <a:t>7/03/2024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B4635-AA39-4CDF-AA0F-577B9C19F4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66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B4635-AA39-4CDF-AA0F-577B9C19F44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3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4FE26-C603-7F08-5703-050E47E2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476" y="0"/>
            <a:ext cx="91435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1" y="1655518"/>
            <a:ext cx="5859044" cy="13669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2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2" y="3140519"/>
            <a:ext cx="5168762" cy="133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2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1" y="1655518"/>
            <a:ext cx="5859044" cy="13669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2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2" y="3140519"/>
            <a:ext cx="5168762" cy="133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23D2E-8626-4779-B08F-2FC576040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83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99" y="596987"/>
            <a:ext cx="8171999" cy="677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0" y="1455429"/>
            <a:ext cx="817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5E8188D-889E-49D1-BC38-D55FE346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15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600062"/>
            <a:ext cx="8172000" cy="676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0" y="1458504"/>
            <a:ext cx="403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600" y="1458504"/>
            <a:ext cx="403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F78DA-E4D7-4410-BBA6-96BB729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8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594946"/>
            <a:ext cx="8172000" cy="688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000" y="1328387"/>
            <a:ext cx="4032000" cy="74978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" y="2082646"/>
            <a:ext cx="4032000" cy="265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6" y="1328387"/>
            <a:ext cx="4032000" cy="74978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082646"/>
            <a:ext cx="4032000" cy="265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CDAE79-6218-423D-84B8-8C6A6B8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ED2A5D-03EB-48B8-AA64-010BE1E898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86000" y="4714717"/>
            <a:ext cx="3833539" cy="2738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Department of Communities</a:t>
            </a:r>
          </a:p>
        </p:txBody>
      </p:sp>
    </p:spTree>
    <p:extLst>
      <p:ext uri="{BB962C8B-B14F-4D97-AF65-F5344CB8AC3E}">
        <p14:creationId xmlns:p14="http://schemas.microsoft.com/office/powerpoint/2010/main" val="129709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FDEFD-103C-544B-EEDF-13D6D309B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476" y="0"/>
            <a:ext cx="9143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0A8049C-2431-6576-A7E9-13C460FE6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995" y="-1"/>
            <a:ext cx="9167477" cy="597032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0957ECB-D925-4456-8827-AFC0F416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01429"/>
            <a:ext cx="8172000" cy="67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D9F1D0-24A6-4491-8A3C-BC3AA2C1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99" y="1457291"/>
            <a:ext cx="817199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DDDC98-F24D-4D67-9910-64BE5473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053" y="4714713"/>
            <a:ext cx="4291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2949483-0172-3D87-DB6D-18D9A6A6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84426"/>
            <a:ext cx="9144000" cy="1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4" r:id="rId3"/>
    <p:sldLayoutId id="2147483695" r:id="rId4"/>
    <p:sldLayoutId id="2147483696" r:id="rId5"/>
    <p:sldLayoutId id="2147483698" r:id="rId6"/>
    <p:sldLayoutId id="2147483699" r:id="rId7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6001" y="3924472"/>
            <a:ext cx="5859044" cy="458450"/>
          </a:xfrm>
        </p:spPr>
        <p:txBody>
          <a:bodyPr>
            <a:normAutofit/>
          </a:bodyPr>
          <a:lstStyle/>
          <a:p>
            <a:r>
              <a:rPr lang="en-AU" sz="2400" b="1" dirty="0"/>
              <a:t>Title slide (Arial 24pt)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86002" y="4299793"/>
            <a:ext cx="5168762" cy="1336017"/>
          </a:xfrm>
        </p:spPr>
        <p:txBody>
          <a:bodyPr>
            <a:normAutofit/>
          </a:bodyPr>
          <a:lstStyle/>
          <a:p>
            <a:r>
              <a:rPr lang="en-AU" sz="1600" dirty="0"/>
              <a:t>Subtitle (Arial 18pt)</a:t>
            </a:r>
          </a:p>
        </p:txBody>
      </p:sp>
    </p:spTree>
    <p:extLst>
      <p:ext uri="{BB962C8B-B14F-4D97-AF65-F5344CB8AC3E}">
        <p14:creationId xmlns:p14="http://schemas.microsoft.com/office/powerpoint/2010/main" val="274848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12E5-4C62-456B-9B0A-3B16209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B1FB-70FD-4F23-B5CE-F923448F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Example text (Arial 20pt left aligned):</a:t>
            </a:r>
          </a:p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Tips: </a:t>
            </a:r>
          </a:p>
          <a:p>
            <a:pPr lvl="1"/>
            <a:r>
              <a:rPr lang="en-AU" dirty="0"/>
              <a:t>Write in plain English, no jargon (be concise)</a:t>
            </a:r>
          </a:p>
          <a:p>
            <a:pPr lvl="1"/>
            <a:r>
              <a:rPr lang="en-AU" dirty="0"/>
              <a:t>This is an example of a well-designed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47B91-A6AE-4837-8615-6A9B0DFF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9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71AB76-8F74-4D91-A55D-91E3EB71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Two 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E1EB98-FF69-4D6A-9D95-468714600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Tips: </a:t>
            </a:r>
          </a:p>
          <a:p>
            <a:pPr lvl="1"/>
            <a:r>
              <a:rPr lang="en-AU" dirty="0"/>
              <a:t>Write in plain English, </a:t>
            </a:r>
            <a:br>
              <a:rPr lang="en-AU" dirty="0"/>
            </a:br>
            <a:r>
              <a:rPr lang="en-AU" dirty="0"/>
              <a:t>no jargon (be concise)</a:t>
            </a:r>
          </a:p>
          <a:p>
            <a:pPr lvl="1"/>
            <a:r>
              <a:rPr lang="en-AU" dirty="0"/>
              <a:t>This is an example of a well-designed presentation.</a:t>
            </a:r>
          </a:p>
          <a:p>
            <a:endParaRPr lang="en-AU" dirty="0"/>
          </a:p>
        </p:txBody>
      </p:sp>
      <p:pic>
        <p:nvPicPr>
          <p:cNvPr id="13" name="Content Placeholder 12" descr="Format picture dialog box">
            <a:extLst>
              <a:ext uri="{FF2B5EF4-FFF2-40B4-BE49-F238E27FC236}">
                <a16:creationId xmlns:a16="http://schemas.microsoft.com/office/drawing/2014/main" id="{F9F875C5-12E1-40B8-8FD7-160305BE6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20" y="1370013"/>
            <a:ext cx="2494709" cy="32623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9FE2D-9DEA-4A73-AFF8-A75B9E9F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770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5D73-680C-4763-AFDD-7C1084C3F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Section slide</a:t>
            </a:r>
            <a:br>
              <a:rPr lang="en-AU" dirty="0"/>
            </a:br>
            <a:r>
              <a:rPr lang="en-AU" dirty="0"/>
              <a:t>(Arial 42pt)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D05A1-F724-483A-8D45-0EE3C8B6C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Subtitle (Arial 20pt)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EAB7D-A84C-47B9-AFD7-22F078C20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71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D4EFCB4-AB52-4403-A182-677FA83A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slide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4A73C99-3A0A-40B1-913F-CBA53AE79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Subheading </a:t>
            </a:r>
            <a:br>
              <a:rPr lang="en-AU" dirty="0"/>
            </a:br>
            <a:r>
              <a:rPr lang="en-AU" dirty="0"/>
              <a:t>(Arial bold 20pt)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05A82D4-67AB-437D-A263-1B6FB609A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Write in plain English, no jargon</a:t>
            </a:r>
          </a:p>
          <a:p>
            <a:r>
              <a:rPr lang="en-AU" dirty="0"/>
              <a:t>This is an example of a well-designed presentation.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BB00284-67B2-4A8C-A979-CA82C21B6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Subheading </a:t>
            </a:r>
            <a:br>
              <a:rPr lang="en-AU" dirty="0"/>
            </a:br>
            <a:r>
              <a:rPr lang="en-AU" dirty="0"/>
              <a:t>(Arial bold 20pt)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847BCE3-83B5-4BFD-9FC9-4602952526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Write in plain English, no jargon</a:t>
            </a:r>
          </a:p>
          <a:p>
            <a:r>
              <a:rPr lang="en-AU" dirty="0"/>
              <a:t>This is an example of a well-designed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7C9B9-CE74-46BE-827D-AEE87588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89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B97B-3E93-47A7-BD0B-0A565594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Table example</a:t>
            </a:r>
          </a:p>
        </p:txBody>
      </p:sp>
      <p:graphicFrame>
        <p:nvGraphicFramePr>
          <p:cNvPr id="14" name="Content Placeholder 15" descr="Powerpoint table style">
            <a:extLst>
              <a:ext uri="{FF2B5EF4-FFF2-40B4-BE49-F238E27FC236}">
                <a16:creationId xmlns:a16="http://schemas.microsoft.com/office/drawing/2014/main" id="{8DCA5A8C-81DF-4DD5-815C-5E9C2A4B9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26510"/>
              </p:ext>
            </p:extLst>
          </p:nvPr>
        </p:nvGraphicFramePr>
        <p:xfrm>
          <a:off x="485775" y="1370013"/>
          <a:ext cx="8172222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2000" dirty="0"/>
                        <a:t>Table header</a:t>
                      </a:r>
                      <a:r>
                        <a:rPr lang="en-AU" sz="2000" baseline="0" dirty="0"/>
                        <a:t> </a:t>
                      </a:r>
                      <a:br>
                        <a:rPr lang="en-AU" sz="2000" baseline="0" dirty="0"/>
                      </a:br>
                      <a:r>
                        <a:rPr lang="en-AU" sz="2000" baseline="0" dirty="0"/>
                        <a:t>(20pt Arial Bold)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Table header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Table header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Table text </a:t>
                      </a:r>
                      <a:br>
                        <a:rPr lang="en-AU" sz="2000" dirty="0"/>
                      </a:br>
                      <a:r>
                        <a:rPr lang="en-AU" sz="2000" dirty="0"/>
                        <a:t>(Arial 20pt Arial)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/>
                        <a:t>[Insert text] </a:t>
                      </a:r>
                      <a:br>
                        <a:rPr lang="en-AU" sz="2000"/>
                      </a:b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br>
                        <a:rPr lang="en-AU" sz="2000" dirty="0"/>
                      </a:b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3F6B2-C539-4603-8CD2-EBD7A8EB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139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075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heme/theme1.xml><?xml version="1.0" encoding="utf-8"?>
<a:theme xmlns:a="http://schemas.openxmlformats.org/drawingml/2006/main" name="Blue Theme">
  <a:themeElements>
    <a:clrScheme name="Communities Colours">
      <a:dk1>
        <a:srgbClr val="403F47"/>
      </a:dk1>
      <a:lt1>
        <a:sysClr val="window" lastClr="FFFFFF"/>
      </a:lt1>
      <a:dk2>
        <a:srgbClr val="2C5C86"/>
      </a:dk2>
      <a:lt2>
        <a:srgbClr val="E7E6E6"/>
      </a:lt2>
      <a:accent1>
        <a:srgbClr val="F1C446"/>
      </a:accent1>
      <a:accent2>
        <a:srgbClr val="3B7AA5"/>
      </a:accent2>
      <a:accent3>
        <a:srgbClr val="2C5C86"/>
      </a:accent3>
      <a:accent4>
        <a:srgbClr val="A6D6D8"/>
      </a:accent4>
      <a:accent5>
        <a:srgbClr val="59BBC8"/>
      </a:accent5>
      <a:accent6>
        <a:srgbClr val="DBD7D3"/>
      </a:accent6>
      <a:hlink>
        <a:srgbClr val="403F47"/>
      </a:hlink>
      <a:folHlink>
        <a:srgbClr val="59BB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mmunities">
      <a:dk1>
        <a:sysClr val="windowText" lastClr="000000"/>
      </a:dk1>
      <a:lt1>
        <a:sysClr val="window" lastClr="FFFFFF"/>
      </a:lt1>
      <a:dk2>
        <a:srgbClr val="403F47"/>
      </a:dk2>
      <a:lt2>
        <a:srgbClr val="DBD7D3"/>
      </a:lt2>
      <a:accent1>
        <a:srgbClr val="2C5C86"/>
      </a:accent1>
      <a:accent2>
        <a:srgbClr val="3B7AA5"/>
      </a:accent2>
      <a:accent3>
        <a:srgbClr val="59BBC8"/>
      </a:accent3>
      <a:accent4>
        <a:srgbClr val="A6D6D8"/>
      </a:accent4>
      <a:accent5>
        <a:srgbClr val="F1C446"/>
      </a:accent5>
      <a:accent6>
        <a:srgbClr val="58595B"/>
      </a:accent6>
      <a:hlink>
        <a:srgbClr val="0000FF"/>
      </a:hlink>
      <a:folHlink>
        <a:srgbClr val="3B7A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mmunities">
      <a:dk1>
        <a:sysClr val="windowText" lastClr="000000"/>
      </a:dk1>
      <a:lt1>
        <a:sysClr val="window" lastClr="FFFFFF"/>
      </a:lt1>
      <a:dk2>
        <a:srgbClr val="403F47"/>
      </a:dk2>
      <a:lt2>
        <a:srgbClr val="DBD7D3"/>
      </a:lt2>
      <a:accent1>
        <a:srgbClr val="2C5C86"/>
      </a:accent1>
      <a:accent2>
        <a:srgbClr val="3B7AA5"/>
      </a:accent2>
      <a:accent3>
        <a:srgbClr val="59BBC8"/>
      </a:accent3>
      <a:accent4>
        <a:srgbClr val="A6D6D8"/>
      </a:accent4>
      <a:accent5>
        <a:srgbClr val="F1C446"/>
      </a:accent5>
      <a:accent6>
        <a:srgbClr val="58595B"/>
      </a:accent6>
      <a:hlink>
        <a:srgbClr val="0000FF"/>
      </a:hlink>
      <a:folHlink>
        <a:srgbClr val="3B7A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On-screen Show (16:9)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Blue Theme</vt:lpstr>
      <vt:lpstr>Title slide (Arial 24pt) </vt:lpstr>
      <vt:lpstr>Title and content slide</vt:lpstr>
      <vt:lpstr>Two content slide</vt:lpstr>
      <vt:lpstr>Section slide (Arial 42pt)</vt:lpstr>
      <vt:lpstr>Comparison slide</vt:lpstr>
      <vt:lpstr>Table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2017-12-27T07:54:37Z</dcterms:created>
  <dcterms:modified xsi:type="dcterms:W3CDTF">2024-03-07T06:16:36Z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48BBE016-576B-4B84-8B39-59C902E54D3E</vt:lpwstr>
  </property>
  <property fmtid="{D5CDD505-2E9C-101B-9397-08002B2CF9AE}" pid="3" name="ArticulatePath">
    <vt:lpwstr>Communities_Powerpoint-Template_16.9</vt:lpwstr>
  </property>
</Properties>
</file>