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7" r:id="rId2"/>
  </p:sldMasterIdLst>
  <p:notesMasterIdLst>
    <p:notesMasterId r:id="rId25"/>
  </p:notesMasterIdLst>
  <p:handoutMasterIdLst>
    <p:handoutMasterId r:id="rId26"/>
  </p:handoutMasterIdLst>
  <p:sldIdLst>
    <p:sldId id="257" r:id="rId3"/>
    <p:sldId id="318" r:id="rId4"/>
    <p:sldId id="352" r:id="rId5"/>
    <p:sldId id="338" r:id="rId6"/>
    <p:sldId id="319" r:id="rId7"/>
    <p:sldId id="303" r:id="rId8"/>
    <p:sldId id="292" r:id="rId9"/>
    <p:sldId id="270" r:id="rId10"/>
    <p:sldId id="308" r:id="rId11"/>
    <p:sldId id="336" r:id="rId12"/>
    <p:sldId id="344" r:id="rId13"/>
    <p:sldId id="330" r:id="rId14"/>
    <p:sldId id="342" r:id="rId15"/>
    <p:sldId id="337" r:id="rId16"/>
    <p:sldId id="345" r:id="rId17"/>
    <p:sldId id="346" r:id="rId18"/>
    <p:sldId id="347" r:id="rId19"/>
    <p:sldId id="348" r:id="rId20"/>
    <p:sldId id="349" r:id="rId21"/>
    <p:sldId id="350" r:id="rId22"/>
    <p:sldId id="351" r:id="rId23"/>
    <p:sldId id="341" r:id="rId24"/>
  </p:sldIdLst>
  <p:sldSz cx="12192000" cy="6858000"/>
  <p:notesSz cx="9926638" cy="6797675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3BA56B"/>
    <a:srgbClr val="5DA2C8"/>
    <a:srgbClr val="679965"/>
    <a:srgbClr val="689868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6" autoAdjust="0"/>
    <p:restoredTop sz="74488" autoAdjust="0"/>
  </p:normalViewPr>
  <p:slideViewPr>
    <p:cSldViewPr snapToGrid="0">
      <p:cViewPr varScale="1">
        <p:scale>
          <a:sx n="57" d="100"/>
          <a:sy n="57" d="100"/>
        </p:scale>
        <p:origin x="1434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84208-9895-4B1A-996E-D7662C9E8A79}" type="datetimeFigureOut">
              <a:rPr lang="en-AU" smtClean="0"/>
              <a:t>05/03/2020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45DDE-D17D-4C94-964C-3CFC9CE9ED9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35301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35943-DBDB-498C-B951-EF1D7F457B0E}" type="datetimeFigureOut">
              <a:rPr lang="en-AU" smtClean="0"/>
              <a:t>05/03/2020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802D5A-1721-4CEF-84F8-9C47B4126BE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670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02D5A-1721-4CEF-84F8-9C47B4126BEA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1099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Broadly speaking, we have a series of </a:t>
            </a:r>
            <a:r>
              <a:rPr lang="en-AU" dirty="0" err="1" smtClean="0"/>
              <a:t>contractional</a:t>
            </a:r>
            <a:r>
              <a:rPr lang="en-AU" dirty="0" smtClean="0"/>
              <a:t> pop ups, with main east dipping sz (Ida, Ballard-Zuleika) and a series of shallower, west-dipping ones, which</a:t>
            </a:r>
            <a:r>
              <a:rPr lang="en-AU" baseline="0" dirty="0" smtClean="0"/>
              <a:t> in map view form a series of anastomosing splays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02D5A-1721-4CEF-84F8-9C47B4126BEA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1925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Just a very preliminary attempt to correlate structures across profiles. Result is encouraging,</a:t>
            </a:r>
            <a:r>
              <a:rPr lang="en-AU" baseline="0" dirty="0" smtClean="0"/>
              <a:t> as we can follow main shear zones quite well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02D5A-1721-4CEF-84F8-9C47B4126BEA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4818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Arrows</a:t>
            </a:r>
            <a:r>
              <a:rPr lang="en-AU" baseline="0" dirty="0" smtClean="0"/>
              <a:t> indicate:</a:t>
            </a:r>
          </a:p>
          <a:p>
            <a:r>
              <a:rPr lang="en-AU" baseline="0" dirty="0" smtClean="0"/>
              <a:t>1- Kalgoorlie group</a:t>
            </a:r>
          </a:p>
          <a:p>
            <a:r>
              <a:rPr lang="en-AU" baseline="0" dirty="0" smtClean="0"/>
              <a:t>2- metasediments/felsic </a:t>
            </a:r>
            <a:r>
              <a:rPr lang="en-AU" baseline="0" dirty="0" err="1" smtClean="0"/>
              <a:t>volc</a:t>
            </a:r>
            <a:endParaRPr lang="en-AU" baseline="0" dirty="0" smtClean="0"/>
          </a:p>
          <a:p>
            <a:r>
              <a:rPr lang="en-AU" baseline="0" dirty="0" smtClean="0"/>
              <a:t>3-granite</a:t>
            </a:r>
          </a:p>
          <a:p>
            <a:r>
              <a:rPr lang="en-AU" baseline="0" dirty="0" smtClean="0"/>
              <a:t>4- granite gneiss</a:t>
            </a:r>
          </a:p>
          <a:p>
            <a:r>
              <a:rPr lang="en-AU" baseline="0" dirty="0" smtClean="0"/>
              <a:t>(</a:t>
            </a:r>
            <a:r>
              <a:rPr lang="en-AU" baseline="0" dirty="0" err="1" smtClean="0"/>
              <a:t>Prot</a:t>
            </a:r>
            <a:r>
              <a:rPr lang="en-AU" baseline="0" dirty="0" smtClean="0"/>
              <a:t> dykes not visible here)</a:t>
            </a:r>
          </a:p>
          <a:p>
            <a:r>
              <a:rPr lang="en-AU" baseline="0" dirty="0" smtClean="0"/>
              <a:t>5- alteration (?) zones</a:t>
            </a:r>
          </a:p>
          <a:p>
            <a:endParaRPr lang="en-AU" baseline="0" dirty="0" smtClean="0"/>
          </a:p>
          <a:p>
            <a:r>
              <a:rPr lang="en-AU" baseline="0" dirty="0" smtClean="0">
                <a:sym typeface="Wingdings" panose="05000000000000000000" pitchFamily="2" charset="2"/>
              </a:rPr>
              <a:t>shear zones mainly identified by spotting offsets in the strong markers of the Kalgoorlie group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02D5A-1721-4CEF-84F8-9C47B4126BEA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2189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Open, parallel and kink folds, as expected</a:t>
            </a:r>
            <a:r>
              <a:rPr lang="en-AU" baseline="0" dirty="0" smtClean="0"/>
              <a:t> at upper crustal levels.</a:t>
            </a:r>
          </a:p>
          <a:p>
            <a:r>
              <a:rPr lang="en-AU" baseline="0" dirty="0" smtClean="0"/>
              <a:t>Shear zones with overall </a:t>
            </a:r>
            <a:r>
              <a:rPr lang="en-AU" baseline="0" dirty="0" err="1" smtClean="0"/>
              <a:t>listric</a:t>
            </a:r>
            <a:r>
              <a:rPr lang="en-AU" baseline="0" dirty="0" smtClean="0"/>
              <a:t> geometry, replicating what’s visible in crustal-scale profiles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02D5A-1721-4CEF-84F8-9C47B4126BEA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6394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Overall, when you zoom</a:t>
            </a:r>
            <a:r>
              <a:rPr lang="en-AU" baseline="0" dirty="0" smtClean="0"/>
              <a:t> in there is a lot of detail in the data, so there is a lot of room for anyone to play and provide your own </a:t>
            </a:r>
            <a:r>
              <a:rPr lang="en-AU" baseline="0" dirty="0" err="1" smtClean="0"/>
              <a:t>interpr</a:t>
            </a:r>
            <a:r>
              <a:rPr lang="en-AU" baseline="0" dirty="0" smtClean="0"/>
              <a:t>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02D5A-1721-4CEF-84F8-9C47B4126BEA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4593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02D5A-1721-4CEF-84F8-9C47B4126BEA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94401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Emphasizing that the</a:t>
            </a:r>
            <a:r>
              <a:rPr lang="en-AU" baseline="0" dirty="0" smtClean="0"/>
              <a:t> idea is to use observations from well exposed regional structures (Ballard, Waroonga, but also the ones in the west) to picture the broad tectonic style.</a:t>
            </a:r>
          </a:p>
          <a:p>
            <a:endParaRPr lang="en-AU" baseline="0" dirty="0" smtClean="0"/>
          </a:p>
          <a:p>
            <a:r>
              <a:rPr lang="en-AU" baseline="0" dirty="0" smtClean="0"/>
              <a:t>A brief conclusion on the new data is that, although we are in very early days with </a:t>
            </a:r>
            <a:r>
              <a:rPr lang="en-AU" baseline="0" dirty="0" err="1" smtClean="0"/>
              <a:t>interpr</a:t>
            </a:r>
            <a:r>
              <a:rPr lang="en-AU" baseline="0" dirty="0" smtClean="0"/>
              <a:t>, the new data seem to fit well with the existing ones.</a:t>
            </a:r>
          </a:p>
          <a:p>
            <a:endParaRPr lang="en-AU" baseline="0" dirty="0" smtClean="0"/>
          </a:p>
          <a:p>
            <a:r>
              <a:rPr lang="en-AU" baseline="0" dirty="0" smtClean="0">
                <a:sym typeface="Wingdings" panose="05000000000000000000" pitchFamily="2" charset="2"/>
              </a:rPr>
              <a:t> You can also mention what we discussed in the meeting, future outlooks from gswa side (integrating geochem, 3D modelling, </a:t>
            </a:r>
            <a:r>
              <a:rPr lang="en-AU" baseline="0" dirty="0" err="1" smtClean="0">
                <a:sym typeface="Wingdings" panose="05000000000000000000" pitchFamily="2" charset="2"/>
              </a:rPr>
              <a:t>etc</a:t>
            </a:r>
            <a:r>
              <a:rPr lang="en-AU" baseline="0" dirty="0" smtClean="0">
                <a:sym typeface="Wingdings" panose="05000000000000000000" pitchFamily="2" charset="2"/>
              </a:rPr>
              <a:t>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02D5A-1721-4CEF-84F8-9C47B4126BEA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5947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BSZ responsible for bulk of structural architecture in the </a:t>
            </a:r>
            <a:r>
              <a:rPr lang="en-AU" dirty="0" err="1" smtClean="0"/>
              <a:t>kal</a:t>
            </a:r>
            <a:r>
              <a:rPr lang="en-AU" baseline="0" dirty="0" smtClean="0"/>
              <a:t> terrane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02D5A-1721-4CEF-84F8-9C47B4126BEA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6558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This is a pervasive,</a:t>
            </a:r>
            <a:r>
              <a:rPr lang="en-AU" baseline="0" dirty="0" smtClean="0"/>
              <a:t> HT fabric homogeneously developed across 10-30 km-wide shear zones. Typical high-strain and low-strain microstructure. Red arrow points to </a:t>
            </a:r>
            <a:r>
              <a:rPr lang="en-AU" baseline="0" dirty="0" err="1" smtClean="0"/>
              <a:t>synmagmatic</a:t>
            </a:r>
            <a:r>
              <a:rPr lang="en-AU" baseline="0" dirty="0" smtClean="0"/>
              <a:t> microfracture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02D5A-1721-4CEF-84F8-9C47B4126BEA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1693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The extrusion model, in a few words, which</a:t>
            </a:r>
            <a:r>
              <a:rPr lang="en-AU" baseline="0" dirty="0" smtClean="0"/>
              <a:t> derives from kinematic partitioning between cold greenstone and hot sheets of crystallizing granite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02D5A-1721-4CEF-84F8-9C47B4126BEA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018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Waroonga is similar story but different geometry (W dipping) but still reflecting E-W</a:t>
            </a:r>
            <a:r>
              <a:rPr lang="en-AU" baseline="0" dirty="0" smtClean="0"/>
              <a:t> shortening. So, at the temporal resolution that we have now, the area seems to have recorded shortening for c. 20 </a:t>
            </a:r>
            <a:r>
              <a:rPr lang="en-AU" baseline="0" dirty="0" err="1" smtClean="0"/>
              <a:t>Myr</a:t>
            </a:r>
            <a:r>
              <a:rPr lang="en-AU" baseline="0" dirty="0" smtClean="0"/>
              <a:t>. Reality is likely that there were pulses during injection of granite sheets, alternating with periods of tectonic quiescence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02D5A-1721-4CEF-84F8-9C47B4126BEA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4864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Important for seismic </a:t>
            </a:r>
            <a:r>
              <a:rPr lang="en-AU" dirty="0" err="1" smtClean="0"/>
              <a:t>interp</a:t>
            </a:r>
            <a:r>
              <a:rPr lang="en-AU" dirty="0" smtClean="0"/>
              <a:t>: Kalgoorlie area is structural basin (convergence of north- and south-plunging folds), higher</a:t>
            </a:r>
            <a:r>
              <a:rPr lang="en-AU" baseline="0" dirty="0" smtClean="0"/>
              <a:t> structural level thank Ballard sz in the north. The BSZ is therefore visible in the lower portions of our new seismic profiles.</a:t>
            </a:r>
          </a:p>
          <a:p>
            <a:r>
              <a:rPr lang="en-AU" baseline="0" dirty="0" smtClean="0"/>
              <a:t>Zuleika is a D2 structure (see time sketch at slide #13), likely reactivating the lower portion of the Ballard SZ, at higher structural levels (so more localized and exploiting lithological boundaries in greenstones; as opposed to hotter, broader &amp; pervasive fabric along the Ballard)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02D5A-1721-4CEF-84F8-9C47B4126BEA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8518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The Ballard+ waroonga</a:t>
            </a:r>
            <a:r>
              <a:rPr lang="en-AU" baseline="0" dirty="0" smtClean="0"/>
              <a:t> SZ evolution teaches us that strain partitioning must have played a key role in the Kalgoorlie area. But it is very difficult to see, as zones of simple shear may have been knife-sharp and might be exposed in some pits only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02D5A-1721-4CEF-84F8-9C47B4126BEA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983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Fundamental point for backbone concept: the </a:t>
            </a:r>
            <a:r>
              <a:rPr lang="en-AU" dirty="0" err="1" smtClean="0"/>
              <a:t>ballard</a:t>
            </a:r>
            <a:r>
              <a:rPr lang="en-AU" dirty="0" smtClean="0"/>
              <a:t> fabric gets reused later at lower-T, note that Zuleika is highly mineralized. So far the 2 structures are</a:t>
            </a:r>
            <a:r>
              <a:rPr lang="en-AU" baseline="0" dirty="0" smtClean="0"/>
              <a:t> considered coeval, but clearly they are not (see time constraints at left)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02D5A-1721-4CEF-84F8-9C47B4126BEA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3777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Just a few words, also</a:t>
            </a:r>
            <a:r>
              <a:rPr lang="en-AU" baseline="0" dirty="0" smtClean="0"/>
              <a:t> as a ‘disclaimer’ as we do not have our </a:t>
            </a:r>
            <a:r>
              <a:rPr lang="en-AU" baseline="0" dirty="0" err="1" smtClean="0"/>
              <a:t>interpr</a:t>
            </a:r>
            <a:r>
              <a:rPr lang="en-AU" baseline="0" dirty="0" smtClean="0"/>
              <a:t> for now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02D5A-1721-4CEF-84F8-9C47B4126BEA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704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1" name="Rectangle 13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2302" name="Rectangle 14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pic>
        <p:nvPicPr>
          <p:cNvPr id="1026" name="Picture 2" descr="\\Internal.dom\Corp\UserData\Perth\HomeDrive\migsdtl\Desktop\bottom colour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1089"/>
            <a:ext cx="12192000" cy="82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Internal.dom\Corp\UserData\Perth\HomeDrive\migsdtl\Desktop\topo colour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171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\\Internal.dom\Corp\UserData\Perth\HomeDrive\migsdtl\Desktop\bottom words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0" y="6509222"/>
            <a:ext cx="10838701" cy="22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\\Internal.dom\Corp\UserData\Perth\HomeDrive\migsdtl\Desktop\logo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8" y="260647"/>
            <a:ext cx="7776865" cy="99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096" y="236721"/>
            <a:ext cx="1034545" cy="105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74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-27384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1208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smtClean="0"/>
              <a:t>Click icon to add picture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7812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627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4164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1900" y="274637"/>
            <a:ext cx="2745317" cy="6024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7"/>
            <a:ext cx="8039100" cy="602456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7495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MIRS-PowerPoint-Template-June-2017_FINAL-16_9-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630"/>
            <a:ext cx="12193200" cy="1920429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50875" y="2306638"/>
            <a:ext cx="4546600" cy="8651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rgbClr val="0E6E71"/>
                </a:solidFill>
              </a:defRPr>
            </a:lvl1pPr>
          </a:lstStyle>
          <a:p>
            <a:pPr lvl="0"/>
            <a:r>
              <a:rPr lang="en-AU" dirty="0" smtClean="0"/>
              <a:t>Enter Title Here</a:t>
            </a:r>
            <a:endParaRPr lang="en-AU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50875" y="4102486"/>
            <a:ext cx="4546600" cy="51894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0">
                <a:solidFill>
                  <a:srgbClr val="8E1A16"/>
                </a:solidFill>
              </a:defRPr>
            </a:lvl1pPr>
          </a:lstStyle>
          <a:p>
            <a:pPr lvl="0"/>
            <a:r>
              <a:rPr lang="en-AU" dirty="0" smtClean="0"/>
              <a:t>Presented by</a:t>
            </a:r>
            <a:endParaRPr lang="en-AU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50875" y="4794465"/>
            <a:ext cx="4546600" cy="51894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8E1A16"/>
                </a:solidFill>
              </a:defRPr>
            </a:lvl1pPr>
          </a:lstStyle>
          <a:p>
            <a:pPr lvl="0"/>
            <a:r>
              <a:rPr lang="en-AU" dirty="0" smtClean="0"/>
              <a:t>Enter Name Here</a:t>
            </a:r>
            <a:endParaRPr lang="en-AU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775325" y="1598613"/>
            <a:ext cx="6021388" cy="4340225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09828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and 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01714" y="227557"/>
            <a:ext cx="5505127" cy="5703224"/>
          </a:xfr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AU" dirty="0"/>
          </a:p>
        </p:txBody>
      </p:sp>
      <p:pic>
        <p:nvPicPr>
          <p:cNvPr id="5" name="Picture 4" descr="DMIRS-PowerPoint-Template-June-2017_FINAL-16_9-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335313"/>
          </a:xfrm>
          <a:prstGeom prst="rect">
            <a:avLst/>
          </a:prstGeom>
        </p:spPr>
      </p:pic>
      <p:pic>
        <p:nvPicPr>
          <p:cNvPr id="6" name="Picture 5" descr="DMIRS-PowerPoint-Template-June-2017_FINAL-16_9-4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0547"/>
            <a:ext cx="12193200" cy="959198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205099" y="227557"/>
            <a:ext cx="6007693" cy="570176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0024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CFC25-0DC6-4938-936E-8337399C3E53}" type="datetimeFigureOut">
              <a:rPr lang="en-AU" smtClean="0"/>
              <a:t>05/03/2020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C3BD-1A0A-4C48-8F1D-B190E0F4772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70119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CFC25-0DC6-4938-936E-8337399C3E53}" type="datetimeFigureOut">
              <a:rPr lang="en-AU" smtClean="0"/>
              <a:t>05/03/2020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C3BD-1A0A-4C48-8F1D-B190E0F4772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96796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CFC25-0DC6-4938-936E-8337399C3E53}" type="datetimeFigureOut">
              <a:rPr lang="en-AU" smtClean="0"/>
              <a:t>05/03/2020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C3BD-1A0A-4C48-8F1D-B190E0F4772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39695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CFC25-0DC6-4938-936E-8337399C3E53}" type="datetimeFigureOut">
              <a:rPr lang="en-AU" smtClean="0"/>
              <a:t>05/03/2020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C3BD-1A0A-4C48-8F1D-B190E0F4772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46363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627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75942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CFC25-0DC6-4938-936E-8337399C3E53}" type="datetimeFigureOut">
              <a:rPr lang="en-AU" smtClean="0"/>
              <a:t>05/03/2020</a:t>
            </a:fld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C3BD-1A0A-4C48-8F1D-B190E0F4772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2888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CFC25-0DC6-4938-936E-8337399C3E53}" type="datetimeFigureOut">
              <a:rPr lang="en-AU" smtClean="0"/>
              <a:t>05/03/2020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C3BD-1A0A-4C48-8F1D-B190E0F4772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71599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CFC25-0DC6-4938-936E-8337399C3E53}" type="datetimeFigureOut">
              <a:rPr lang="en-AU" smtClean="0"/>
              <a:t>05/03/2020</a:t>
            </a:fld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C3BD-1A0A-4C48-8F1D-B190E0F4772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087771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CFC25-0DC6-4938-936E-8337399C3E53}" type="datetimeFigureOut">
              <a:rPr lang="en-AU" smtClean="0"/>
              <a:t>05/03/2020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C3BD-1A0A-4C48-8F1D-B190E0F4772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1530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CFC25-0DC6-4938-936E-8337399C3E53}" type="datetimeFigureOut">
              <a:rPr lang="en-AU" smtClean="0"/>
              <a:t>05/03/2020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C3BD-1A0A-4C48-8F1D-B190E0F4772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220037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CFC25-0DC6-4938-936E-8337399C3E53}" type="datetimeFigureOut">
              <a:rPr lang="en-AU" smtClean="0"/>
              <a:t>05/03/2020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C3BD-1A0A-4C48-8F1D-B190E0F4772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90171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CFC25-0DC6-4938-936E-8337399C3E53}" type="datetimeFigureOut">
              <a:rPr lang="en-AU" smtClean="0"/>
              <a:t>05/03/2020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C3BD-1A0A-4C48-8F1D-B190E0F4772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77425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\\Internal.dom\Corp\UserData\Perth\HomeDrive\migsdtl\Desktop\ppt template.wm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3" t="21210" r="21796" b="15160"/>
          <a:stretch/>
        </p:blipFill>
        <p:spPr bwMode="auto">
          <a:xfrm>
            <a:off x="-2" y="6501341"/>
            <a:ext cx="12192001" cy="35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12192000" cy="1508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203861" y="6519202"/>
            <a:ext cx="2844800" cy="366183"/>
          </a:xfrm>
        </p:spPr>
        <p:txBody>
          <a:bodyPr/>
          <a:lstStyle/>
          <a:p>
            <a:fld id="{7ABB4582-DE81-404D-B1D6-E0CEF6C47893}" type="slidenum">
              <a:rPr lang="en-AU" smtClean="0"/>
              <a:t>‹#›</a:t>
            </a:fld>
            <a:endParaRPr lang="en-AU"/>
          </a:p>
        </p:txBody>
      </p:sp>
      <p:pic>
        <p:nvPicPr>
          <p:cNvPr id="1026" name="Picture 2" descr="\\Internal.dom\Corp\UserData\Perth\HomeDrive\migsdtl\Desktop\ppt template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02487" cy="26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\\Internal.dom\Corp\UserData\Perth\HomeDrive\migsdtl\Desktop\words template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499" y="6597353"/>
            <a:ext cx="6667003" cy="20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24417" y="452670"/>
            <a:ext cx="10972800" cy="565450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36925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627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2852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7760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627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417" y="1773237"/>
            <a:ext cx="10972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2317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7384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417" y="1773237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2417" y="1773237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0522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7384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4431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796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\\Internal.dom\Corp\UserData\Perth\HomeDrive\migsdtl\Desktop\ppt template.wmf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4" r="21319"/>
          <a:stretch/>
        </p:blipFill>
        <p:spPr bwMode="auto">
          <a:xfrm>
            <a:off x="9573" y="8525"/>
            <a:ext cx="12182427" cy="122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7403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title</a:t>
            </a:r>
          </a:p>
        </p:txBody>
      </p:sp>
      <p:sp>
        <p:nvSpPr>
          <p:cNvPr id="1127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7" y="1508787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smtClean="0"/>
          </a:p>
        </p:txBody>
      </p:sp>
      <p:sp>
        <p:nvSpPr>
          <p:cNvPr id="1051" name="Text Box 27"/>
          <p:cNvSpPr txBox="1">
            <a:spLocks noChangeArrowheads="1"/>
          </p:cNvSpPr>
          <p:nvPr/>
        </p:nvSpPr>
        <p:spPr bwMode="auto">
          <a:xfrm>
            <a:off x="0" y="6597651"/>
            <a:ext cx="12192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200">
                <a:solidFill>
                  <a:schemeClr val="bg1"/>
                </a:solidFill>
                <a:ea typeface="ヒラギノ角ゴ Pro W3" pitchFamily="-112" charset="-128"/>
              </a:rPr>
              <a:t>Government of Western Australia  </a:t>
            </a:r>
            <a:r>
              <a:rPr lang="en-US" sz="1200" b="1">
                <a:solidFill>
                  <a:schemeClr val="bg1"/>
                </a:solidFill>
                <a:ea typeface="ヒラギノ角ゴ Pro W3" pitchFamily="-112" charset="-128"/>
              </a:rPr>
              <a:t>Department of Mines and Petroleum</a:t>
            </a:r>
          </a:p>
        </p:txBody>
      </p:sp>
      <p:sp>
        <p:nvSpPr>
          <p:cNvPr id="2" name="Text Box 27"/>
          <p:cNvSpPr txBox="1">
            <a:spLocks noChangeArrowheads="1"/>
          </p:cNvSpPr>
          <p:nvPr/>
        </p:nvSpPr>
        <p:spPr bwMode="auto">
          <a:xfrm>
            <a:off x="0" y="6629401"/>
            <a:ext cx="12192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200">
                <a:solidFill>
                  <a:schemeClr val="bg1"/>
                </a:solidFill>
                <a:ea typeface="ヒラギノ角ゴ Pro W3" pitchFamily="-112" charset="-128"/>
              </a:rPr>
              <a:t>Government of Western Australia  </a:t>
            </a:r>
            <a:r>
              <a:rPr lang="en-US" sz="1200" b="1">
                <a:solidFill>
                  <a:schemeClr val="bg1"/>
                </a:solidFill>
                <a:ea typeface="ヒラギノ角ゴ Pro W3" pitchFamily="-112" charset="-128"/>
              </a:rPr>
              <a:t>Department of Mines and Petroleum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B4582-DE81-404D-B1D6-E0CEF6C47893}" type="slidenum">
              <a:rPr lang="en-AU" smtClean="0"/>
              <a:t>‹#›</a:t>
            </a:fld>
            <a:endParaRPr lang="en-AU"/>
          </a:p>
        </p:txBody>
      </p:sp>
      <p:pic>
        <p:nvPicPr>
          <p:cNvPr id="11" name="Picture 2" descr="\\Internal.dom\Corp\UserData\Perth\HomeDrive\migsdtl\Desktop\ppt template.wmf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" y="6597352"/>
            <a:ext cx="12202487" cy="26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\\Internal.dom\Corp\UserData\Perth\HomeDrive\migsdtl\Desktop\ppt template.wmf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3" t="21210" r="21796" b="15160"/>
          <a:stretch/>
        </p:blipFill>
        <p:spPr bwMode="auto">
          <a:xfrm>
            <a:off x="-2" y="6501341"/>
            <a:ext cx="12192001" cy="35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\\Internal.dom\Corp\UserData\Perth\HomeDrive\migsdtl\Desktop\words template.wmf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499" y="6597353"/>
            <a:ext cx="6667003" cy="20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135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CFC25-0DC6-4938-936E-8337399C3E53}" type="datetimeFigureOut">
              <a:rPr lang="en-AU" smtClean="0"/>
              <a:t>05/03/2020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6C3BD-1A0A-4C48-8F1D-B190E0F4772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29034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tif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55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0.tif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tif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2007" y="1939315"/>
            <a:ext cx="5184475" cy="1647524"/>
          </a:xfrm>
        </p:spPr>
        <p:txBody>
          <a:bodyPr>
            <a:normAutofit fontScale="62500" lnSpcReduction="20000"/>
          </a:bodyPr>
          <a:lstStyle/>
          <a:p>
            <a:r>
              <a:rPr lang="en-AU" dirty="0"/>
              <a:t>The Eastern Goldfields High Resolution Seismic </a:t>
            </a:r>
            <a:r>
              <a:rPr lang="en-AU" dirty="0" smtClean="0"/>
              <a:t>Survey</a:t>
            </a:r>
            <a:r>
              <a:rPr lang="en-AU" dirty="0"/>
              <a:t>:</a:t>
            </a:r>
          </a:p>
          <a:p>
            <a:r>
              <a:rPr lang="en-AU" dirty="0"/>
              <a:t>preliminary interpretation and tectonic </a:t>
            </a:r>
            <a:r>
              <a:rPr lang="en-AU" dirty="0" smtClean="0"/>
              <a:t>implications</a:t>
            </a:r>
            <a:endParaRPr lang="en-A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165461" y="3954161"/>
            <a:ext cx="5213377" cy="2204361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en-AU" sz="1600" dirty="0" smtClean="0"/>
              <a:t>Ivan </a:t>
            </a:r>
            <a:r>
              <a:rPr lang="en-AU" sz="1600" dirty="0" err="1" smtClean="0"/>
              <a:t>Zibra</a:t>
            </a:r>
            <a:endParaRPr lang="en-AU" sz="1600" dirty="0" smtClean="0"/>
          </a:p>
          <a:p>
            <a:pPr>
              <a:lnSpc>
                <a:spcPct val="170000"/>
              </a:lnSpc>
            </a:pPr>
            <a:r>
              <a:rPr lang="en-AU" sz="1600" b="0" i="1" u="sng" dirty="0" smtClean="0"/>
              <a:t>Klaus </a:t>
            </a:r>
            <a:r>
              <a:rPr lang="en-AU" sz="1600" b="0" i="1" u="sng" dirty="0" err="1" smtClean="0"/>
              <a:t>Gessner</a:t>
            </a:r>
            <a:r>
              <a:rPr lang="en-AU" sz="1600" b="0" i="1" dirty="0" err="1" smtClean="0"/>
              <a:t>,</a:t>
            </a:r>
            <a:r>
              <a:rPr lang="en-AU" sz="1600" b="0" i="1" dirty="0" smtClean="0"/>
              <a:t> Jyotindra </a:t>
            </a:r>
            <a:r>
              <a:rPr lang="en-AU" sz="1600" b="0" i="1" dirty="0" err="1" smtClean="0"/>
              <a:t>Sapkota</a:t>
            </a:r>
            <a:r>
              <a:rPr lang="en-AU" sz="1600" b="0" i="1" dirty="0" smtClean="0"/>
              <a:t>, Matt De Paoli, Roberto Weinberg, Mike </a:t>
            </a:r>
            <a:r>
              <a:rPr lang="en-AU" sz="1600" b="0" i="1" dirty="0" err="1" smtClean="0"/>
              <a:t>Dentith</a:t>
            </a:r>
            <a:r>
              <a:rPr lang="en-AU" sz="1600" b="0" i="1" dirty="0" smtClean="0"/>
              <a:t>, Ruth Murdie, </a:t>
            </a:r>
            <a:r>
              <a:rPr lang="en-AU" sz="1600" b="0" i="1" dirty="0" err="1" smtClean="0"/>
              <a:t>Renfei</a:t>
            </a:r>
            <a:r>
              <a:rPr lang="en-AU" sz="1600" b="0" i="1" dirty="0" smtClean="0"/>
              <a:t> Tian, Huaiyu Yuan</a:t>
            </a:r>
            <a:endParaRPr lang="en-AU" sz="1600" b="0" i="1" dirty="0"/>
          </a:p>
        </p:txBody>
      </p:sp>
      <p:pic>
        <p:nvPicPr>
          <p:cNvPr id="8" name="Picture 7" descr="DMIRS-PowerPoint-Template-June-2017_FINAL-16_9-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0547"/>
            <a:ext cx="12193200" cy="9591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380" y="158169"/>
            <a:ext cx="1050136" cy="106635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-62630"/>
            <a:ext cx="12193200" cy="1920429"/>
            <a:chOff x="0" y="-62630"/>
            <a:chExt cx="12193200" cy="1920429"/>
          </a:xfrm>
        </p:grpSpPr>
        <p:pic>
          <p:nvPicPr>
            <p:cNvPr id="7" name="Picture 6" descr="DMIRS-PowerPoint-Template-June-2017_FINAL-16_9-1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62630"/>
              <a:ext cx="12193200" cy="192042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09" t="60709" r="20838" b="18157"/>
            <a:stretch/>
          </p:blipFill>
          <p:spPr>
            <a:xfrm>
              <a:off x="1548715" y="947351"/>
              <a:ext cx="4300151" cy="346611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380" y="191712"/>
            <a:ext cx="984070" cy="999268"/>
          </a:xfrm>
          <a:prstGeom prst="rect">
            <a:avLst/>
          </a:prstGeom>
        </p:spPr>
      </p:pic>
      <p:pic>
        <p:nvPicPr>
          <p:cNvPr id="13" name="Picture Placeholder 12"/>
          <p:cNvPicPr>
            <a:picLocks noGrp="1" noChangeAspect="1"/>
          </p:cNvPicPr>
          <p:nvPr>
            <p:ph type="pic" sz="quarter" idx="16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" b="19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334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696" t="4870" r="4407" b="13448"/>
          <a:stretch/>
        </p:blipFill>
        <p:spPr>
          <a:xfrm>
            <a:off x="1" y="1289186"/>
            <a:ext cx="7810500" cy="252137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6098" y="3907758"/>
            <a:ext cx="8542458" cy="2570543"/>
            <a:chOff x="723798" y="4287457"/>
            <a:chExt cx="8542458" cy="257054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481"/>
            <a:stretch/>
          </p:blipFill>
          <p:spPr>
            <a:xfrm>
              <a:off x="920699" y="4396241"/>
              <a:ext cx="8345557" cy="2461759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723798" y="4287457"/>
              <a:ext cx="647802" cy="482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131820" y="4587240"/>
            <a:ext cx="5082540" cy="1394460"/>
            <a:chOff x="3741420" y="4968240"/>
            <a:chExt cx="5082540" cy="1394460"/>
          </a:xfrm>
        </p:grpSpPr>
        <p:grpSp>
          <p:nvGrpSpPr>
            <p:cNvPr id="11" name="Group 10"/>
            <p:cNvGrpSpPr/>
            <p:nvPr/>
          </p:nvGrpSpPr>
          <p:grpSpPr>
            <a:xfrm>
              <a:off x="3741420" y="4968240"/>
              <a:ext cx="3863340" cy="1394460"/>
              <a:chOff x="3741420" y="4968240"/>
              <a:chExt cx="3863340" cy="1394460"/>
            </a:xfrm>
          </p:grpSpPr>
          <p:sp>
            <p:nvSpPr>
              <p:cNvPr id="8" name="Freeform 7"/>
              <p:cNvSpPr/>
              <p:nvPr/>
            </p:nvSpPr>
            <p:spPr>
              <a:xfrm>
                <a:off x="3741420" y="4991100"/>
                <a:ext cx="3863340" cy="1371600"/>
              </a:xfrm>
              <a:custGeom>
                <a:avLst/>
                <a:gdLst>
                  <a:gd name="connsiteX0" fmla="*/ 0 w 3863340"/>
                  <a:gd name="connsiteY0" fmla="*/ 0 h 1371600"/>
                  <a:gd name="connsiteX1" fmla="*/ 510540 w 3863340"/>
                  <a:gd name="connsiteY1" fmla="*/ 365760 h 1371600"/>
                  <a:gd name="connsiteX2" fmla="*/ 1432560 w 3863340"/>
                  <a:gd name="connsiteY2" fmla="*/ 708660 h 1371600"/>
                  <a:gd name="connsiteX3" fmla="*/ 2598420 w 3863340"/>
                  <a:gd name="connsiteY3" fmla="*/ 1158240 h 1371600"/>
                  <a:gd name="connsiteX4" fmla="*/ 3009900 w 3863340"/>
                  <a:gd name="connsiteY4" fmla="*/ 1257300 h 1371600"/>
                  <a:gd name="connsiteX5" fmla="*/ 3863340 w 3863340"/>
                  <a:gd name="connsiteY5" fmla="*/ 137160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63340" h="1371600">
                    <a:moveTo>
                      <a:pt x="0" y="0"/>
                    </a:moveTo>
                    <a:cubicBezTo>
                      <a:pt x="135890" y="123825"/>
                      <a:pt x="271780" y="247650"/>
                      <a:pt x="510540" y="365760"/>
                    </a:cubicBezTo>
                    <a:cubicBezTo>
                      <a:pt x="749300" y="483870"/>
                      <a:pt x="1432560" y="708660"/>
                      <a:pt x="1432560" y="708660"/>
                    </a:cubicBezTo>
                    <a:cubicBezTo>
                      <a:pt x="1780540" y="840740"/>
                      <a:pt x="2335530" y="1066800"/>
                      <a:pt x="2598420" y="1158240"/>
                    </a:cubicBezTo>
                    <a:cubicBezTo>
                      <a:pt x="2861310" y="1249680"/>
                      <a:pt x="2799080" y="1221740"/>
                      <a:pt x="3009900" y="1257300"/>
                    </a:cubicBezTo>
                    <a:cubicBezTo>
                      <a:pt x="3220720" y="1292860"/>
                      <a:pt x="3542030" y="1332230"/>
                      <a:pt x="3863340" y="1371600"/>
                    </a:cubicBezTo>
                  </a:path>
                </a:pathLst>
              </a:custGeom>
              <a:noFill/>
              <a:ln w="120650">
                <a:solidFill>
                  <a:srgbClr val="FFC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5326380" y="4991100"/>
                <a:ext cx="1699260" cy="1211580"/>
              </a:xfrm>
              <a:custGeom>
                <a:avLst/>
                <a:gdLst>
                  <a:gd name="connsiteX0" fmla="*/ 0 w 1699260"/>
                  <a:gd name="connsiteY0" fmla="*/ 0 h 1211580"/>
                  <a:gd name="connsiteX1" fmla="*/ 83820 w 1699260"/>
                  <a:gd name="connsiteY1" fmla="*/ 373380 h 1211580"/>
                  <a:gd name="connsiteX2" fmla="*/ 236220 w 1699260"/>
                  <a:gd name="connsiteY2" fmla="*/ 609600 h 1211580"/>
                  <a:gd name="connsiteX3" fmla="*/ 944880 w 1699260"/>
                  <a:gd name="connsiteY3" fmla="*/ 929640 h 1211580"/>
                  <a:gd name="connsiteX4" fmla="*/ 1699260 w 1699260"/>
                  <a:gd name="connsiteY4" fmla="*/ 1211580 h 121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9260" h="1211580">
                    <a:moveTo>
                      <a:pt x="0" y="0"/>
                    </a:moveTo>
                    <a:cubicBezTo>
                      <a:pt x="22225" y="135890"/>
                      <a:pt x="44450" y="271780"/>
                      <a:pt x="83820" y="373380"/>
                    </a:cubicBezTo>
                    <a:cubicBezTo>
                      <a:pt x="123190" y="474980"/>
                      <a:pt x="92710" y="516890"/>
                      <a:pt x="236220" y="609600"/>
                    </a:cubicBezTo>
                    <a:cubicBezTo>
                      <a:pt x="379730" y="702310"/>
                      <a:pt x="701040" y="829310"/>
                      <a:pt x="944880" y="929640"/>
                    </a:cubicBezTo>
                    <a:cubicBezTo>
                      <a:pt x="1188720" y="1029970"/>
                      <a:pt x="1443990" y="1120775"/>
                      <a:pt x="1699260" y="1211580"/>
                    </a:cubicBezTo>
                  </a:path>
                </a:pathLst>
              </a:custGeom>
              <a:noFill/>
              <a:ln w="120650">
                <a:solidFill>
                  <a:srgbClr val="FFC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5448300" y="4968240"/>
                <a:ext cx="975360" cy="464820"/>
              </a:xfrm>
              <a:custGeom>
                <a:avLst/>
                <a:gdLst>
                  <a:gd name="connsiteX0" fmla="*/ 0 w 975360"/>
                  <a:gd name="connsiteY0" fmla="*/ 464820 h 464820"/>
                  <a:gd name="connsiteX1" fmla="*/ 434340 w 975360"/>
                  <a:gd name="connsiteY1" fmla="*/ 350520 h 464820"/>
                  <a:gd name="connsiteX2" fmla="*/ 838200 w 975360"/>
                  <a:gd name="connsiteY2" fmla="*/ 121920 h 464820"/>
                  <a:gd name="connsiteX3" fmla="*/ 975360 w 975360"/>
                  <a:gd name="connsiteY3" fmla="*/ 0 h 464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5360" h="464820">
                    <a:moveTo>
                      <a:pt x="0" y="464820"/>
                    </a:moveTo>
                    <a:cubicBezTo>
                      <a:pt x="147320" y="436245"/>
                      <a:pt x="294640" y="407670"/>
                      <a:pt x="434340" y="350520"/>
                    </a:cubicBezTo>
                    <a:cubicBezTo>
                      <a:pt x="574040" y="293370"/>
                      <a:pt x="748030" y="180340"/>
                      <a:pt x="838200" y="121920"/>
                    </a:cubicBezTo>
                    <a:cubicBezTo>
                      <a:pt x="928370" y="63500"/>
                      <a:pt x="951865" y="31750"/>
                      <a:pt x="975360" y="0"/>
                    </a:cubicBezTo>
                  </a:path>
                </a:pathLst>
              </a:custGeom>
              <a:noFill/>
              <a:ln w="120650">
                <a:solidFill>
                  <a:srgbClr val="FFC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12" name="Freeform 11"/>
            <p:cNvSpPr/>
            <p:nvPr/>
          </p:nvSpPr>
          <p:spPr>
            <a:xfrm>
              <a:off x="7376160" y="5013960"/>
              <a:ext cx="647700" cy="358140"/>
            </a:xfrm>
            <a:custGeom>
              <a:avLst/>
              <a:gdLst>
                <a:gd name="connsiteX0" fmla="*/ 0 w 647700"/>
                <a:gd name="connsiteY0" fmla="*/ 0 h 358140"/>
                <a:gd name="connsiteX1" fmla="*/ 304800 w 647700"/>
                <a:gd name="connsiteY1" fmla="*/ 205740 h 358140"/>
                <a:gd name="connsiteX2" fmla="*/ 647700 w 647700"/>
                <a:gd name="connsiteY2" fmla="*/ 358140 h 35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7700" h="358140">
                  <a:moveTo>
                    <a:pt x="0" y="0"/>
                  </a:moveTo>
                  <a:cubicBezTo>
                    <a:pt x="98425" y="73025"/>
                    <a:pt x="196850" y="146050"/>
                    <a:pt x="304800" y="205740"/>
                  </a:cubicBezTo>
                  <a:cubicBezTo>
                    <a:pt x="412750" y="265430"/>
                    <a:pt x="530225" y="311785"/>
                    <a:pt x="647700" y="358140"/>
                  </a:cubicBezTo>
                </a:path>
              </a:pathLst>
            </a:custGeom>
            <a:noFill/>
            <a:ln w="120650">
              <a:solidFill>
                <a:srgbClr val="FFC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7726680" y="5478780"/>
              <a:ext cx="1043940" cy="403860"/>
            </a:xfrm>
            <a:custGeom>
              <a:avLst/>
              <a:gdLst>
                <a:gd name="connsiteX0" fmla="*/ 0 w 1043940"/>
                <a:gd name="connsiteY0" fmla="*/ 0 h 403860"/>
                <a:gd name="connsiteX1" fmla="*/ 533400 w 1043940"/>
                <a:gd name="connsiteY1" fmla="*/ 213360 h 403860"/>
                <a:gd name="connsiteX2" fmla="*/ 1043940 w 1043940"/>
                <a:gd name="connsiteY2" fmla="*/ 403860 h 403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3940" h="403860">
                  <a:moveTo>
                    <a:pt x="0" y="0"/>
                  </a:moveTo>
                  <a:lnTo>
                    <a:pt x="533400" y="213360"/>
                  </a:lnTo>
                  <a:cubicBezTo>
                    <a:pt x="707390" y="280670"/>
                    <a:pt x="875665" y="342265"/>
                    <a:pt x="1043940" y="403860"/>
                  </a:cubicBezTo>
                </a:path>
              </a:pathLst>
            </a:custGeom>
            <a:noFill/>
            <a:ln w="120650">
              <a:solidFill>
                <a:srgbClr val="FFC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7452360" y="5006340"/>
              <a:ext cx="1371600" cy="548640"/>
            </a:xfrm>
            <a:custGeom>
              <a:avLst/>
              <a:gdLst>
                <a:gd name="connsiteX0" fmla="*/ 0 w 1371600"/>
                <a:gd name="connsiteY0" fmla="*/ 548640 h 548640"/>
                <a:gd name="connsiteX1" fmla="*/ 838200 w 1371600"/>
                <a:gd name="connsiteY1" fmla="*/ 289560 h 548640"/>
                <a:gd name="connsiteX2" fmla="*/ 1371600 w 1371600"/>
                <a:gd name="connsiteY2" fmla="*/ 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1600" h="548640">
                  <a:moveTo>
                    <a:pt x="0" y="548640"/>
                  </a:moveTo>
                  <a:cubicBezTo>
                    <a:pt x="304800" y="464820"/>
                    <a:pt x="609600" y="381000"/>
                    <a:pt x="838200" y="289560"/>
                  </a:cubicBezTo>
                  <a:cubicBezTo>
                    <a:pt x="1066800" y="198120"/>
                    <a:pt x="1219200" y="99060"/>
                    <a:pt x="1371600" y="0"/>
                  </a:cubicBezTo>
                </a:path>
              </a:pathLst>
            </a:custGeom>
            <a:noFill/>
            <a:ln w="120650">
              <a:solidFill>
                <a:srgbClr val="FFC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9395461" y="3348124"/>
            <a:ext cx="2321901" cy="2971800"/>
            <a:chOff x="8946953" y="1243099"/>
            <a:chExt cx="3226035" cy="412900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6953" y="1243099"/>
              <a:ext cx="3226035" cy="4129001"/>
            </a:xfrm>
            <a:prstGeom prst="rect">
              <a:avLst/>
            </a:prstGeom>
          </p:spPr>
        </p:pic>
        <p:sp>
          <p:nvSpPr>
            <p:cNvPr id="3" name="Freeform 2"/>
            <p:cNvSpPr/>
            <p:nvPr/>
          </p:nvSpPr>
          <p:spPr>
            <a:xfrm>
              <a:off x="8982075" y="1695450"/>
              <a:ext cx="2933700" cy="352425"/>
            </a:xfrm>
            <a:custGeom>
              <a:avLst/>
              <a:gdLst>
                <a:gd name="connsiteX0" fmla="*/ 0 w 2933700"/>
                <a:gd name="connsiteY0" fmla="*/ 352425 h 352425"/>
                <a:gd name="connsiteX1" fmla="*/ 523875 w 2933700"/>
                <a:gd name="connsiteY1" fmla="*/ 295275 h 352425"/>
                <a:gd name="connsiteX2" fmla="*/ 1057275 w 2933700"/>
                <a:gd name="connsiteY2" fmla="*/ 190500 h 352425"/>
                <a:gd name="connsiteX3" fmla="*/ 1619250 w 2933700"/>
                <a:gd name="connsiteY3" fmla="*/ 85725 h 352425"/>
                <a:gd name="connsiteX4" fmla="*/ 1857375 w 2933700"/>
                <a:gd name="connsiteY4" fmla="*/ 57150 h 352425"/>
                <a:gd name="connsiteX5" fmla="*/ 2266950 w 2933700"/>
                <a:gd name="connsiteY5" fmla="*/ 28575 h 352425"/>
                <a:gd name="connsiteX6" fmla="*/ 2933700 w 2933700"/>
                <a:gd name="connsiteY6" fmla="*/ 0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33700" h="352425">
                  <a:moveTo>
                    <a:pt x="0" y="352425"/>
                  </a:moveTo>
                  <a:cubicBezTo>
                    <a:pt x="173831" y="337343"/>
                    <a:pt x="347663" y="322262"/>
                    <a:pt x="523875" y="295275"/>
                  </a:cubicBezTo>
                  <a:cubicBezTo>
                    <a:pt x="700087" y="268288"/>
                    <a:pt x="1057275" y="190500"/>
                    <a:pt x="1057275" y="190500"/>
                  </a:cubicBezTo>
                  <a:lnTo>
                    <a:pt x="1619250" y="85725"/>
                  </a:lnTo>
                  <a:cubicBezTo>
                    <a:pt x="1752600" y="63500"/>
                    <a:pt x="1749425" y="66675"/>
                    <a:pt x="1857375" y="57150"/>
                  </a:cubicBezTo>
                  <a:cubicBezTo>
                    <a:pt x="1965325" y="47625"/>
                    <a:pt x="2087563" y="38100"/>
                    <a:pt x="2266950" y="28575"/>
                  </a:cubicBezTo>
                  <a:cubicBezTo>
                    <a:pt x="2446337" y="19050"/>
                    <a:pt x="2690018" y="9525"/>
                    <a:pt x="293370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806465" y="3532665"/>
            <a:ext cx="2073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Drummond et al. (2000)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7254" y="349250"/>
            <a:ext cx="5795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Kalgoorlie area – crustal architecture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96300" y="1390650"/>
            <a:ext cx="35189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AU" dirty="0" smtClean="0"/>
              <a:t>East-dipping fabric</a:t>
            </a:r>
          </a:p>
          <a:p>
            <a:pPr marL="285750" indent="-285750">
              <a:buFontTx/>
              <a:buChar char="-"/>
            </a:pPr>
            <a:r>
              <a:rPr lang="en-AU" dirty="0" smtClean="0"/>
              <a:t>Local west-dipping, </a:t>
            </a:r>
          </a:p>
          <a:p>
            <a:r>
              <a:rPr lang="en-AU" dirty="0"/>
              <a:t>	</a:t>
            </a:r>
            <a:r>
              <a:rPr lang="en-AU" dirty="0" smtClean="0"/>
              <a:t>upper crustal structures</a:t>
            </a:r>
          </a:p>
        </p:txBody>
      </p:sp>
    </p:spTree>
    <p:extLst>
      <p:ext uri="{BB962C8B-B14F-4D97-AF65-F5344CB8AC3E}">
        <p14:creationId xmlns:p14="http://schemas.microsoft.com/office/powerpoint/2010/main" val="348678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4" r="12740" b="6673"/>
          <a:stretch/>
        </p:blipFill>
        <p:spPr>
          <a:xfrm>
            <a:off x="11330" y="1011638"/>
            <a:ext cx="6224689" cy="58368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7133" y="117696"/>
            <a:ext cx="8202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2D Seismic survey - Synthetic view</a:t>
            </a:r>
          </a:p>
          <a:p>
            <a:r>
              <a:rPr lang="en-A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structures can be traced across several lines </a:t>
            </a:r>
            <a:r>
              <a:rPr lang="en-A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 rough 3D geometry</a:t>
            </a:r>
            <a:endParaRPr lang="en-A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785" y="764027"/>
            <a:ext cx="4770216" cy="610539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96236" r="62780"/>
          <a:stretch/>
        </p:blipFill>
        <p:spPr>
          <a:xfrm>
            <a:off x="490420" y="1043328"/>
            <a:ext cx="1233605" cy="2665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35" t="85192" r="6354" b="6253"/>
          <a:stretch/>
        </p:blipFill>
        <p:spPr>
          <a:xfrm>
            <a:off x="755716" y="1311523"/>
            <a:ext cx="525279" cy="54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96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73023"/>
            <a:ext cx="12192000" cy="58729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976338"/>
            <a:ext cx="4616970" cy="156966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sz="1600" b="1" dirty="0"/>
              <a:t>M</a:t>
            </a:r>
            <a:r>
              <a:rPr lang="en-AU" sz="1600" b="1" dirty="0" smtClean="0"/>
              <a:t>ain lithotectonic elements:</a:t>
            </a:r>
          </a:p>
          <a:p>
            <a:pPr marL="285750" indent="-285750">
              <a:buFontTx/>
              <a:buChar char="-"/>
            </a:pPr>
            <a:r>
              <a:rPr lang="en-AU" sz="1600" dirty="0" smtClean="0"/>
              <a:t>Kalgoorlie Group: strong reflectors</a:t>
            </a:r>
          </a:p>
          <a:p>
            <a:pPr marL="285750" indent="-285750">
              <a:buFontTx/>
              <a:buChar char="-"/>
            </a:pPr>
            <a:r>
              <a:rPr lang="en-AU" sz="1600" dirty="0" smtClean="0"/>
              <a:t>Upper (felsic) succession: transparent</a:t>
            </a:r>
          </a:p>
          <a:p>
            <a:pPr marL="285750" indent="-285750">
              <a:buFontTx/>
              <a:buChar char="-"/>
            </a:pPr>
            <a:r>
              <a:rPr lang="en-AU" sz="1600" dirty="0" smtClean="0"/>
              <a:t>Granites &amp; Gneisses: reflective to transparent</a:t>
            </a:r>
          </a:p>
          <a:p>
            <a:pPr marL="285750" indent="-285750">
              <a:buFontTx/>
              <a:buChar char="-"/>
            </a:pPr>
            <a:r>
              <a:rPr lang="en-AU" sz="1600" dirty="0" smtClean="0"/>
              <a:t>Proterozoic dykes: </a:t>
            </a:r>
            <a:r>
              <a:rPr lang="en-AU" sz="1600" dirty="0"/>
              <a:t>reflective to </a:t>
            </a:r>
            <a:r>
              <a:rPr lang="en-AU" sz="1600" dirty="0" smtClean="0"/>
              <a:t>transparent</a:t>
            </a:r>
          </a:p>
          <a:p>
            <a:pPr marL="285750" indent="-285750">
              <a:buFontTx/>
              <a:buChar char="-"/>
            </a:pPr>
            <a:r>
              <a:rPr lang="en-AU" sz="1600" dirty="0" smtClean="0"/>
              <a:t>Zones of alteration (?)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5880" y="124968"/>
            <a:ext cx="5150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seismic survey: key features</a:t>
            </a:r>
          </a:p>
        </p:txBody>
      </p:sp>
      <p:sp>
        <p:nvSpPr>
          <p:cNvPr id="10" name="Right Arrow 9"/>
          <p:cNvSpPr/>
          <p:nvPr/>
        </p:nvSpPr>
        <p:spPr>
          <a:xfrm rot="19934709">
            <a:off x="2882083" y="2791207"/>
            <a:ext cx="606056" cy="45720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ight Arrow 10"/>
          <p:cNvSpPr/>
          <p:nvPr/>
        </p:nvSpPr>
        <p:spPr>
          <a:xfrm rot="19934709">
            <a:off x="4572882" y="2104374"/>
            <a:ext cx="606056" cy="45720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ight Arrow 11"/>
          <p:cNvSpPr/>
          <p:nvPr/>
        </p:nvSpPr>
        <p:spPr>
          <a:xfrm rot="19934709">
            <a:off x="8618671" y="3872789"/>
            <a:ext cx="606056" cy="45720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ight Arrow 12"/>
          <p:cNvSpPr/>
          <p:nvPr/>
        </p:nvSpPr>
        <p:spPr>
          <a:xfrm rot="20799511">
            <a:off x="7488611" y="5511808"/>
            <a:ext cx="606056" cy="45720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ight Arrow 13"/>
          <p:cNvSpPr/>
          <p:nvPr/>
        </p:nvSpPr>
        <p:spPr>
          <a:xfrm rot="20799511">
            <a:off x="1279069" y="2166274"/>
            <a:ext cx="606056" cy="45720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9" name="Group 18"/>
          <p:cNvGrpSpPr/>
          <p:nvPr/>
        </p:nvGrpSpPr>
        <p:grpSpPr>
          <a:xfrm>
            <a:off x="10532855" y="4976338"/>
            <a:ext cx="1681446" cy="863746"/>
            <a:chOff x="10532855" y="4976338"/>
            <a:chExt cx="1681446" cy="863746"/>
          </a:xfrm>
        </p:grpSpPr>
        <p:cxnSp>
          <p:nvCxnSpPr>
            <p:cNvPr id="16" name="Straight Connector 15"/>
            <p:cNvCxnSpPr/>
            <p:nvPr/>
          </p:nvCxnSpPr>
          <p:spPr>
            <a:xfrm flipH="1" flipV="1">
              <a:off x="10532855" y="5010150"/>
              <a:ext cx="1" cy="829934"/>
            </a:xfrm>
            <a:prstGeom prst="line">
              <a:avLst/>
            </a:prstGeom>
            <a:ln w="666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0599756" y="4976338"/>
              <a:ext cx="161454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0.5 s</a:t>
              </a:r>
            </a:p>
            <a:p>
              <a:pPr algn="ctr"/>
              <a:r>
                <a:rPr lang="en-AU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(~1250 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150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7" y="1490662"/>
            <a:ext cx="12077700" cy="49815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44743" y="217045"/>
            <a:ext cx="31277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A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Open, parallel folds</a:t>
            </a:r>
          </a:p>
          <a:p>
            <a:pPr marL="285750" indent="-285750">
              <a:buFontTx/>
              <a:buChar char="-"/>
            </a:pPr>
            <a:r>
              <a:rPr lang="en-A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Overall listric structures</a:t>
            </a:r>
          </a:p>
          <a:p>
            <a:pPr marL="285750" indent="-285750">
              <a:buFontTx/>
              <a:buChar char="-"/>
            </a:pPr>
            <a:endParaRPr lang="en-A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endParaRPr lang="en-A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76" y="217045"/>
            <a:ext cx="6212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seismic survey: key features</a:t>
            </a:r>
          </a:p>
        </p:txBody>
      </p:sp>
      <p:sp>
        <p:nvSpPr>
          <p:cNvPr id="10" name="Right Arrow 9"/>
          <p:cNvSpPr/>
          <p:nvPr/>
        </p:nvSpPr>
        <p:spPr>
          <a:xfrm rot="17657904">
            <a:off x="1890564" y="3840772"/>
            <a:ext cx="606056" cy="45720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9" name="Group 18"/>
          <p:cNvGrpSpPr/>
          <p:nvPr/>
        </p:nvGrpSpPr>
        <p:grpSpPr>
          <a:xfrm>
            <a:off x="10522010" y="5066237"/>
            <a:ext cx="1669990" cy="830997"/>
            <a:chOff x="10532857" y="5009087"/>
            <a:chExt cx="1669990" cy="830997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10532857" y="5143500"/>
              <a:ext cx="4022" cy="696584"/>
            </a:xfrm>
            <a:prstGeom prst="line">
              <a:avLst/>
            </a:prstGeom>
            <a:ln w="666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0588302" y="5009087"/>
              <a:ext cx="161454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0.5 s</a:t>
              </a:r>
            </a:p>
            <a:p>
              <a:pPr algn="ctr"/>
              <a:r>
                <a:rPr lang="en-AU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(~1250 m)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685" y="81298"/>
            <a:ext cx="1822216" cy="233225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132344" y="1835944"/>
            <a:ext cx="267158" cy="371475"/>
          </a:xfrm>
          <a:custGeom>
            <a:avLst/>
            <a:gdLst>
              <a:gd name="connsiteX0" fmla="*/ 0 w 267158"/>
              <a:gd name="connsiteY0" fmla="*/ 371475 h 371475"/>
              <a:gd name="connsiteX1" fmla="*/ 119062 w 267158"/>
              <a:gd name="connsiteY1" fmla="*/ 254794 h 371475"/>
              <a:gd name="connsiteX2" fmla="*/ 192881 w 267158"/>
              <a:gd name="connsiteY2" fmla="*/ 171450 h 371475"/>
              <a:gd name="connsiteX3" fmla="*/ 247650 w 267158"/>
              <a:gd name="connsiteY3" fmla="*/ 128587 h 371475"/>
              <a:gd name="connsiteX4" fmla="*/ 261937 w 267158"/>
              <a:gd name="connsiteY4" fmla="*/ 104775 h 371475"/>
              <a:gd name="connsiteX5" fmla="*/ 266700 w 267158"/>
              <a:gd name="connsiteY5" fmla="*/ 42862 h 371475"/>
              <a:gd name="connsiteX6" fmla="*/ 266700 w 267158"/>
              <a:gd name="connsiteY6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158" h="371475">
                <a:moveTo>
                  <a:pt x="0" y="371475"/>
                </a:moveTo>
                <a:cubicBezTo>
                  <a:pt x="43457" y="329803"/>
                  <a:pt x="86915" y="288131"/>
                  <a:pt x="119062" y="254794"/>
                </a:cubicBezTo>
                <a:cubicBezTo>
                  <a:pt x="151209" y="221456"/>
                  <a:pt x="171450" y="192484"/>
                  <a:pt x="192881" y="171450"/>
                </a:cubicBezTo>
                <a:cubicBezTo>
                  <a:pt x="214312" y="150416"/>
                  <a:pt x="236141" y="139699"/>
                  <a:pt x="247650" y="128587"/>
                </a:cubicBezTo>
                <a:cubicBezTo>
                  <a:pt x="259159" y="117475"/>
                  <a:pt x="258762" y="119062"/>
                  <a:pt x="261937" y="104775"/>
                </a:cubicBezTo>
                <a:cubicBezTo>
                  <a:pt x="265112" y="90488"/>
                  <a:pt x="265906" y="60324"/>
                  <a:pt x="266700" y="42862"/>
                </a:cubicBezTo>
                <a:cubicBezTo>
                  <a:pt x="267494" y="25400"/>
                  <a:pt x="267097" y="12700"/>
                  <a:pt x="266700" y="0"/>
                </a:cubicBezTo>
              </a:path>
            </a:pathLst>
          </a:custGeom>
          <a:noFill/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148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435" t="3723"/>
          <a:stretch/>
        </p:blipFill>
        <p:spPr>
          <a:xfrm>
            <a:off x="133349" y="200025"/>
            <a:ext cx="9539287" cy="62293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24953" y="200025"/>
            <a:ext cx="26068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High-resolution</a:t>
            </a:r>
          </a:p>
          <a:p>
            <a:pPr algn="ctr"/>
            <a:r>
              <a:rPr lang="en-A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</a:t>
            </a:r>
            <a:endParaRPr lang="en-A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672636" y="6060043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smtClean="0">
                <a:solidFill>
                  <a:srgbClr val="002060"/>
                </a:solidFill>
              </a:rPr>
              <a:t>(W end of line 4) </a:t>
            </a:r>
            <a:endParaRPr lang="en-AU" dirty="0"/>
          </a:p>
        </p:txBody>
      </p:sp>
      <p:grpSp>
        <p:nvGrpSpPr>
          <p:cNvPr id="5" name="Group 4"/>
          <p:cNvGrpSpPr/>
          <p:nvPr/>
        </p:nvGrpSpPr>
        <p:grpSpPr>
          <a:xfrm>
            <a:off x="685800" y="2743200"/>
            <a:ext cx="1630895" cy="2140242"/>
            <a:chOff x="10516507" y="3699842"/>
            <a:chExt cx="1630895" cy="2140242"/>
          </a:xfrm>
        </p:grpSpPr>
        <p:cxnSp>
          <p:nvCxnSpPr>
            <p:cNvPr id="6" name="Straight Connector 5"/>
            <p:cNvCxnSpPr/>
            <p:nvPr/>
          </p:nvCxnSpPr>
          <p:spPr>
            <a:xfrm flipH="1" flipV="1">
              <a:off x="10516507" y="3699842"/>
              <a:ext cx="16350" cy="2140242"/>
            </a:xfrm>
            <a:prstGeom prst="line">
              <a:avLst/>
            </a:prstGeom>
            <a:ln w="666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10532857" y="4271342"/>
              <a:ext cx="161454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0.5 s</a:t>
              </a:r>
            </a:p>
            <a:p>
              <a:pPr algn="ctr"/>
              <a:r>
                <a:rPr lang="en-AU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(~1250 m)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546" y="2436138"/>
            <a:ext cx="2174754" cy="2783466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10429875" y="3999231"/>
            <a:ext cx="223566" cy="45719"/>
          </a:xfrm>
          <a:custGeom>
            <a:avLst/>
            <a:gdLst>
              <a:gd name="connsiteX0" fmla="*/ 0 w 187325"/>
              <a:gd name="connsiteY0" fmla="*/ 0 h 9525"/>
              <a:gd name="connsiteX1" fmla="*/ 187325 w 187325"/>
              <a:gd name="connsiteY1" fmla="*/ 9525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7325" h="9525">
                <a:moveTo>
                  <a:pt x="0" y="0"/>
                </a:moveTo>
                <a:lnTo>
                  <a:pt x="187325" y="9525"/>
                </a:lnTo>
              </a:path>
            </a:pathLst>
          </a:custGeom>
          <a:noFill/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097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158832"/>
            <a:ext cx="59426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EGF Geophysical Project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281" y="1511845"/>
            <a:ext cx="60846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Led by Prof Mike </a:t>
            </a:r>
            <a:r>
              <a:rPr kumimoji="0" lang="en-A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Dentith</a:t>
            </a:r>
            <a:r>
              <a:rPr lang="en-AU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UWA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EIS-funded by GSWA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Passive seismic survey along EGF01 deep reflection line</a:t>
            </a:r>
          </a:p>
          <a:p>
            <a:pPr marL="914400" marR="0" lvl="2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Kanowna Belle, Paddington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60 station long period MT survey (as far west as Southern Cross)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Broad band MT survey planned</a:t>
            </a:r>
            <a:endParaRPr kumimoji="0" lang="en-AU" sz="2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" t="5954" r="4413" b="11124"/>
          <a:stretch/>
        </p:blipFill>
        <p:spPr>
          <a:xfrm>
            <a:off x="6672064" y="300701"/>
            <a:ext cx="5136236" cy="805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21663" r="4195" b="26957"/>
          <a:stretch/>
        </p:blipFill>
        <p:spPr>
          <a:xfrm>
            <a:off x="6672064" y="1161756"/>
            <a:ext cx="5136236" cy="805684"/>
          </a:xfrm>
          <a:prstGeom prst="rect">
            <a:avLst/>
          </a:prstGeom>
        </p:spPr>
      </p:pic>
      <p:pic>
        <p:nvPicPr>
          <p:cNvPr id="12" name="Content Placeholder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85"/>
          <a:stretch>
            <a:fillRect/>
          </a:stretch>
        </p:blipFill>
        <p:spPr bwMode="auto">
          <a:xfrm>
            <a:off x="6655841" y="2089499"/>
            <a:ext cx="5201511" cy="4270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6669431" y="2784423"/>
            <a:ext cx="52550" cy="52550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9872243" y="2463689"/>
            <a:ext cx="53455" cy="52550"/>
          </a:xfrm>
          <a:prstGeom prst="ellipse">
            <a:avLst/>
          </a:prstGeom>
          <a:solidFill>
            <a:srgbClr val="ED1B23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Oval 9"/>
          <p:cNvSpPr>
            <a:spLocks noChangeArrowheads="1"/>
          </p:cNvSpPr>
          <p:nvPr/>
        </p:nvSpPr>
        <p:spPr bwMode="auto">
          <a:xfrm>
            <a:off x="8685345" y="2619525"/>
            <a:ext cx="52550" cy="52550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Oval 10"/>
          <p:cNvSpPr>
            <a:spLocks noChangeArrowheads="1"/>
          </p:cNvSpPr>
          <p:nvPr/>
        </p:nvSpPr>
        <p:spPr bwMode="auto">
          <a:xfrm>
            <a:off x="7990421" y="2653049"/>
            <a:ext cx="52550" cy="52550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Oval 11"/>
          <p:cNvSpPr>
            <a:spLocks noChangeArrowheads="1"/>
          </p:cNvSpPr>
          <p:nvPr/>
        </p:nvSpPr>
        <p:spPr bwMode="auto">
          <a:xfrm>
            <a:off x="7292779" y="2665733"/>
            <a:ext cx="52550" cy="52550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Oval 12"/>
          <p:cNvSpPr>
            <a:spLocks noChangeArrowheads="1"/>
          </p:cNvSpPr>
          <p:nvPr/>
        </p:nvSpPr>
        <p:spPr bwMode="auto">
          <a:xfrm>
            <a:off x="10129555" y="2383052"/>
            <a:ext cx="52550" cy="52550"/>
          </a:xfrm>
          <a:prstGeom prst="ellipse">
            <a:avLst/>
          </a:prstGeom>
          <a:solidFill>
            <a:srgbClr val="ED1B23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" name="Oval 13"/>
          <p:cNvSpPr>
            <a:spLocks noChangeArrowheads="1"/>
          </p:cNvSpPr>
          <p:nvPr/>
        </p:nvSpPr>
        <p:spPr bwMode="auto">
          <a:xfrm>
            <a:off x="10227406" y="2397549"/>
            <a:ext cx="53455" cy="51643"/>
          </a:xfrm>
          <a:prstGeom prst="ellipse">
            <a:avLst/>
          </a:prstGeom>
          <a:solidFill>
            <a:srgbClr val="ED1B23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Oval 14"/>
          <p:cNvSpPr>
            <a:spLocks noChangeArrowheads="1"/>
          </p:cNvSpPr>
          <p:nvPr/>
        </p:nvSpPr>
        <p:spPr bwMode="auto">
          <a:xfrm>
            <a:off x="10367840" y="2399361"/>
            <a:ext cx="54362" cy="52550"/>
          </a:xfrm>
          <a:prstGeom prst="ellipse">
            <a:avLst/>
          </a:prstGeom>
          <a:solidFill>
            <a:srgbClr val="ED1B23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" name="Oval 15"/>
          <p:cNvSpPr>
            <a:spLocks noChangeArrowheads="1"/>
          </p:cNvSpPr>
          <p:nvPr/>
        </p:nvSpPr>
        <p:spPr bwMode="auto">
          <a:xfrm>
            <a:off x="10505556" y="2399361"/>
            <a:ext cx="52550" cy="52550"/>
          </a:xfrm>
          <a:prstGeom prst="ellipse">
            <a:avLst/>
          </a:prstGeom>
          <a:solidFill>
            <a:srgbClr val="ED1B23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" name="Oval 16"/>
          <p:cNvSpPr>
            <a:spLocks noChangeArrowheads="1"/>
          </p:cNvSpPr>
          <p:nvPr/>
        </p:nvSpPr>
        <p:spPr bwMode="auto">
          <a:xfrm>
            <a:off x="7060835" y="4828423"/>
            <a:ext cx="50738" cy="52550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Oval 17"/>
          <p:cNvSpPr>
            <a:spLocks noChangeArrowheads="1"/>
          </p:cNvSpPr>
          <p:nvPr/>
        </p:nvSpPr>
        <p:spPr bwMode="auto">
          <a:xfrm>
            <a:off x="10666830" y="2374898"/>
            <a:ext cx="52550" cy="52550"/>
          </a:xfrm>
          <a:prstGeom prst="ellipse">
            <a:avLst/>
          </a:prstGeom>
          <a:solidFill>
            <a:srgbClr val="ED1B23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Oval 18"/>
          <p:cNvSpPr>
            <a:spLocks noChangeArrowheads="1"/>
          </p:cNvSpPr>
          <p:nvPr/>
        </p:nvSpPr>
        <p:spPr bwMode="auto">
          <a:xfrm>
            <a:off x="9954691" y="3660553"/>
            <a:ext cx="52550" cy="52550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" name="Oval 19"/>
          <p:cNvSpPr>
            <a:spLocks noChangeArrowheads="1"/>
          </p:cNvSpPr>
          <p:nvPr/>
        </p:nvSpPr>
        <p:spPr bwMode="auto">
          <a:xfrm>
            <a:off x="10886995" y="2262550"/>
            <a:ext cx="52550" cy="53456"/>
          </a:xfrm>
          <a:prstGeom prst="ellipse">
            <a:avLst/>
          </a:prstGeom>
          <a:solidFill>
            <a:srgbClr val="ED1B23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" name="Oval 20"/>
          <p:cNvSpPr>
            <a:spLocks noChangeArrowheads="1"/>
          </p:cNvSpPr>
          <p:nvPr/>
        </p:nvSpPr>
        <p:spPr bwMode="auto">
          <a:xfrm>
            <a:off x="11467759" y="3476629"/>
            <a:ext cx="52550" cy="52550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" name="Oval 21"/>
          <p:cNvSpPr>
            <a:spLocks noChangeArrowheads="1"/>
          </p:cNvSpPr>
          <p:nvPr/>
        </p:nvSpPr>
        <p:spPr bwMode="auto">
          <a:xfrm>
            <a:off x="9535200" y="3236531"/>
            <a:ext cx="53455" cy="52550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Oval 22"/>
          <p:cNvSpPr>
            <a:spLocks noChangeArrowheads="1"/>
          </p:cNvSpPr>
          <p:nvPr/>
        </p:nvSpPr>
        <p:spPr bwMode="auto">
          <a:xfrm>
            <a:off x="10973974" y="3418643"/>
            <a:ext cx="52550" cy="52550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" name="Oval 23"/>
          <p:cNvSpPr>
            <a:spLocks noChangeArrowheads="1"/>
          </p:cNvSpPr>
          <p:nvPr/>
        </p:nvSpPr>
        <p:spPr bwMode="auto">
          <a:xfrm>
            <a:off x="9209935" y="2873213"/>
            <a:ext cx="52550" cy="52550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10469315" y="3328040"/>
            <a:ext cx="52550" cy="53456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" name="Oval 25"/>
          <p:cNvSpPr>
            <a:spLocks noChangeArrowheads="1"/>
          </p:cNvSpPr>
          <p:nvPr/>
        </p:nvSpPr>
        <p:spPr bwMode="auto">
          <a:xfrm>
            <a:off x="9688318" y="2925763"/>
            <a:ext cx="52550" cy="52550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" name="Oval 26"/>
          <p:cNvSpPr>
            <a:spLocks noChangeArrowheads="1"/>
          </p:cNvSpPr>
          <p:nvPr/>
        </p:nvSpPr>
        <p:spPr bwMode="auto">
          <a:xfrm>
            <a:off x="9527045" y="4056487"/>
            <a:ext cx="54362" cy="52550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" name="Oval 27"/>
          <p:cNvSpPr>
            <a:spLocks noChangeArrowheads="1"/>
          </p:cNvSpPr>
          <p:nvPr/>
        </p:nvSpPr>
        <p:spPr bwMode="auto">
          <a:xfrm>
            <a:off x="10049824" y="2919421"/>
            <a:ext cx="53455" cy="52550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" name="Oval 28"/>
          <p:cNvSpPr>
            <a:spLocks noChangeArrowheads="1"/>
          </p:cNvSpPr>
          <p:nvPr/>
        </p:nvSpPr>
        <p:spPr bwMode="auto">
          <a:xfrm>
            <a:off x="7802873" y="4003937"/>
            <a:ext cx="52550" cy="52550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" name="Oval 29"/>
          <p:cNvSpPr>
            <a:spLocks noChangeArrowheads="1"/>
          </p:cNvSpPr>
          <p:nvPr/>
        </p:nvSpPr>
        <p:spPr bwMode="auto">
          <a:xfrm>
            <a:off x="10329787" y="2823382"/>
            <a:ext cx="50738" cy="52550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" name="Oval 30"/>
          <p:cNvSpPr>
            <a:spLocks noChangeArrowheads="1"/>
          </p:cNvSpPr>
          <p:nvPr/>
        </p:nvSpPr>
        <p:spPr bwMode="auto">
          <a:xfrm>
            <a:off x="8854772" y="3614345"/>
            <a:ext cx="52550" cy="52550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Oval 31"/>
          <p:cNvSpPr>
            <a:spLocks noChangeArrowheads="1"/>
          </p:cNvSpPr>
          <p:nvPr/>
        </p:nvSpPr>
        <p:spPr bwMode="auto">
          <a:xfrm>
            <a:off x="6580640" y="3354315"/>
            <a:ext cx="52550" cy="53455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" name="Oval 32"/>
          <p:cNvSpPr>
            <a:spLocks noChangeArrowheads="1"/>
          </p:cNvSpPr>
          <p:nvPr/>
        </p:nvSpPr>
        <p:spPr bwMode="auto">
          <a:xfrm>
            <a:off x="11425176" y="2564258"/>
            <a:ext cx="52550" cy="52550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" name="Oval 33"/>
          <p:cNvSpPr>
            <a:spLocks noChangeArrowheads="1"/>
          </p:cNvSpPr>
          <p:nvPr/>
        </p:nvSpPr>
        <p:spPr bwMode="auto">
          <a:xfrm>
            <a:off x="7262880" y="3239249"/>
            <a:ext cx="52550" cy="53456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" name="Oval 34"/>
          <p:cNvSpPr>
            <a:spLocks noChangeArrowheads="1"/>
          </p:cNvSpPr>
          <p:nvPr/>
        </p:nvSpPr>
        <p:spPr bwMode="auto">
          <a:xfrm>
            <a:off x="7965052" y="3331664"/>
            <a:ext cx="52550" cy="52550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" name="Oval 35"/>
          <p:cNvSpPr>
            <a:spLocks noChangeArrowheads="1"/>
          </p:cNvSpPr>
          <p:nvPr/>
        </p:nvSpPr>
        <p:spPr bwMode="auto">
          <a:xfrm>
            <a:off x="10043482" y="2484527"/>
            <a:ext cx="52550" cy="53455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" name="Oval 36"/>
          <p:cNvSpPr>
            <a:spLocks noChangeArrowheads="1"/>
          </p:cNvSpPr>
          <p:nvPr/>
        </p:nvSpPr>
        <p:spPr bwMode="auto">
          <a:xfrm>
            <a:off x="8675378" y="3070728"/>
            <a:ext cx="52550" cy="52550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" name="Oval 37"/>
          <p:cNvSpPr>
            <a:spLocks noChangeArrowheads="1"/>
          </p:cNvSpPr>
          <p:nvPr/>
        </p:nvSpPr>
        <p:spPr bwMode="auto">
          <a:xfrm>
            <a:off x="8560313" y="4497723"/>
            <a:ext cx="52550" cy="52550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" name="Oval 38"/>
          <p:cNvSpPr>
            <a:spLocks noChangeArrowheads="1"/>
          </p:cNvSpPr>
          <p:nvPr/>
        </p:nvSpPr>
        <p:spPr bwMode="auto">
          <a:xfrm>
            <a:off x="7712270" y="2645801"/>
            <a:ext cx="52550" cy="52550"/>
          </a:xfrm>
          <a:prstGeom prst="ellipse">
            <a:avLst/>
          </a:prstGeom>
          <a:solidFill>
            <a:srgbClr val="ED1B23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" name="Oval 39"/>
          <p:cNvSpPr>
            <a:spLocks noChangeArrowheads="1"/>
          </p:cNvSpPr>
          <p:nvPr/>
        </p:nvSpPr>
        <p:spPr bwMode="auto">
          <a:xfrm>
            <a:off x="7865389" y="2655767"/>
            <a:ext cx="50738" cy="52550"/>
          </a:xfrm>
          <a:prstGeom prst="ellipse">
            <a:avLst/>
          </a:prstGeom>
          <a:solidFill>
            <a:srgbClr val="ED1B23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" name="Oval 40"/>
          <p:cNvSpPr>
            <a:spLocks noChangeArrowheads="1"/>
          </p:cNvSpPr>
          <p:nvPr/>
        </p:nvSpPr>
        <p:spPr bwMode="auto">
          <a:xfrm>
            <a:off x="8247733" y="2662109"/>
            <a:ext cx="53456" cy="53455"/>
          </a:xfrm>
          <a:prstGeom prst="ellipse">
            <a:avLst/>
          </a:prstGeom>
          <a:solidFill>
            <a:srgbClr val="ED1B23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" name="Oval 41"/>
          <p:cNvSpPr>
            <a:spLocks noChangeArrowheads="1"/>
          </p:cNvSpPr>
          <p:nvPr/>
        </p:nvSpPr>
        <p:spPr bwMode="auto">
          <a:xfrm>
            <a:off x="8491455" y="2649425"/>
            <a:ext cx="52550" cy="52550"/>
          </a:xfrm>
          <a:prstGeom prst="ellipse">
            <a:avLst/>
          </a:prstGeom>
          <a:solidFill>
            <a:srgbClr val="ED1B23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" name="Oval 42"/>
          <p:cNvSpPr>
            <a:spLocks noChangeArrowheads="1"/>
          </p:cNvSpPr>
          <p:nvPr/>
        </p:nvSpPr>
        <p:spPr bwMode="auto">
          <a:xfrm>
            <a:off x="8590212" y="2643082"/>
            <a:ext cx="52550" cy="52550"/>
          </a:xfrm>
          <a:prstGeom prst="ellipse">
            <a:avLst/>
          </a:prstGeom>
          <a:solidFill>
            <a:srgbClr val="ED1B23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" name="Oval 43"/>
          <p:cNvSpPr>
            <a:spLocks noChangeArrowheads="1"/>
          </p:cNvSpPr>
          <p:nvPr/>
        </p:nvSpPr>
        <p:spPr bwMode="auto">
          <a:xfrm>
            <a:off x="8959871" y="2586908"/>
            <a:ext cx="52550" cy="52550"/>
          </a:xfrm>
          <a:prstGeom prst="ellipse">
            <a:avLst/>
          </a:prstGeom>
          <a:solidFill>
            <a:srgbClr val="ED1B23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" name="Oval 44"/>
          <p:cNvSpPr>
            <a:spLocks noChangeArrowheads="1"/>
          </p:cNvSpPr>
          <p:nvPr/>
        </p:nvSpPr>
        <p:spPr bwMode="auto">
          <a:xfrm>
            <a:off x="9425570" y="2566976"/>
            <a:ext cx="52550" cy="52550"/>
          </a:xfrm>
          <a:prstGeom prst="ellipse">
            <a:avLst/>
          </a:prstGeom>
          <a:solidFill>
            <a:srgbClr val="ED1B23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" name="Oval 45"/>
          <p:cNvSpPr>
            <a:spLocks noChangeArrowheads="1"/>
          </p:cNvSpPr>
          <p:nvPr/>
        </p:nvSpPr>
        <p:spPr bwMode="auto">
          <a:xfrm>
            <a:off x="8798598" y="5806029"/>
            <a:ext cx="53456" cy="52550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" name="Oval 46"/>
          <p:cNvSpPr>
            <a:spLocks noChangeArrowheads="1"/>
          </p:cNvSpPr>
          <p:nvPr/>
        </p:nvSpPr>
        <p:spPr bwMode="auto">
          <a:xfrm>
            <a:off x="7322678" y="6294378"/>
            <a:ext cx="53455" cy="52550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" name="Oval 47"/>
          <p:cNvSpPr>
            <a:spLocks noChangeArrowheads="1"/>
          </p:cNvSpPr>
          <p:nvPr/>
        </p:nvSpPr>
        <p:spPr bwMode="auto">
          <a:xfrm>
            <a:off x="10237372" y="5865826"/>
            <a:ext cx="52550" cy="52550"/>
          </a:xfrm>
          <a:prstGeom prst="ellipse">
            <a:avLst/>
          </a:prstGeom>
          <a:solidFill>
            <a:srgbClr val="ED1B23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" name="Oval 48"/>
          <p:cNvSpPr>
            <a:spLocks noChangeArrowheads="1"/>
          </p:cNvSpPr>
          <p:nvPr/>
        </p:nvSpPr>
        <p:spPr bwMode="auto">
          <a:xfrm>
            <a:off x="8980710" y="6291660"/>
            <a:ext cx="52550" cy="52550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" name="Oval 49"/>
          <p:cNvSpPr>
            <a:spLocks noChangeArrowheads="1"/>
          </p:cNvSpPr>
          <p:nvPr/>
        </p:nvSpPr>
        <p:spPr bwMode="auto">
          <a:xfrm>
            <a:off x="9892175" y="5882135"/>
            <a:ext cx="52550" cy="52550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" name="Oval 50"/>
          <p:cNvSpPr>
            <a:spLocks noChangeArrowheads="1"/>
          </p:cNvSpPr>
          <p:nvPr/>
        </p:nvSpPr>
        <p:spPr bwMode="auto">
          <a:xfrm>
            <a:off x="7361637" y="5343954"/>
            <a:ext cx="52550" cy="51643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" name="Oval 51"/>
          <p:cNvSpPr>
            <a:spLocks noChangeArrowheads="1"/>
          </p:cNvSpPr>
          <p:nvPr/>
        </p:nvSpPr>
        <p:spPr bwMode="auto">
          <a:xfrm>
            <a:off x="10989376" y="4897282"/>
            <a:ext cx="52550" cy="52550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" name="Oval 52"/>
          <p:cNvSpPr>
            <a:spLocks noChangeArrowheads="1"/>
          </p:cNvSpPr>
          <p:nvPr/>
        </p:nvSpPr>
        <p:spPr bwMode="auto">
          <a:xfrm>
            <a:off x="8789538" y="5034998"/>
            <a:ext cx="52550" cy="52550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" name="Oval 53"/>
          <p:cNvSpPr>
            <a:spLocks noChangeArrowheads="1"/>
          </p:cNvSpPr>
          <p:nvPr/>
        </p:nvSpPr>
        <p:spPr bwMode="auto">
          <a:xfrm>
            <a:off x="9064971" y="4831142"/>
            <a:ext cx="52550" cy="52550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" name="Oval 54"/>
          <p:cNvSpPr>
            <a:spLocks noChangeArrowheads="1"/>
          </p:cNvSpPr>
          <p:nvPr/>
        </p:nvSpPr>
        <p:spPr bwMode="auto">
          <a:xfrm>
            <a:off x="9374833" y="4984260"/>
            <a:ext cx="52550" cy="50738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" name="Oval 55"/>
          <p:cNvSpPr>
            <a:spLocks noChangeArrowheads="1"/>
          </p:cNvSpPr>
          <p:nvPr/>
        </p:nvSpPr>
        <p:spPr bwMode="auto">
          <a:xfrm>
            <a:off x="8485112" y="5767069"/>
            <a:ext cx="52550" cy="52550"/>
          </a:xfrm>
          <a:prstGeom prst="ellipse">
            <a:avLst/>
          </a:prstGeom>
          <a:solidFill>
            <a:srgbClr val="ED1B23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" name="Oval 56"/>
          <p:cNvSpPr>
            <a:spLocks noChangeArrowheads="1"/>
          </p:cNvSpPr>
          <p:nvPr/>
        </p:nvSpPr>
        <p:spPr bwMode="auto">
          <a:xfrm>
            <a:off x="8126325" y="6036160"/>
            <a:ext cx="52550" cy="52550"/>
          </a:xfrm>
          <a:prstGeom prst="ellipse">
            <a:avLst/>
          </a:prstGeom>
          <a:solidFill>
            <a:srgbClr val="ED1B23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" name="Oval 57"/>
          <p:cNvSpPr>
            <a:spLocks noChangeArrowheads="1"/>
          </p:cNvSpPr>
          <p:nvPr/>
        </p:nvSpPr>
        <p:spPr bwMode="auto">
          <a:xfrm>
            <a:off x="9453657" y="5875792"/>
            <a:ext cx="52550" cy="52550"/>
          </a:xfrm>
          <a:prstGeom prst="ellipse">
            <a:avLst/>
          </a:prstGeom>
          <a:solidFill>
            <a:srgbClr val="ED1B23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" name="Oval 58"/>
          <p:cNvSpPr>
            <a:spLocks noChangeArrowheads="1"/>
          </p:cNvSpPr>
          <p:nvPr/>
        </p:nvSpPr>
        <p:spPr bwMode="auto">
          <a:xfrm>
            <a:off x="6640438" y="4768625"/>
            <a:ext cx="52550" cy="52550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" name="Oval 59"/>
          <p:cNvSpPr>
            <a:spLocks noChangeArrowheads="1"/>
          </p:cNvSpPr>
          <p:nvPr/>
        </p:nvSpPr>
        <p:spPr bwMode="auto">
          <a:xfrm>
            <a:off x="6666713" y="5865826"/>
            <a:ext cx="52550" cy="52550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" name="Freeform 60"/>
          <p:cNvSpPr>
            <a:spLocks/>
          </p:cNvSpPr>
          <p:nvPr/>
        </p:nvSpPr>
        <p:spPr bwMode="auto">
          <a:xfrm>
            <a:off x="7058117" y="2728249"/>
            <a:ext cx="83355" cy="74294"/>
          </a:xfrm>
          <a:custGeom>
            <a:avLst/>
            <a:gdLst>
              <a:gd name="T0" fmla="*/ 2147483647 w 226"/>
              <a:gd name="T1" fmla="*/ 0 h 196"/>
              <a:gd name="T2" fmla="*/ 2147483647 w 226"/>
              <a:gd name="T3" fmla="*/ 2147483647 h 196"/>
              <a:gd name="T4" fmla="*/ 2147483647 w 226"/>
              <a:gd name="T5" fmla="*/ 2147483647 h 196"/>
              <a:gd name="T6" fmla="*/ 2147483647 w 226"/>
              <a:gd name="T7" fmla="*/ 2147483647 h 196"/>
              <a:gd name="T8" fmla="*/ 0 w 226"/>
              <a:gd name="T9" fmla="*/ 2147483647 h 196"/>
              <a:gd name="T10" fmla="*/ 2147483647 w 226"/>
              <a:gd name="T11" fmla="*/ 2147483647 h 196"/>
              <a:gd name="T12" fmla="*/ 2147483647 w 226"/>
              <a:gd name="T13" fmla="*/ 0 h 1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6" h="196">
                <a:moveTo>
                  <a:pt x="113" y="0"/>
                </a:moveTo>
                <a:lnTo>
                  <a:pt x="170" y="98"/>
                </a:lnTo>
                <a:lnTo>
                  <a:pt x="226" y="196"/>
                </a:lnTo>
                <a:lnTo>
                  <a:pt x="113" y="196"/>
                </a:lnTo>
                <a:lnTo>
                  <a:pt x="0" y="196"/>
                </a:lnTo>
                <a:lnTo>
                  <a:pt x="57" y="98"/>
                </a:lnTo>
                <a:lnTo>
                  <a:pt x="113" y="0"/>
                </a:lnTo>
                <a:close/>
              </a:path>
            </a:pathLst>
          </a:custGeom>
          <a:solidFill>
            <a:srgbClr val="00ADEF"/>
          </a:solidFill>
          <a:ln w="7938" cap="flat">
            <a:solidFill>
              <a:srgbClr val="221F2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" name="Freeform 61"/>
          <p:cNvSpPr>
            <a:spLocks/>
          </p:cNvSpPr>
          <p:nvPr/>
        </p:nvSpPr>
        <p:spPr bwMode="auto">
          <a:xfrm>
            <a:off x="8961683" y="4082762"/>
            <a:ext cx="85167" cy="72482"/>
          </a:xfrm>
          <a:custGeom>
            <a:avLst/>
            <a:gdLst>
              <a:gd name="T0" fmla="*/ 2147483647 w 226"/>
              <a:gd name="T1" fmla="*/ 0 h 196"/>
              <a:gd name="T2" fmla="*/ 2147483647 w 226"/>
              <a:gd name="T3" fmla="*/ 2147483647 h 196"/>
              <a:gd name="T4" fmla="*/ 2147483647 w 226"/>
              <a:gd name="T5" fmla="*/ 2147483647 h 196"/>
              <a:gd name="T6" fmla="*/ 2147483647 w 226"/>
              <a:gd name="T7" fmla="*/ 2147483647 h 196"/>
              <a:gd name="T8" fmla="*/ 0 w 226"/>
              <a:gd name="T9" fmla="*/ 2147483647 h 196"/>
              <a:gd name="T10" fmla="*/ 2147483647 w 226"/>
              <a:gd name="T11" fmla="*/ 2147483647 h 196"/>
              <a:gd name="T12" fmla="*/ 2147483647 w 226"/>
              <a:gd name="T13" fmla="*/ 0 h 1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6" h="196">
                <a:moveTo>
                  <a:pt x="113" y="0"/>
                </a:moveTo>
                <a:lnTo>
                  <a:pt x="169" y="98"/>
                </a:lnTo>
                <a:lnTo>
                  <a:pt x="226" y="196"/>
                </a:lnTo>
                <a:lnTo>
                  <a:pt x="113" y="196"/>
                </a:lnTo>
                <a:lnTo>
                  <a:pt x="0" y="196"/>
                </a:lnTo>
                <a:lnTo>
                  <a:pt x="57" y="98"/>
                </a:lnTo>
                <a:lnTo>
                  <a:pt x="113" y="0"/>
                </a:lnTo>
                <a:close/>
              </a:path>
            </a:pathLst>
          </a:custGeom>
          <a:solidFill>
            <a:srgbClr val="ED1B23"/>
          </a:solidFill>
          <a:ln w="7938" cap="flat">
            <a:solidFill>
              <a:srgbClr val="221F2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" name="Freeform 62"/>
          <p:cNvSpPr>
            <a:spLocks/>
          </p:cNvSpPr>
          <p:nvPr/>
        </p:nvSpPr>
        <p:spPr bwMode="auto">
          <a:xfrm>
            <a:off x="10434886" y="3109687"/>
            <a:ext cx="84261" cy="72482"/>
          </a:xfrm>
          <a:custGeom>
            <a:avLst/>
            <a:gdLst>
              <a:gd name="T0" fmla="*/ 2147483647 w 226"/>
              <a:gd name="T1" fmla="*/ 0 h 196"/>
              <a:gd name="T2" fmla="*/ 2147483647 w 226"/>
              <a:gd name="T3" fmla="*/ 2147483647 h 196"/>
              <a:gd name="T4" fmla="*/ 2147483647 w 226"/>
              <a:gd name="T5" fmla="*/ 2147483647 h 196"/>
              <a:gd name="T6" fmla="*/ 2147483647 w 226"/>
              <a:gd name="T7" fmla="*/ 2147483647 h 196"/>
              <a:gd name="T8" fmla="*/ 0 w 226"/>
              <a:gd name="T9" fmla="*/ 2147483647 h 196"/>
              <a:gd name="T10" fmla="*/ 2147483647 w 226"/>
              <a:gd name="T11" fmla="*/ 2147483647 h 196"/>
              <a:gd name="T12" fmla="*/ 2147483647 w 226"/>
              <a:gd name="T13" fmla="*/ 0 h 1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6" h="196">
                <a:moveTo>
                  <a:pt x="113" y="0"/>
                </a:moveTo>
                <a:lnTo>
                  <a:pt x="169" y="98"/>
                </a:lnTo>
                <a:lnTo>
                  <a:pt x="226" y="196"/>
                </a:lnTo>
                <a:lnTo>
                  <a:pt x="113" y="196"/>
                </a:lnTo>
                <a:lnTo>
                  <a:pt x="0" y="196"/>
                </a:lnTo>
                <a:lnTo>
                  <a:pt x="57" y="98"/>
                </a:lnTo>
                <a:lnTo>
                  <a:pt x="113" y="0"/>
                </a:lnTo>
                <a:close/>
              </a:path>
            </a:pathLst>
          </a:custGeom>
          <a:solidFill>
            <a:srgbClr val="ED1B23"/>
          </a:solidFill>
          <a:ln w="7938" cap="flat">
            <a:solidFill>
              <a:srgbClr val="221F2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" name="Freeform 63"/>
          <p:cNvSpPr>
            <a:spLocks/>
          </p:cNvSpPr>
          <p:nvPr/>
        </p:nvSpPr>
        <p:spPr bwMode="auto">
          <a:xfrm>
            <a:off x="9800666" y="3058950"/>
            <a:ext cx="83355" cy="73388"/>
          </a:xfrm>
          <a:custGeom>
            <a:avLst/>
            <a:gdLst>
              <a:gd name="T0" fmla="*/ 2147483647 w 226"/>
              <a:gd name="T1" fmla="*/ 0 h 195"/>
              <a:gd name="T2" fmla="*/ 2147483647 w 226"/>
              <a:gd name="T3" fmla="*/ 2147483647 h 195"/>
              <a:gd name="T4" fmla="*/ 2147483647 w 226"/>
              <a:gd name="T5" fmla="*/ 2147483647 h 195"/>
              <a:gd name="T6" fmla="*/ 2147483647 w 226"/>
              <a:gd name="T7" fmla="*/ 2147483647 h 195"/>
              <a:gd name="T8" fmla="*/ 0 w 226"/>
              <a:gd name="T9" fmla="*/ 2147483647 h 195"/>
              <a:gd name="T10" fmla="*/ 2147483647 w 226"/>
              <a:gd name="T11" fmla="*/ 2147483647 h 195"/>
              <a:gd name="T12" fmla="*/ 2147483647 w 226"/>
              <a:gd name="T13" fmla="*/ 0 h 1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6" h="195">
                <a:moveTo>
                  <a:pt x="113" y="0"/>
                </a:moveTo>
                <a:lnTo>
                  <a:pt x="169" y="98"/>
                </a:lnTo>
                <a:lnTo>
                  <a:pt x="226" y="195"/>
                </a:lnTo>
                <a:lnTo>
                  <a:pt x="113" y="195"/>
                </a:lnTo>
                <a:lnTo>
                  <a:pt x="0" y="195"/>
                </a:lnTo>
                <a:lnTo>
                  <a:pt x="57" y="98"/>
                </a:lnTo>
                <a:lnTo>
                  <a:pt x="113" y="0"/>
                </a:lnTo>
                <a:close/>
              </a:path>
            </a:pathLst>
          </a:custGeom>
          <a:solidFill>
            <a:srgbClr val="ED1B23"/>
          </a:solidFill>
          <a:ln w="7938" cap="flat">
            <a:solidFill>
              <a:srgbClr val="221F2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" name="Freeform 64"/>
          <p:cNvSpPr>
            <a:spLocks/>
          </p:cNvSpPr>
          <p:nvPr/>
        </p:nvSpPr>
        <p:spPr bwMode="auto">
          <a:xfrm>
            <a:off x="7244759" y="5150064"/>
            <a:ext cx="84260" cy="72482"/>
          </a:xfrm>
          <a:custGeom>
            <a:avLst/>
            <a:gdLst>
              <a:gd name="T0" fmla="*/ 2147483647 w 226"/>
              <a:gd name="T1" fmla="*/ 0 h 195"/>
              <a:gd name="T2" fmla="*/ 2147483647 w 226"/>
              <a:gd name="T3" fmla="*/ 2147483647 h 195"/>
              <a:gd name="T4" fmla="*/ 2147483647 w 226"/>
              <a:gd name="T5" fmla="*/ 2147483647 h 195"/>
              <a:gd name="T6" fmla="*/ 2147483647 w 226"/>
              <a:gd name="T7" fmla="*/ 2147483647 h 195"/>
              <a:gd name="T8" fmla="*/ 0 w 226"/>
              <a:gd name="T9" fmla="*/ 2147483647 h 195"/>
              <a:gd name="T10" fmla="*/ 2147483647 w 226"/>
              <a:gd name="T11" fmla="*/ 2147483647 h 195"/>
              <a:gd name="T12" fmla="*/ 2147483647 w 226"/>
              <a:gd name="T13" fmla="*/ 0 h 1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6" h="195">
                <a:moveTo>
                  <a:pt x="113" y="0"/>
                </a:moveTo>
                <a:lnTo>
                  <a:pt x="169" y="98"/>
                </a:lnTo>
                <a:lnTo>
                  <a:pt x="226" y="195"/>
                </a:lnTo>
                <a:lnTo>
                  <a:pt x="113" y="195"/>
                </a:lnTo>
                <a:lnTo>
                  <a:pt x="0" y="195"/>
                </a:lnTo>
                <a:lnTo>
                  <a:pt x="57" y="98"/>
                </a:lnTo>
                <a:lnTo>
                  <a:pt x="113" y="0"/>
                </a:lnTo>
                <a:close/>
              </a:path>
            </a:pathLst>
          </a:custGeom>
          <a:solidFill>
            <a:srgbClr val="ED1B23"/>
          </a:solidFill>
          <a:ln w="7938" cap="flat">
            <a:solidFill>
              <a:srgbClr val="221F2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" name="Freeform 65"/>
          <p:cNvSpPr>
            <a:spLocks/>
          </p:cNvSpPr>
          <p:nvPr/>
        </p:nvSpPr>
        <p:spPr bwMode="auto">
          <a:xfrm>
            <a:off x="10688574" y="4425241"/>
            <a:ext cx="83355" cy="74294"/>
          </a:xfrm>
          <a:custGeom>
            <a:avLst/>
            <a:gdLst>
              <a:gd name="T0" fmla="*/ 2147483647 w 225"/>
              <a:gd name="T1" fmla="*/ 0 h 195"/>
              <a:gd name="T2" fmla="*/ 2147483647 w 225"/>
              <a:gd name="T3" fmla="*/ 2147483647 h 195"/>
              <a:gd name="T4" fmla="*/ 2147483647 w 225"/>
              <a:gd name="T5" fmla="*/ 2147483647 h 195"/>
              <a:gd name="T6" fmla="*/ 2147483647 w 225"/>
              <a:gd name="T7" fmla="*/ 2147483647 h 195"/>
              <a:gd name="T8" fmla="*/ 0 w 225"/>
              <a:gd name="T9" fmla="*/ 2147483647 h 195"/>
              <a:gd name="T10" fmla="*/ 2147483647 w 225"/>
              <a:gd name="T11" fmla="*/ 2147483647 h 195"/>
              <a:gd name="T12" fmla="*/ 2147483647 w 225"/>
              <a:gd name="T13" fmla="*/ 0 h 1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5" h="195">
                <a:moveTo>
                  <a:pt x="112" y="0"/>
                </a:moveTo>
                <a:lnTo>
                  <a:pt x="169" y="97"/>
                </a:lnTo>
                <a:lnTo>
                  <a:pt x="225" y="195"/>
                </a:lnTo>
                <a:lnTo>
                  <a:pt x="112" y="195"/>
                </a:lnTo>
                <a:lnTo>
                  <a:pt x="0" y="195"/>
                </a:lnTo>
                <a:lnTo>
                  <a:pt x="56" y="97"/>
                </a:lnTo>
                <a:lnTo>
                  <a:pt x="112" y="0"/>
                </a:lnTo>
                <a:close/>
              </a:path>
            </a:pathLst>
          </a:custGeom>
          <a:solidFill>
            <a:srgbClr val="ED1B23"/>
          </a:solidFill>
          <a:ln w="7938" cap="flat">
            <a:solidFill>
              <a:srgbClr val="221F2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" name="Freeform 66"/>
          <p:cNvSpPr>
            <a:spLocks/>
          </p:cNvSpPr>
          <p:nvPr/>
        </p:nvSpPr>
        <p:spPr bwMode="auto">
          <a:xfrm>
            <a:off x="11155179" y="4803055"/>
            <a:ext cx="84260" cy="72482"/>
          </a:xfrm>
          <a:custGeom>
            <a:avLst/>
            <a:gdLst>
              <a:gd name="T0" fmla="*/ 2147483647 w 225"/>
              <a:gd name="T1" fmla="*/ 0 h 195"/>
              <a:gd name="T2" fmla="*/ 2147483647 w 225"/>
              <a:gd name="T3" fmla="*/ 2147483647 h 195"/>
              <a:gd name="T4" fmla="*/ 2147483647 w 225"/>
              <a:gd name="T5" fmla="*/ 2147483647 h 195"/>
              <a:gd name="T6" fmla="*/ 2147483647 w 225"/>
              <a:gd name="T7" fmla="*/ 2147483647 h 195"/>
              <a:gd name="T8" fmla="*/ 0 w 225"/>
              <a:gd name="T9" fmla="*/ 2147483647 h 195"/>
              <a:gd name="T10" fmla="*/ 2147483647 w 225"/>
              <a:gd name="T11" fmla="*/ 2147483647 h 195"/>
              <a:gd name="T12" fmla="*/ 2147483647 w 225"/>
              <a:gd name="T13" fmla="*/ 0 h 1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5" h="195">
                <a:moveTo>
                  <a:pt x="113" y="0"/>
                </a:moveTo>
                <a:lnTo>
                  <a:pt x="169" y="98"/>
                </a:lnTo>
                <a:lnTo>
                  <a:pt x="225" y="195"/>
                </a:lnTo>
                <a:lnTo>
                  <a:pt x="113" y="195"/>
                </a:lnTo>
                <a:lnTo>
                  <a:pt x="0" y="195"/>
                </a:lnTo>
                <a:lnTo>
                  <a:pt x="56" y="98"/>
                </a:lnTo>
                <a:lnTo>
                  <a:pt x="113" y="0"/>
                </a:lnTo>
                <a:close/>
              </a:path>
            </a:pathLst>
          </a:custGeom>
          <a:solidFill>
            <a:srgbClr val="ED1B23"/>
          </a:solidFill>
          <a:ln w="7938" cap="flat">
            <a:solidFill>
              <a:srgbClr val="221F2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" name="Oval 67"/>
          <p:cNvSpPr>
            <a:spLocks noChangeArrowheads="1"/>
          </p:cNvSpPr>
          <p:nvPr/>
        </p:nvSpPr>
        <p:spPr bwMode="auto">
          <a:xfrm>
            <a:off x="11133435" y="5839551"/>
            <a:ext cx="51643" cy="52550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" name="Freeform 68"/>
          <p:cNvSpPr>
            <a:spLocks/>
          </p:cNvSpPr>
          <p:nvPr/>
        </p:nvSpPr>
        <p:spPr bwMode="auto">
          <a:xfrm>
            <a:off x="7278282" y="2693820"/>
            <a:ext cx="83355" cy="72482"/>
          </a:xfrm>
          <a:custGeom>
            <a:avLst/>
            <a:gdLst>
              <a:gd name="T0" fmla="*/ 2147483647 w 226"/>
              <a:gd name="T1" fmla="*/ 0 h 195"/>
              <a:gd name="T2" fmla="*/ 2147483647 w 226"/>
              <a:gd name="T3" fmla="*/ 2147483647 h 195"/>
              <a:gd name="T4" fmla="*/ 2147483647 w 226"/>
              <a:gd name="T5" fmla="*/ 2147483647 h 195"/>
              <a:gd name="T6" fmla="*/ 2147483647 w 226"/>
              <a:gd name="T7" fmla="*/ 2147483647 h 195"/>
              <a:gd name="T8" fmla="*/ 0 w 226"/>
              <a:gd name="T9" fmla="*/ 2147483647 h 195"/>
              <a:gd name="T10" fmla="*/ 2147483647 w 226"/>
              <a:gd name="T11" fmla="*/ 2147483647 h 195"/>
              <a:gd name="T12" fmla="*/ 2147483647 w 226"/>
              <a:gd name="T13" fmla="*/ 0 h 1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6" h="195">
                <a:moveTo>
                  <a:pt x="113" y="0"/>
                </a:moveTo>
                <a:lnTo>
                  <a:pt x="169" y="97"/>
                </a:lnTo>
                <a:lnTo>
                  <a:pt x="226" y="195"/>
                </a:lnTo>
                <a:lnTo>
                  <a:pt x="113" y="195"/>
                </a:lnTo>
                <a:lnTo>
                  <a:pt x="0" y="195"/>
                </a:lnTo>
                <a:lnTo>
                  <a:pt x="56" y="97"/>
                </a:lnTo>
                <a:lnTo>
                  <a:pt x="113" y="0"/>
                </a:lnTo>
                <a:close/>
              </a:path>
            </a:pathLst>
          </a:custGeom>
          <a:solidFill>
            <a:srgbClr val="00ADEF"/>
          </a:solidFill>
          <a:ln w="7938" cap="flat">
            <a:solidFill>
              <a:srgbClr val="221F2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6" name="Freeform 69"/>
          <p:cNvSpPr>
            <a:spLocks/>
          </p:cNvSpPr>
          <p:nvPr/>
        </p:nvSpPr>
        <p:spPr bwMode="auto">
          <a:xfrm>
            <a:off x="7506601" y="2657579"/>
            <a:ext cx="85167" cy="72482"/>
          </a:xfrm>
          <a:custGeom>
            <a:avLst/>
            <a:gdLst>
              <a:gd name="T0" fmla="*/ 2147483647 w 226"/>
              <a:gd name="T1" fmla="*/ 0 h 195"/>
              <a:gd name="T2" fmla="*/ 2147483647 w 226"/>
              <a:gd name="T3" fmla="*/ 2147483647 h 195"/>
              <a:gd name="T4" fmla="*/ 2147483647 w 226"/>
              <a:gd name="T5" fmla="*/ 2147483647 h 195"/>
              <a:gd name="T6" fmla="*/ 2147483647 w 226"/>
              <a:gd name="T7" fmla="*/ 2147483647 h 195"/>
              <a:gd name="T8" fmla="*/ 0 w 226"/>
              <a:gd name="T9" fmla="*/ 2147483647 h 195"/>
              <a:gd name="T10" fmla="*/ 2147483647 w 226"/>
              <a:gd name="T11" fmla="*/ 2147483647 h 195"/>
              <a:gd name="T12" fmla="*/ 2147483647 w 226"/>
              <a:gd name="T13" fmla="*/ 0 h 1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6" h="195">
                <a:moveTo>
                  <a:pt x="113" y="0"/>
                </a:moveTo>
                <a:lnTo>
                  <a:pt x="169" y="98"/>
                </a:lnTo>
                <a:lnTo>
                  <a:pt x="226" y="195"/>
                </a:lnTo>
                <a:lnTo>
                  <a:pt x="113" y="195"/>
                </a:lnTo>
                <a:lnTo>
                  <a:pt x="0" y="195"/>
                </a:lnTo>
                <a:lnTo>
                  <a:pt x="56" y="98"/>
                </a:lnTo>
                <a:lnTo>
                  <a:pt x="113" y="0"/>
                </a:lnTo>
                <a:close/>
              </a:path>
            </a:pathLst>
          </a:custGeom>
          <a:solidFill>
            <a:srgbClr val="00ADEF"/>
          </a:solidFill>
          <a:ln w="7938" cap="flat">
            <a:solidFill>
              <a:srgbClr val="221F2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7" name="Freeform 70"/>
          <p:cNvSpPr>
            <a:spLocks/>
          </p:cNvSpPr>
          <p:nvPr/>
        </p:nvSpPr>
        <p:spPr bwMode="auto">
          <a:xfrm>
            <a:off x="7734921" y="2659391"/>
            <a:ext cx="86073" cy="72482"/>
          </a:xfrm>
          <a:custGeom>
            <a:avLst/>
            <a:gdLst>
              <a:gd name="T0" fmla="*/ 2147483647 w 226"/>
              <a:gd name="T1" fmla="*/ 0 h 196"/>
              <a:gd name="T2" fmla="*/ 2147483647 w 226"/>
              <a:gd name="T3" fmla="*/ 2147483647 h 196"/>
              <a:gd name="T4" fmla="*/ 2147483647 w 226"/>
              <a:gd name="T5" fmla="*/ 2147483647 h 196"/>
              <a:gd name="T6" fmla="*/ 2147483647 w 226"/>
              <a:gd name="T7" fmla="*/ 2147483647 h 196"/>
              <a:gd name="T8" fmla="*/ 0 w 226"/>
              <a:gd name="T9" fmla="*/ 2147483647 h 196"/>
              <a:gd name="T10" fmla="*/ 2147483647 w 226"/>
              <a:gd name="T11" fmla="*/ 2147483647 h 196"/>
              <a:gd name="T12" fmla="*/ 2147483647 w 226"/>
              <a:gd name="T13" fmla="*/ 0 h 1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6" h="196">
                <a:moveTo>
                  <a:pt x="113" y="0"/>
                </a:moveTo>
                <a:lnTo>
                  <a:pt x="169" y="98"/>
                </a:lnTo>
                <a:lnTo>
                  <a:pt x="226" y="196"/>
                </a:lnTo>
                <a:lnTo>
                  <a:pt x="113" y="196"/>
                </a:lnTo>
                <a:lnTo>
                  <a:pt x="0" y="196"/>
                </a:lnTo>
                <a:lnTo>
                  <a:pt x="56" y="98"/>
                </a:lnTo>
                <a:lnTo>
                  <a:pt x="113" y="0"/>
                </a:lnTo>
                <a:close/>
              </a:path>
            </a:pathLst>
          </a:custGeom>
          <a:solidFill>
            <a:srgbClr val="00ADEF"/>
          </a:solidFill>
          <a:ln w="7938" cap="flat">
            <a:solidFill>
              <a:srgbClr val="221F2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8" name="Freeform 71"/>
          <p:cNvSpPr>
            <a:spLocks/>
          </p:cNvSpPr>
          <p:nvPr/>
        </p:nvSpPr>
        <p:spPr bwMode="auto">
          <a:xfrm>
            <a:off x="7964146" y="2661203"/>
            <a:ext cx="83355" cy="73389"/>
          </a:xfrm>
          <a:custGeom>
            <a:avLst/>
            <a:gdLst>
              <a:gd name="T0" fmla="*/ 2147483647 w 225"/>
              <a:gd name="T1" fmla="*/ 0 h 196"/>
              <a:gd name="T2" fmla="*/ 2147483647 w 225"/>
              <a:gd name="T3" fmla="*/ 2147483647 h 196"/>
              <a:gd name="T4" fmla="*/ 2147483647 w 225"/>
              <a:gd name="T5" fmla="*/ 2147483647 h 196"/>
              <a:gd name="T6" fmla="*/ 2147483647 w 225"/>
              <a:gd name="T7" fmla="*/ 2147483647 h 196"/>
              <a:gd name="T8" fmla="*/ 0 w 225"/>
              <a:gd name="T9" fmla="*/ 2147483647 h 196"/>
              <a:gd name="T10" fmla="*/ 2147483647 w 225"/>
              <a:gd name="T11" fmla="*/ 2147483647 h 196"/>
              <a:gd name="T12" fmla="*/ 2147483647 w 225"/>
              <a:gd name="T13" fmla="*/ 0 h 1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5" h="196">
                <a:moveTo>
                  <a:pt x="112" y="0"/>
                </a:moveTo>
                <a:lnTo>
                  <a:pt x="169" y="98"/>
                </a:lnTo>
                <a:lnTo>
                  <a:pt x="225" y="196"/>
                </a:lnTo>
                <a:lnTo>
                  <a:pt x="112" y="196"/>
                </a:lnTo>
                <a:lnTo>
                  <a:pt x="0" y="196"/>
                </a:lnTo>
                <a:lnTo>
                  <a:pt x="56" y="98"/>
                </a:lnTo>
                <a:lnTo>
                  <a:pt x="112" y="0"/>
                </a:lnTo>
                <a:close/>
              </a:path>
            </a:pathLst>
          </a:custGeom>
          <a:solidFill>
            <a:srgbClr val="00ADEF"/>
          </a:solidFill>
          <a:ln w="7938" cap="flat">
            <a:solidFill>
              <a:srgbClr val="221F2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9" name="Freeform 72"/>
          <p:cNvSpPr>
            <a:spLocks/>
          </p:cNvSpPr>
          <p:nvPr/>
        </p:nvSpPr>
        <p:spPr bwMode="auto">
          <a:xfrm>
            <a:off x="8182499" y="2653049"/>
            <a:ext cx="85167" cy="73388"/>
          </a:xfrm>
          <a:custGeom>
            <a:avLst/>
            <a:gdLst>
              <a:gd name="T0" fmla="*/ 2147483647 w 226"/>
              <a:gd name="T1" fmla="*/ 0 h 196"/>
              <a:gd name="T2" fmla="*/ 2147483647 w 226"/>
              <a:gd name="T3" fmla="*/ 2147483647 h 196"/>
              <a:gd name="T4" fmla="*/ 2147483647 w 226"/>
              <a:gd name="T5" fmla="*/ 2147483647 h 196"/>
              <a:gd name="T6" fmla="*/ 2147483647 w 226"/>
              <a:gd name="T7" fmla="*/ 2147483647 h 196"/>
              <a:gd name="T8" fmla="*/ 0 w 226"/>
              <a:gd name="T9" fmla="*/ 2147483647 h 196"/>
              <a:gd name="T10" fmla="*/ 2147483647 w 226"/>
              <a:gd name="T11" fmla="*/ 2147483647 h 196"/>
              <a:gd name="T12" fmla="*/ 2147483647 w 226"/>
              <a:gd name="T13" fmla="*/ 0 h 1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6" h="196">
                <a:moveTo>
                  <a:pt x="113" y="0"/>
                </a:moveTo>
                <a:lnTo>
                  <a:pt x="170" y="98"/>
                </a:lnTo>
                <a:lnTo>
                  <a:pt x="226" y="196"/>
                </a:lnTo>
                <a:lnTo>
                  <a:pt x="113" y="196"/>
                </a:lnTo>
                <a:lnTo>
                  <a:pt x="0" y="196"/>
                </a:lnTo>
                <a:lnTo>
                  <a:pt x="57" y="98"/>
                </a:lnTo>
                <a:lnTo>
                  <a:pt x="113" y="0"/>
                </a:lnTo>
                <a:close/>
              </a:path>
            </a:pathLst>
          </a:custGeom>
          <a:solidFill>
            <a:srgbClr val="00ADEF"/>
          </a:solidFill>
          <a:ln w="7938" cap="flat">
            <a:solidFill>
              <a:srgbClr val="221F2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0" name="Freeform 73"/>
          <p:cNvSpPr>
            <a:spLocks/>
          </p:cNvSpPr>
          <p:nvPr/>
        </p:nvSpPr>
        <p:spPr bwMode="auto">
          <a:xfrm>
            <a:off x="8420785" y="2644894"/>
            <a:ext cx="84260" cy="73389"/>
          </a:xfrm>
          <a:custGeom>
            <a:avLst/>
            <a:gdLst>
              <a:gd name="T0" fmla="*/ 2147483647 w 225"/>
              <a:gd name="T1" fmla="*/ 0 h 196"/>
              <a:gd name="T2" fmla="*/ 2147483647 w 225"/>
              <a:gd name="T3" fmla="*/ 2147483647 h 196"/>
              <a:gd name="T4" fmla="*/ 2147483647 w 225"/>
              <a:gd name="T5" fmla="*/ 2147483647 h 196"/>
              <a:gd name="T6" fmla="*/ 2147483647 w 225"/>
              <a:gd name="T7" fmla="*/ 2147483647 h 196"/>
              <a:gd name="T8" fmla="*/ 0 w 225"/>
              <a:gd name="T9" fmla="*/ 2147483647 h 196"/>
              <a:gd name="T10" fmla="*/ 2147483647 w 225"/>
              <a:gd name="T11" fmla="*/ 2147483647 h 196"/>
              <a:gd name="T12" fmla="*/ 2147483647 w 225"/>
              <a:gd name="T13" fmla="*/ 0 h 1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5" h="196">
                <a:moveTo>
                  <a:pt x="112" y="0"/>
                </a:moveTo>
                <a:lnTo>
                  <a:pt x="169" y="98"/>
                </a:lnTo>
                <a:lnTo>
                  <a:pt x="225" y="196"/>
                </a:lnTo>
                <a:lnTo>
                  <a:pt x="112" y="196"/>
                </a:lnTo>
                <a:lnTo>
                  <a:pt x="0" y="196"/>
                </a:lnTo>
                <a:lnTo>
                  <a:pt x="56" y="98"/>
                </a:lnTo>
                <a:lnTo>
                  <a:pt x="112" y="0"/>
                </a:lnTo>
                <a:close/>
              </a:path>
            </a:pathLst>
          </a:custGeom>
          <a:solidFill>
            <a:srgbClr val="00ADEF"/>
          </a:solidFill>
          <a:ln w="7938" cap="flat">
            <a:solidFill>
              <a:srgbClr val="221F2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1" name="Freeform 74"/>
          <p:cNvSpPr>
            <a:spLocks/>
          </p:cNvSpPr>
          <p:nvPr/>
        </p:nvSpPr>
        <p:spPr bwMode="auto">
          <a:xfrm>
            <a:off x="8659070" y="2627680"/>
            <a:ext cx="84261" cy="72482"/>
          </a:xfrm>
          <a:custGeom>
            <a:avLst/>
            <a:gdLst>
              <a:gd name="T0" fmla="*/ 2147483647 w 226"/>
              <a:gd name="T1" fmla="*/ 0 h 195"/>
              <a:gd name="T2" fmla="*/ 2147483647 w 226"/>
              <a:gd name="T3" fmla="*/ 2147483647 h 195"/>
              <a:gd name="T4" fmla="*/ 2147483647 w 226"/>
              <a:gd name="T5" fmla="*/ 2147483647 h 195"/>
              <a:gd name="T6" fmla="*/ 2147483647 w 226"/>
              <a:gd name="T7" fmla="*/ 2147483647 h 195"/>
              <a:gd name="T8" fmla="*/ 0 w 226"/>
              <a:gd name="T9" fmla="*/ 2147483647 h 195"/>
              <a:gd name="T10" fmla="*/ 2147483647 w 226"/>
              <a:gd name="T11" fmla="*/ 2147483647 h 195"/>
              <a:gd name="T12" fmla="*/ 2147483647 w 226"/>
              <a:gd name="T13" fmla="*/ 0 h 1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6" h="195">
                <a:moveTo>
                  <a:pt x="113" y="0"/>
                </a:moveTo>
                <a:lnTo>
                  <a:pt x="169" y="98"/>
                </a:lnTo>
                <a:lnTo>
                  <a:pt x="226" y="195"/>
                </a:lnTo>
                <a:lnTo>
                  <a:pt x="113" y="195"/>
                </a:lnTo>
                <a:lnTo>
                  <a:pt x="0" y="195"/>
                </a:lnTo>
                <a:lnTo>
                  <a:pt x="56" y="98"/>
                </a:lnTo>
                <a:lnTo>
                  <a:pt x="113" y="0"/>
                </a:lnTo>
                <a:close/>
              </a:path>
            </a:pathLst>
          </a:custGeom>
          <a:solidFill>
            <a:srgbClr val="00ADEF"/>
          </a:solidFill>
          <a:ln w="7938" cap="flat">
            <a:solidFill>
              <a:srgbClr val="221F2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" name="Freeform 75"/>
          <p:cNvSpPr>
            <a:spLocks/>
          </p:cNvSpPr>
          <p:nvPr/>
        </p:nvSpPr>
        <p:spPr bwMode="auto">
          <a:xfrm>
            <a:off x="8886483" y="2585096"/>
            <a:ext cx="83355" cy="72482"/>
          </a:xfrm>
          <a:custGeom>
            <a:avLst/>
            <a:gdLst>
              <a:gd name="T0" fmla="*/ 2147483647 w 226"/>
              <a:gd name="T1" fmla="*/ 0 h 195"/>
              <a:gd name="T2" fmla="*/ 2147483647 w 226"/>
              <a:gd name="T3" fmla="*/ 2147483647 h 195"/>
              <a:gd name="T4" fmla="*/ 2147483647 w 226"/>
              <a:gd name="T5" fmla="*/ 2147483647 h 195"/>
              <a:gd name="T6" fmla="*/ 2147483647 w 226"/>
              <a:gd name="T7" fmla="*/ 2147483647 h 195"/>
              <a:gd name="T8" fmla="*/ 0 w 226"/>
              <a:gd name="T9" fmla="*/ 2147483647 h 195"/>
              <a:gd name="T10" fmla="*/ 2147483647 w 226"/>
              <a:gd name="T11" fmla="*/ 2147483647 h 195"/>
              <a:gd name="T12" fmla="*/ 2147483647 w 226"/>
              <a:gd name="T13" fmla="*/ 0 h 1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6" h="195">
                <a:moveTo>
                  <a:pt x="113" y="0"/>
                </a:moveTo>
                <a:lnTo>
                  <a:pt x="169" y="97"/>
                </a:lnTo>
                <a:lnTo>
                  <a:pt x="226" y="195"/>
                </a:lnTo>
                <a:lnTo>
                  <a:pt x="113" y="195"/>
                </a:lnTo>
                <a:lnTo>
                  <a:pt x="0" y="195"/>
                </a:lnTo>
                <a:lnTo>
                  <a:pt x="57" y="97"/>
                </a:lnTo>
                <a:lnTo>
                  <a:pt x="113" y="0"/>
                </a:lnTo>
                <a:close/>
              </a:path>
            </a:pathLst>
          </a:custGeom>
          <a:solidFill>
            <a:srgbClr val="00ADEF"/>
          </a:solidFill>
          <a:ln w="7938" cap="flat">
            <a:solidFill>
              <a:srgbClr val="221F2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3" name="Freeform 76"/>
          <p:cNvSpPr>
            <a:spLocks/>
          </p:cNvSpPr>
          <p:nvPr/>
        </p:nvSpPr>
        <p:spPr bwMode="auto">
          <a:xfrm>
            <a:off x="9111178" y="2627680"/>
            <a:ext cx="86072" cy="72482"/>
          </a:xfrm>
          <a:custGeom>
            <a:avLst/>
            <a:gdLst>
              <a:gd name="T0" fmla="*/ 2147483647 w 226"/>
              <a:gd name="T1" fmla="*/ 0 h 195"/>
              <a:gd name="T2" fmla="*/ 2147483647 w 226"/>
              <a:gd name="T3" fmla="*/ 2147483647 h 195"/>
              <a:gd name="T4" fmla="*/ 2147483647 w 226"/>
              <a:gd name="T5" fmla="*/ 2147483647 h 195"/>
              <a:gd name="T6" fmla="*/ 2147483647 w 226"/>
              <a:gd name="T7" fmla="*/ 2147483647 h 195"/>
              <a:gd name="T8" fmla="*/ 0 w 226"/>
              <a:gd name="T9" fmla="*/ 2147483647 h 195"/>
              <a:gd name="T10" fmla="*/ 2147483647 w 226"/>
              <a:gd name="T11" fmla="*/ 2147483647 h 195"/>
              <a:gd name="T12" fmla="*/ 2147483647 w 226"/>
              <a:gd name="T13" fmla="*/ 0 h 1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6" h="195">
                <a:moveTo>
                  <a:pt x="113" y="0"/>
                </a:moveTo>
                <a:lnTo>
                  <a:pt x="169" y="98"/>
                </a:lnTo>
                <a:lnTo>
                  <a:pt x="226" y="195"/>
                </a:lnTo>
                <a:lnTo>
                  <a:pt x="113" y="195"/>
                </a:lnTo>
                <a:lnTo>
                  <a:pt x="0" y="195"/>
                </a:lnTo>
                <a:lnTo>
                  <a:pt x="57" y="98"/>
                </a:lnTo>
                <a:lnTo>
                  <a:pt x="113" y="0"/>
                </a:lnTo>
                <a:close/>
              </a:path>
            </a:pathLst>
          </a:custGeom>
          <a:solidFill>
            <a:srgbClr val="00ADEF"/>
          </a:solidFill>
          <a:ln w="7938" cap="flat">
            <a:solidFill>
              <a:srgbClr val="221F2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4" name="Freeform 77"/>
          <p:cNvSpPr>
            <a:spLocks/>
          </p:cNvSpPr>
          <p:nvPr/>
        </p:nvSpPr>
        <p:spPr bwMode="auto">
          <a:xfrm>
            <a:off x="9363054" y="2572412"/>
            <a:ext cx="85167" cy="72482"/>
          </a:xfrm>
          <a:custGeom>
            <a:avLst/>
            <a:gdLst>
              <a:gd name="T0" fmla="*/ 2147483647 w 226"/>
              <a:gd name="T1" fmla="*/ 0 h 195"/>
              <a:gd name="T2" fmla="*/ 2147483647 w 226"/>
              <a:gd name="T3" fmla="*/ 2147483647 h 195"/>
              <a:gd name="T4" fmla="*/ 2147483647 w 226"/>
              <a:gd name="T5" fmla="*/ 2147483647 h 195"/>
              <a:gd name="T6" fmla="*/ 2147483647 w 226"/>
              <a:gd name="T7" fmla="*/ 2147483647 h 195"/>
              <a:gd name="T8" fmla="*/ 0 w 226"/>
              <a:gd name="T9" fmla="*/ 2147483647 h 195"/>
              <a:gd name="T10" fmla="*/ 2147483647 w 226"/>
              <a:gd name="T11" fmla="*/ 2147483647 h 195"/>
              <a:gd name="T12" fmla="*/ 2147483647 w 226"/>
              <a:gd name="T13" fmla="*/ 0 h 1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6" h="195">
                <a:moveTo>
                  <a:pt x="113" y="0"/>
                </a:moveTo>
                <a:lnTo>
                  <a:pt x="169" y="97"/>
                </a:lnTo>
                <a:lnTo>
                  <a:pt x="226" y="195"/>
                </a:lnTo>
                <a:lnTo>
                  <a:pt x="113" y="195"/>
                </a:lnTo>
                <a:lnTo>
                  <a:pt x="0" y="195"/>
                </a:lnTo>
                <a:lnTo>
                  <a:pt x="56" y="97"/>
                </a:lnTo>
                <a:lnTo>
                  <a:pt x="113" y="0"/>
                </a:lnTo>
                <a:close/>
              </a:path>
            </a:pathLst>
          </a:custGeom>
          <a:solidFill>
            <a:srgbClr val="00ADEF"/>
          </a:solidFill>
          <a:ln w="7938" cap="flat">
            <a:solidFill>
              <a:srgbClr val="221F2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5" name="Freeform 78"/>
          <p:cNvSpPr>
            <a:spLocks/>
          </p:cNvSpPr>
          <p:nvPr/>
        </p:nvSpPr>
        <p:spPr bwMode="auto">
          <a:xfrm>
            <a:off x="9463623" y="2557010"/>
            <a:ext cx="85167" cy="72482"/>
          </a:xfrm>
          <a:custGeom>
            <a:avLst/>
            <a:gdLst>
              <a:gd name="T0" fmla="*/ 2147483647 w 226"/>
              <a:gd name="T1" fmla="*/ 0 h 195"/>
              <a:gd name="T2" fmla="*/ 2147483647 w 226"/>
              <a:gd name="T3" fmla="*/ 2147483647 h 195"/>
              <a:gd name="T4" fmla="*/ 2147483647 w 226"/>
              <a:gd name="T5" fmla="*/ 2147483647 h 195"/>
              <a:gd name="T6" fmla="*/ 2147483647 w 226"/>
              <a:gd name="T7" fmla="*/ 2147483647 h 195"/>
              <a:gd name="T8" fmla="*/ 0 w 226"/>
              <a:gd name="T9" fmla="*/ 2147483647 h 195"/>
              <a:gd name="T10" fmla="*/ 2147483647 w 226"/>
              <a:gd name="T11" fmla="*/ 2147483647 h 195"/>
              <a:gd name="T12" fmla="*/ 2147483647 w 226"/>
              <a:gd name="T13" fmla="*/ 0 h 1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6" h="195">
                <a:moveTo>
                  <a:pt x="113" y="0"/>
                </a:moveTo>
                <a:lnTo>
                  <a:pt x="169" y="98"/>
                </a:lnTo>
                <a:lnTo>
                  <a:pt x="226" y="195"/>
                </a:lnTo>
                <a:lnTo>
                  <a:pt x="113" y="195"/>
                </a:lnTo>
                <a:lnTo>
                  <a:pt x="0" y="195"/>
                </a:lnTo>
                <a:lnTo>
                  <a:pt x="57" y="98"/>
                </a:lnTo>
                <a:lnTo>
                  <a:pt x="113" y="0"/>
                </a:lnTo>
                <a:close/>
              </a:path>
            </a:pathLst>
          </a:custGeom>
          <a:solidFill>
            <a:srgbClr val="00ADEF"/>
          </a:solidFill>
          <a:ln w="7938" cap="flat">
            <a:solidFill>
              <a:srgbClr val="221F2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6" name="Freeform 79"/>
          <p:cNvSpPr>
            <a:spLocks/>
          </p:cNvSpPr>
          <p:nvPr/>
        </p:nvSpPr>
        <p:spPr bwMode="auto">
          <a:xfrm>
            <a:off x="9754459" y="2447380"/>
            <a:ext cx="85167" cy="72482"/>
          </a:xfrm>
          <a:custGeom>
            <a:avLst/>
            <a:gdLst>
              <a:gd name="T0" fmla="*/ 2147483647 w 226"/>
              <a:gd name="T1" fmla="*/ 0 h 195"/>
              <a:gd name="T2" fmla="*/ 2147483647 w 226"/>
              <a:gd name="T3" fmla="*/ 2147483647 h 195"/>
              <a:gd name="T4" fmla="*/ 2147483647 w 226"/>
              <a:gd name="T5" fmla="*/ 2147483647 h 195"/>
              <a:gd name="T6" fmla="*/ 2147483647 w 226"/>
              <a:gd name="T7" fmla="*/ 2147483647 h 195"/>
              <a:gd name="T8" fmla="*/ 0 w 226"/>
              <a:gd name="T9" fmla="*/ 2147483647 h 195"/>
              <a:gd name="T10" fmla="*/ 2147483647 w 226"/>
              <a:gd name="T11" fmla="*/ 2147483647 h 195"/>
              <a:gd name="T12" fmla="*/ 2147483647 w 226"/>
              <a:gd name="T13" fmla="*/ 0 h 1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6" h="195">
                <a:moveTo>
                  <a:pt x="113" y="0"/>
                </a:moveTo>
                <a:lnTo>
                  <a:pt x="169" y="97"/>
                </a:lnTo>
                <a:lnTo>
                  <a:pt x="226" y="195"/>
                </a:lnTo>
                <a:lnTo>
                  <a:pt x="113" y="195"/>
                </a:lnTo>
                <a:lnTo>
                  <a:pt x="0" y="195"/>
                </a:lnTo>
                <a:lnTo>
                  <a:pt x="57" y="97"/>
                </a:lnTo>
                <a:lnTo>
                  <a:pt x="113" y="0"/>
                </a:lnTo>
                <a:close/>
              </a:path>
            </a:pathLst>
          </a:custGeom>
          <a:solidFill>
            <a:srgbClr val="00ADEF"/>
          </a:solidFill>
          <a:ln w="7938" cap="flat">
            <a:solidFill>
              <a:srgbClr val="221F2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7" name="Freeform 80"/>
          <p:cNvSpPr>
            <a:spLocks/>
          </p:cNvSpPr>
          <p:nvPr/>
        </p:nvSpPr>
        <p:spPr bwMode="auto">
          <a:xfrm>
            <a:off x="9553320" y="2540701"/>
            <a:ext cx="86072" cy="72482"/>
          </a:xfrm>
          <a:custGeom>
            <a:avLst/>
            <a:gdLst>
              <a:gd name="T0" fmla="*/ 2147483647 w 226"/>
              <a:gd name="T1" fmla="*/ 0 h 195"/>
              <a:gd name="T2" fmla="*/ 2147483647 w 226"/>
              <a:gd name="T3" fmla="*/ 2147483647 h 195"/>
              <a:gd name="T4" fmla="*/ 2147483647 w 226"/>
              <a:gd name="T5" fmla="*/ 2147483647 h 195"/>
              <a:gd name="T6" fmla="*/ 2147483647 w 226"/>
              <a:gd name="T7" fmla="*/ 2147483647 h 195"/>
              <a:gd name="T8" fmla="*/ 0 w 226"/>
              <a:gd name="T9" fmla="*/ 2147483647 h 195"/>
              <a:gd name="T10" fmla="*/ 2147483647 w 226"/>
              <a:gd name="T11" fmla="*/ 2147483647 h 195"/>
              <a:gd name="T12" fmla="*/ 2147483647 w 226"/>
              <a:gd name="T13" fmla="*/ 0 h 1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6" h="195">
                <a:moveTo>
                  <a:pt x="113" y="0"/>
                </a:moveTo>
                <a:lnTo>
                  <a:pt x="170" y="97"/>
                </a:lnTo>
                <a:lnTo>
                  <a:pt x="226" y="195"/>
                </a:lnTo>
                <a:lnTo>
                  <a:pt x="113" y="195"/>
                </a:lnTo>
                <a:lnTo>
                  <a:pt x="0" y="195"/>
                </a:lnTo>
                <a:lnTo>
                  <a:pt x="57" y="97"/>
                </a:lnTo>
                <a:lnTo>
                  <a:pt x="113" y="0"/>
                </a:lnTo>
                <a:close/>
              </a:path>
            </a:pathLst>
          </a:custGeom>
          <a:solidFill>
            <a:srgbClr val="00ADEF"/>
          </a:solidFill>
          <a:ln w="7938" cap="flat">
            <a:solidFill>
              <a:srgbClr val="221F2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8" name="Oval 81"/>
          <p:cNvSpPr>
            <a:spLocks noChangeArrowheads="1"/>
          </p:cNvSpPr>
          <p:nvPr/>
        </p:nvSpPr>
        <p:spPr bwMode="auto">
          <a:xfrm>
            <a:off x="9597716" y="2540701"/>
            <a:ext cx="51644" cy="52550"/>
          </a:xfrm>
          <a:prstGeom prst="ellipse">
            <a:avLst/>
          </a:prstGeom>
          <a:solidFill>
            <a:srgbClr val="ED1B23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9" name="Freeform 82"/>
          <p:cNvSpPr>
            <a:spLocks/>
          </p:cNvSpPr>
          <p:nvPr/>
        </p:nvSpPr>
        <p:spPr bwMode="auto">
          <a:xfrm>
            <a:off x="9988214" y="2501742"/>
            <a:ext cx="83355" cy="73389"/>
          </a:xfrm>
          <a:custGeom>
            <a:avLst/>
            <a:gdLst>
              <a:gd name="T0" fmla="*/ 2147483647 w 225"/>
              <a:gd name="T1" fmla="*/ 0 h 195"/>
              <a:gd name="T2" fmla="*/ 2147483647 w 225"/>
              <a:gd name="T3" fmla="*/ 2147483647 h 195"/>
              <a:gd name="T4" fmla="*/ 2147483647 w 225"/>
              <a:gd name="T5" fmla="*/ 2147483647 h 195"/>
              <a:gd name="T6" fmla="*/ 2147483647 w 225"/>
              <a:gd name="T7" fmla="*/ 2147483647 h 195"/>
              <a:gd name="T8" fmla="*/ 0 w 225"/>
              <a:gd name="T9" fmla="*/ 2147483647 h 195"/>
              <a:gd name="T10" fmla="*/ 2147483647 w 225"/>
              <a:gd name="T11" fmla="*/ 2147483647 h 195"/>
              <a:gd name="T12" fmla="*/ 2147483647 w 225"/>
              <a:gd name="T13" fmla="*/ 0 h 1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5" h="195">
                <a:moveTo>
                  <a:pt x="112" y="0"/>
                </a:moveTo>
                <a:lnTo>
                  <a:pt x="169" y="97"/>
                </a:lnTo>
                <a:lnTo>
                  <a:pt x="225" y="195"/>
                </a:lnTo>
                <a:lnTo>
                  <a:pt x="112" y="195"/>
                </a:lnTo>
                <a:lnTo>
                  <a:pt x="0" y="195"/>
                </a:lnTo>
                <a:lnTo>
                  <a:pt x="56" y="97"/>
                </a:lnTo>
                <a:lnTo>
                  <a:pt x="112" y="0"/>
                </a:lnTo>
                <a:close/>
              </a:path>
            </a:pathLst>
          </a:custGeom>
          <a:solidFill>
            <a:srgbClr val="00ADEF"/>
          </a:solidFill>
          <a:ln w="7938" cap="flat">
            <a:solidFill>
              <a:srgbClr val="221F2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0" name="Freeform 83"/>
          <p:cNvSpPr>
            <a:spLocks/>
          </p:cNvSpPr>
          <p:nvPr/>
        </p:nvSpPr>
        <p:spPr bwMode="auto">
          <a:xfrm>
            <a:off x="10216534" y="2496306"/>
            <a:ext cx="85167" cy="72482"/>
          </a:xfrm>
          <a:custGeom>
            <a:avLst/>
            <a:gdLst>
              <a:gd name="T0" fmla="*/ 2147483647 w 226"/>
              <a:gd name="T1" fmla="*/ 0 h 195"/>
              <a:gd name="T2" fmla="*/ 2147483647 w 226"/>
              <a:gd name="T3" fmla="*/ 2147483647 h 195"/>
              <a:gd name="T4" fmla="*/ 2147483647 w 226"/>
              <a:gd name="T5" fmla="*/ 2147483647 h 195"/>
              <a:gd name="T6" fmla="*/ 2147483647 w 226"/>
              <a:gd name="T7" fmla="*/ 2147483647 h 195"/>
              <a:gd name="T8" fmla="*/ 0 w 226"/>
              <a:gd name="T9" fmla="*/ 2147483647 h 195"/>
              <a:gd name="T10" fmla="*/ 2147483647 w 226"/>
              <a:gd name="T11" fmla="*/ 2147483647 h 195"/>
              <a:gd name="T12" fmla="*/ 2147483647 w 226"/>
              <a:gd name="T13" fmla="*/ 0 h 1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6" h="195">
                <a:moveTo>
                  <a:pt x="113" y="0"/>
                </a:moveTo>
                <a:lnTo>
                  <a:pt x="169" y="97"/>
                </a:lnTo>
                <a:lnTo>
                  <a:pt x="226" y="195"/>
                </a:lnTo>
                <a:lnTo>
                  <a:pt x="113" y="195"/>
                </a:lnTo>
                <a:lnTo>
                  <a:pt x="0" y="195"/>
                </a:lnTo>
                <a:lnTo>
                  <a:pt x="56" y="97"/>
                </a:lnTo>
                <a:lnTo>
                  <a:pt x="113" y="0"/>
                </a:lnTo>
                <a:close/>
              </a:path>
            </a:pathLst>
          </a:custGeom>
          <a:solidFill>
            <a:srgbClr val="00ADEF"/>
          </a:solidFill>
          <a:ln w="7938" cap="flat">
            <a:solidFill>
              <a:srgbClr val="221F2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1" name="Freeform 84"/>
          <p:cNvSpPr>
            <a:spLocks/>
          </p:cNvSpPr>
          <p:nvPr/>
        </p:nvSpPr>
        <p:spPr bwMode="auto">
          <a:xfrm>
            <a:off x="10449383" y="2588721"/>
            <a:ext cx="86073" cy="72482"/>
          </a:xfrm>
          <a:custGeom>
            <a:avLst/>
            <a:gdLst>
              <a:gd name="T0" fmla="*/ 2147483647 w 226"/>
              <a:gd name="T1" fmla="*/ 0 h 195"/>
              <a:gd name="T2" fmla="*/ 2147483647 w 226"/>
              <a:gd name="T3" fmla="*/ 2147483647 h 195"/>
              <a:gd name="T4" fmla="*/ 2147483647 w 226"/>
              <a:gd name="T5" fmla="*/ 2147483647 h 195"/>
              <a:gd name="T6" fmla="*/ 2147483647 w 226"/>
              <a:gd name="T7" fmla="*/ 2147483647 h 195"/>
              <a:gd name="T8" fmla="*/ 0 w 226"/>
              <a:gd name="T9" fmla="*/ 2147483647 h 195"/>
              <a:gd name="T10" fmla="*/ 2147483647 w 226"/>
              <a:gd name="T11" fmla="*/ 2147483647 h 195"/>
              <a:gd name="T12" fmla="*/ 2147483647 w 226"/>
              <a:gd name="T13" fmla="*/ 0 h 1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6" h="195">
                <a:moveTo>
                  <a:pt x="113" y="0"/>
                </a:moveTo>
                <a:lnTo>
                  <a:pt x="169" y="98"/>
                </a:lnTo>
                <a:lnTo>
                  <a:pt x="226" y="195"/>
                </a:lnTo>
                <a:lnTo>
                  <a:pt x="113" y="195"/>
                </a:lnTo>
                <a:lnTo>
                  <a:pt x="0" y="195"/>
                </a:lnTo>
                <a:lnTo>
                  <a:pt x="56" y="98"/>
                </a:lnTo>
                <a:lnTo>
                  <a:pt x="113" y="0"/>
                </a:lnTo>
                <a:close/>
              </a:path>
            </a:pathLst>
          </a:custGeom>
          <a:solidFill>
            <a:srgbClr val="00ADEF"/>
          </a:solidFill>
          <a:ln w="7938" cap="flat">
            <a:solidFill>
              <a:srgbClr val="221F2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" name="Freeform 85"/>
          <p:cNvSpPr>
            <a:spLocks/>
          </p:cNvSpPr>
          <p:nvPr/>
        </p:nvSpPr>
        <p:spPr bwMode="auto">
          <a:xfrm>
            <a:off x="10688574" y="2546137"/>
            <a:ext cx="83355" cy="71576"/>
          </a:xfrm>
          <a:custGeom>
            <a:avLst/>
            <a:gdLst>
              <a:gd name="T0" fmla="*/ 2147483647 w 225"/>
              <a:gd name="T1" fmla="*/ 0 h 196"/>
              <a:gd name="T2" fmla="*/ 2147483647 w 225"/>
              <a:gd name="T3" fmla="*/ 2147483647 h 196"/>
              <a:gd name="T4" fmla="*/ 2147483647 w 225"/>
              <a:gd name="T5" fmla="*/ 2147483647 h 196"/>
              <a:gd name="T6" fmla="*/ 2147483647 w 225"/>
              <a:gd name="T7" fmla="*/ 2147483647 h 196"/>
              <a:gd name="T8" fmla="*/ 0 w 225"/>
              <a:gd name="T9" fmla="*/ 2147483647 h 196"/>
              <a:gd name="T10" fmla="*/ 2147483647 w 225"/>
              <a:gd name="T11" fmla="*/ 2147483647 h 196"/>
              <a:gd name="T12" fmla="*/ 2147483647 w 225"/>
              <a:gd name="T13" fmla="*/ 0 h 1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5" h="196">
                <a:moveTo>
                  <a:pt x="112" y="0"/>
                </a:moveTo>
                <a:lnTo>
                  <a:pt x="169" y="98"/>
                </a:lnTo>
                <a:lnTo>
                  <a:pt x="225" y="196"/>
                </a:lnTo>
                <a:lnTo>
                  <a:pt x="112" y="196"/>
                </a:lnTo>
                <a:lnTo>
                  <a:pt x="0" y="196"/>
                </a:lnTo>
                <a:lnTo>
                  <a:pt x="56" y="98"/>
                </a:lnTo>
                <a:lnTo>
                  <a:pt x="112" y="0"/>
                </a:lnTo>
                <a:close/>
              </a:path>
            </a:pathLst>
          </a:custGeom>
          <a:solidFill>
            <a:srgbClr val="00ADEF"/>
          </a:solidFill>
          <a:ln w="7938" cap="flat">
            <a:solidFill>
              <a:srgbClr val="221F2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3" name="Freeform 86"/>
          <p:cNvSpPr>
            <a:spLocks/>
          </p:cNvSpPr>
          <p:nvPr/>
        </p:nvSpPr>
        <p:spPr bwMode="auto">
          <a:xfrm>
            <a:off x="10905115" y="2536171"/>
            <a:ext cx="84260" cy="72482"/>
          </a:xfrm>
          <a:custGeom>
            <a:avLst/>
            <a:gdLst>
              <a:gd name="T0" fmla="*/ 2147483647 w 225"/>
              <a:gd name="T1" fmla="*/ 0 h 196"/>
              <a:gd name="T2" fmla="*/ 2147483647 w 225"/>
              <a:gd name="T3" fmla="*/ 2147483647 h 196"/>
              <a:gd name="T4" fmla="*/ 2147483647 w 225"/>
              <a:gd name="T5" fmla="*/ 2147483647 h 196"/>
              <a:gd name="T6" fmla="*/ 2147483647 w 225"/>
              <a:gd name="T7" fmla="*/ 2147483647 h 196"/>
              <a:gd name="T8" fmla="*/ 0 w 225"/>
              <a:gd name="T9" fmla="*/ 2147483647 h 196"/>
              <a:gd name="T10" fmla="*/ 2147483647 w 225"/>
              <a:gd name="T11" fmla="*/ 2147483647 h 196"/>
              <a:gd name="T12" fmla="*/ 2147483647 w 225"/>
              <a:gd name="T13" fmla="*/ 0 h 1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5" h="196">
                <a:moveTo>
                  <a:pt x="113" y="0"/>
                </a:moveTo>
                <a:lnTo>
                  <a:pt x="169" y="98"/>
                </a:lnTo>
                <a:lnTo>
                  <a:pt x="225" y="196"/>
                </a:lnTo>
                <a:lnTo>
                  <a:pt x="113" y="196"/>
                </a:lnTo>
                <a:lnTo>
                  <a:pt x="0" y="196"/>
                </a:lnTo>
                <a:lnTo>
                  <a:pt x="56" y="98"/>
                </a:lnTo>
                <a:lnTo>
                  <a:pt x="113" y="0"/>
                </a:lnTo>
                <a:close/>
              </a:path>
            </a:pathLst>
          </a:custGeom>
          <a:solidFill>
            <a:srgbClr val="00ADEF"/>
          </a:solidFill>
          <a:ln w="7938" cap="flat">
            <a:solidFill>
              <a:srgbClr val="221F2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4" name="Freeform 87"/>
          <p:cNvSpPr>
            <a:spLocks/>
          </p:cNvSpPr>
          <p:nvPr/>
        </p:nvSpPr>
        <p:spPr bwMode="auto">
          <a:xfrm>
            <a:off x="11127092" y="2546137"/>
            <a:ext cx="84261" cy="71576"/>
          </a:xfrm>
          <a:custGeom>
            <a:avLst/>
            <a:gdLst>
              <a:gd name="T0" fmla="*/ 2147483647 w 225"/>
              <a:gd name="T1" fmla="*/ 0 h 196"/>
              <a:gd name="T2" fmla="*/ 2147483647 w 225"/>
              <a:gd name="T3" fmla="*/ 2147483647 h 196"/>
              <a:gd name="T4" fmla="*/ 2147483647 w 225"/>
              <a:gd name="T5" fmla="*/ 2147483647 h 196"/>
              <a:gd name="T6" fmla="*/ 2147483647 w 225"/>
              <a:gd name="T7" fmla="*/ 2147483647 h 196"/>
              <a:gd name="T8" fmla="*/ 0 w 225"/>
              <a:gd name="T9" fmla="*/ 2147483647 h 196"/>
              <a:gd name="T10" fmla="*/ 2147483647 w 225"/>
              <a:gd name="T11" fmla="*/ 2147483647 h 196"/>
              <a:gd name="T12" fmla="*/ 2147483647 w 225"/>
              <a:gd name="T13" fmla="*/ 0 h 1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5" h="196">
                <a:moveTo>
                  <a:pt x="112" y="0"/>
                </a:moveTo>
                <a:lnTo>
                  <a:pt x="169" y="98"/>
                </a:lnTo>
                <a:lnTo>
                  <a:pt x="225" y="196"/>
                </a:lnTo>
                <a:lnTo>
                  <a:pt x="112" y="196"/>
                </a:lnTo>
                <a:lnTo>
                  <a:pt x="0" y="196"/>
                </a:lnTo>
                <a:lnTo>
                  <a:pt x="56" y="98"/>
                </a:lnTo>
                <a:lnTo>
                  <a:pt x="112" y="0"/>
                </a:lnTo>
                <a:close/>
              </a:path>
            </a:pathLst>
          </a:custGeom>
          <a:solidFill>
            <a:srgbClr val="00ADEF"/>
          </a:solidFill>
          <a:ln w="7938" cap="flat">
            <a:solidFill>
              <a:srgbClr val="221F2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5" name="Freeform 88"/>
          <p:cNvSpPr>
            <a:spLocks/>
          </p:cNvSpPr>
          <p:nvPr/>
        </p:nvSpPr>
        <p:spPr bwMode="auto">
          <a:xfrm>
            <a:off x="8320215" y="2423823"/>
            <a:ext cx="84261" cy="74294"/>
          </a:xfrm>
          <a:custGeom>
            <a:avLst/>
            <a:gdLst>
              <a:gd name="T0" fmla="*/ 2147483647 w 226"/>
              <a:gd name="T1" fmla="*/ 0 h 195"/>
              <a:gd name="T2" fmla="*/ 2147483647 w 226"/>
              <a:gd name="T3" fmla="*/ 2147483647 h 195"/>
              <a:gd name="T4" fmla="*/ 2147483647 w 226"/>
              <a:gd name="T5" fmla="*/ 2147483647 h 195"/>
              <a:gd name="T6" fmla="*/ 2147483647 w 226"/>
              <a:gd name="T7" fmla="*/ 2147483647 h 195"/>
              <a:gd name="T8" fmla="*/ 0 w 226"/>
              <a:gd name="T9" fmla="*/ 2147483647 h 195"/>
              <a:gd name="T10" fmla="*/ 2147483647 w 226"/>
              <a:gd name="T11" fmla="*/ 2147483647 h 195"/>
              <a:gd name="T12" fmla="*/ 2147483647 w 226"/>
              <a:gd name="T13" fmla="*/ 0 h 1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6" h="195">
                <a:moveTo>
                  <a:pt x="113" y="0"/>
                </a:moveTo>
                <a:lnTo>
                  <a:pt x="170" y="97"/>
                </a:lnTo>
                <a:lnTo>
                  <a:pt x="226" y="195"/>
                </a:lnTo>
                <a:lnTo>
                  <a:pt x="113" y="195"/>
                </a:lnTo>
                <a:lnTo>
                  <a:pt x="0" y="195"/>
                </a:lnTo>
                <a:lnTo>
                  <a:pt x="57" y="97"/>
                </a:lnTo>
                <a:lnTo>
                  <a:pt x="113" y="0"/>
                </a:lnTo>
                <a:close/>
              </a:path>
            </a:pathLst>
          </a:custGeom>
          <a:solidFill>
            <a:srgbClr val="ED1B23"/>
          </a:solidFill>
          <a:ln w="7938" cap="flat">
            <a:solidFill>
              <a:srgbClr val="221F2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6" name="Oval 89"/>
          <p:cNvSpPr>
            <a:spLocks noChangeArrowheads="1"/>
          </p:cNvSpPr>
          <p:nvPr/>
        </p:nvSpPr>
        <p:spPr bwMode="auto">
          <a:xfrm>
            <a:off x="10010865" y="4653560"/>
            <a:ext cx="52550" cy="52550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7" name="Freeform 90"/>
          <p:cNvSpPr>
            <a:spLocks/>
          </p:cNvSpPr>
          <p:nvPr/>
        </p:nvSpPr>
        <p:spPr bwMode="auto">
          <a:xfrm>
            <a:off x="9233492" y="2564258"/>
            <a:ext cx="83355" cy="71576"/>
          </a:xfrm>
          <a:custGeom>
            <a:avLst/>
            <a:gdLst>
              <a:gd name="T0" fmla="*/ 2147483647 w 226"/>
              <a:gd name="T1" fmla="*/ 0 h 196"/>
              <a:gd name="T2" fmla="*/ 2147483647 w 226"/>
              <a:gd name="T3" fmla="*/ 2147483647 h 196"/>
              <a:gd name="T4" fmla="*/ 2147483647 w 226"/>
              <a:gd name="T5" fmla="*/ 2147483647 h 196"/>
              <a:gd name="T6" fmla="*/ 2147483647 w 226"/>
              <a:gd name="T7" fmla="*/ 2147483647 h 196"/>
              <a:gd name="T8" fmla="*/ 0 w 226"/>
              <a:gd name="T9" fmla="*/ 2147483647 h 196"/>
              <a:gd name="T10" fmla="*/ 2147483647 w 226"/>
              <a:gd name="T11" fmla="*/ 2147483647 h 196"/>
              <a:gd name="T12" fmla="*/ 2147483647 w 226"/>
              <a:gd name="T13" fmla="*/ 0 h 1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6" h="196">
                <a:moveTo>
                  <a:pt x="113" y="0"/>
                </a:moveTo>
                <a:lnTo>
                  <a:pt x="170" y="98"/>
                </a:lnTo>
                <a:lnTo>
                  <a:pt x="226" y="196"/>
                </a:lnTo>
                <a:lnTo>
                  <a:pt x="113" y="196"/>
                </a:lnTo>
                <a:lnTo>
                  <a:pt x="0" y="196"/>
                </a:lnTo>
                <a:lnTo>
                  <a:pt x="57" y="98"/>
                </a:lnTo>
                <a:lnTo>
                  <a:pt x="113" y="0"/>
                </a:lnTo>
                <a:close/>
              </a:path>
            </a:pathLst>
          </a:custGeom>
          <a:solidFill>
            <a:srgbClr val="00ADEF"/>
          </a:solidFill>
          <a:ln w="7938" cap="flat">
            <a:solidFill>
              <a:srgbClr val="221F2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8" name="Oval 91"/>
          <p:cNvSpPr>
            <a:spLocks noChangeArrowheads="1"/>
          </p:cNvSpPr>
          <p:nvPr/>
        </p:nvSpPr>
        <p:spPr bwMode="auto">
          <a:xfrm>
            <a:off x="9242552" y="2576942"/>
            <a:ext cx="52550" cy="52550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" name="Oval 92"/>
          <p:cNvSpPr>
            <a:spLocks noChangeArrowheads="1"/>
          </p:cNvSpPr>
          <p:nvPr/>
        </p:nvSpPr>
        <p:spPr bwMode="auto">
          <a:xfrm>
            <a:off x="9187285" y="2576942"/>
            <a:ext cx="52550" cy="52550"/>
          </a:xfrm>
          <a:prstGeom prst="ellipse">
            <a:avLst/>
          </a:prstGeom>
          <a:solidFill>
            <a:srgbClr val="ED1B23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0" name="Oval 93"/>
          <p:cNvSpPr>
            <a:spLocks noChangeArrowheads="1"/>
          </p:cNvSpPr>
          <p:nvPr/>
        </p:nvSpPr>
        <p:spPr bwMode="auto">
          <a:xfrm>
            <a:off x="9322283" y="2585096"/>
            <a:ext cx="52550" cy="52550"/>
          </a:xfrm>
          <a:prstGeom prst="ellipse">
            <a:avLst/>
          </a:prstGeom>
          <a:solidFill>
            <a:srgbClr val="ED1B23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1" name="Oval 94"/>
          <p:cNvSpPr>
            <a:spLocks noChangeArrowheads="1"/>
          </p:cNvSpPr>
          <p:nvPr/>
        </p:nvSpPr>
        <p:spPr bwMode="auto">
          <a:xfrm>
            <a:off x="9754459" y="2484527"/>
            <a:ext cx="52550" cy="53455"/>
          </a:xfrm>
          <a:prstGeom prst="ellipse">
            <a:avLst/>
          </a:prstGeom>
          <a:solidFill>
            <a:srgbClr val="ED1B23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" name="Freeform 95"/>
          <p:cNvSpPr>
            <a:spLocks/>
          </p:cNvSpPr>
          <p:nvPr/>
        </p:nvSpPr>
        <p:spPr bwMode="auto">
          <a:xfrm>
            <a:off x="11436048" y="2586908"/>
            <a:ext cx="84260" cy="74294"/>
          </a:xfrm>
          <a:custGeom>
            <a:avLst/>
            <a:gdLst>
              <a:gd name="T0" fmla="*/ 2147483647 w 226"/>
              <a:gd name="T1" fmla="*/ 0 h 196"/>
              <a:gd name="T2" fmla="*/ 2147483647 w 226"/>
              <a:gd name="T3" fmla="*/ 2147483647 h 196"/>
              <a:gd name="T4" fmla="*/ 2147483647 w 226"/>
              <a:gd name="T5" fmla="*/ 2147483647 h 196"/>
              <a:gd name="T6" fmla="*/ 2147483647 w 226"/>
              <a:gd name="T7" fmla="*/ 2147483647 h 196"/>
              <a:gd name="T8" fmla="*/ 0 w 226"/>
              <a:gd name="T9" fmla="*/ 2147483647 h 196"/>
              <a:gd name="T10" fmla="*/ 2147483647 w 226"/>
              <a:gd name="T11" fmla="*/ 2147483647 h 196"/>
              <a:gd name="T12" fmla="*/ 2147483647 w 226"/>
              <a:gd name="T13" fmla="*/ 0 h 1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6" h="196">
                <a:moveTo>
                  <a:pt x="113" y="0"/>
                </a:moveTo>
                <a:lnTo>
                  <a:pt x="170" y="98"/>
                </a:lnTo>
                <a:lnTo>
                  <a:pt x="226" y="196"/>
                </a:lnTo>
                <a:lnTo>
                  <a:pt x="113" y="196"/>
                </a:lnTo>
                <a:lnTo>
                  <a:pt x="0" y="196"/>
                </a:lnTo>
                <a:lnTo>
                  <a:pt x="57" y="98"/>
                </a:lnTo>
                <a:lnTo>
                  <a:pt x="113" y="0"/>
                </a:lnTo>
                <a:close/>
              </a:path>
            </a:pathLst>
          </a:custGeom>
          <a:solidFill>
            <a:srgbClr val="00ADEF"/>
          </a:solidFill>
          <a:ln w="7938" cap="flat">
            <a:solidFill>
              <a:srgbClr val="221F2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" name="Oval 96"/>
          <p:cNvSpPr>
            <a:spLocks noChangeArrowheads="1"/>
          </p:cNvSpPr>
          <p:nvPr/>
        </p:nvSpPr>
        <p:spPr bwMode="auto">
          <a:xfrm>
            <a:off x="10916893" y="2524393"/>
            <a:ext cx="52550" cy="52550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" name="Oval 97"/>
          <p:cNvSpPr>
            <a:spLocks noChangeArrowheads="1"/>
          </p:cNvSpPr>
          <p:nvPr/>
        </p:nvSpPr>
        <p:spPr bwMode="auto">
          <a:xfrm>
            <a:off x="10467503" y="2572412"/>
            <a:ext cx="53456" cy="52550"/>
          </a:xfrm>
          <a:prstGeom prst="ellipse">
            <a:avLst/>
          </a:prstGeom>
          <a:solidFill>
            <a:srgbClr val="00ADEF"/>
          </a:solidFill>
          <a:ln w="7938">
            <a:solidFill>
              <a:srgbClr val="221F20"/>
            </a:solidFill>
            <a:miter lim="800000"/>
            <a:headEnd/>
            <a:tailEnd/>
          </a:ln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7176120" y="6453336"/>
            <a:ext cx="444538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Passive Seismic             </a:t>
            </a: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MT  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(Blue = new data) </a:t>
            </a:r>
          </a:p>
        </p:txBody>
      </p:sp>
      <p:sp>
        <p:nvSpPr>
          <p:cNvPr id="106" name="Oval 105"/>
          <p:cNvSpPr/>
          <p:nvPr/>
        </p:nvSpPr>
        <p:spPr>
          <a:xfrm>
            <a:off x="9105742" y="6551690"/>
            <a:ext cx="125938" cy="12684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9311411" y="6548066"/>
            <a:ext cx="125938" cy="1259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Isosceles Triangle 107"/>
          <p:cNvSpPr/>
          <p:nvPr/>
        </p:nvSpPr>
        <p:spPr>
          <a:xfrm>
            <a:off x="6932179" y="6548066"/>
            <a:ext cx="187548" cy="158555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Isosceles Triangle 108"/>
          <p:cNvSpPr/>
          <p:nvPr/>
        </p:nvSpPr>
        <p:spPr>
          <a:xfrm>
            <a:off x="6663089" y="6541724"/>
            <a:ext cx="187548" cy="158555"/>
          </a:xfrm>
          <a:prstGeom prst="triangl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TextBox 9"/>
          <p:cNvSpPr txBox="1">
            <a:spLocks noChangeArrowheads="1"/>
          </p:cNvSpPr>
          <p:nvPr/>
        </p:nvSpPr>
        <p:spPr bwMode="auto">
          <a:xfrm>
            <a:off x="6770905" y="2791670"/>
            <a:ext cx="873784" cy="412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EGF1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049824" y="2811671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Kalgoorlie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0608292" y="599222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Norseman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7974813" y="3208582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Coolgardie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6697987" y="2320504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EGF01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98018" y="2158843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KB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9346651" y="219327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Pa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53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334118" y="354784"/>
            <a:ext cx="1921504" cy="899339"/>
            <a:chOff x="8797444" y="364560"/>
            <a:chExt cx="3064634" cy="899339"/>
          </a:xfrm>
        </p:grpSpPr>
        <p:sp>
          <p:nvSpPr>
            <p:cNvPr id="837" name="Rectangle 836"/>
            <p:cNvSpPr>
              <a:spLocks noChangeArrowheads="1"/>
            </p:cNvSpPr>
            <p:nvPr/>
          </p:nvSpPr>
          <p:spPr bwMode="auto">
            <a:xfrm>
              <a:off x="8797446" y="370770"/>
              <a:ext cx="3063035" cy="469153"/>
            </a:xfrm>
            <a:prstGeom prst="rect">
              <a:avLst/>
            </a:prstGeom>
            <a:solidFill>
              <a:srgbClr val="D8C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38" name="Line 7"/>
            <p:cNvSpPr>
              <a:spLocks noChangeShapeType="1"/>
            </p:cNvSpPr>
            <p:nvPr/>
          </p:nvSpPr>
          <p:spPr bwMode="auto">
            <a:xfrm>
              <a:off x="8797446" y="364560"/>
              <a:ext cx="3063035" cy="0"/>
            </a:xfrm>
            <a:prstGeom prst="line">
              <a:avLst/>
            </a:prstGeom>
            <a:noFill/>
            <a:ln w="19050" cap="flat">
              <a:solidFill>
                <a:srgbClr val="75646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39" name="Rectangle 838"/>
            <p:cNvSpPr>
              <a:spLocks noChangeArrowheads="1"/>
            </p:cNvSpPr>
            <p:nvPr/>
          </p:nvSpPr>
          <p:spPr bwMode="auto">
            <a:xfrm>
              <a:off x="8797446" y="838389"/>
              <a:ext cx="3063035" cy="425510"/>
            </a:xfrm>
            <a:prstGeom prst="rect">
              <a:avLst/>
            </a:prstGeom>
            <a:solidFill>
              <a:srgbClr val="A0B7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89" name="Line 219"/>
            <p:cNvSpPr>
              <a:spLocks noChangeShapeType="1"/>
            </p:cNvSpPr>
            <p:nvPr/>
          </p:nvSpPr>
          <p:spPr bwMode="auto">
            <a:xfrm>
              <a:off x="8797444" y="835271"/>
              <a:ext cx="3064634" cy="0"/>
            </a:xfrm>
            <a:prstGeom prst="line">
              <a:avLst/>
            </a:prstGeom>
            <a:noFill/>
            <a:ln w="5" cap="flat">
              <a:solidFill>
                <a:srgbClr val="221F2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487" name="Group 486"/>
          <p:cNvGrpSpPr/>
          <p:nvPr/>
        </p:nvGrpSpPr>
        <p:grpSpPr>
          <a:xfrm>
            <a:off x="1789429" y="4606050"/>
            <a:ext cx="9313862" cy="1982788"/>
            <a:chOff x="1285875" y="3863976"/>
            <a:chExt cx="9313862" cy="1982788"/>
          </a:xfrm>
        </p:grpSpPr>
        <p:pic>
          <p:nvPicPr>
            <p:cNvPr id="488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5875" y="3863976"/>
              <a:ext cx="3890962" cy="198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9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9850" y="3863976"/>
              <a:ext cx="3890962" cy="198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0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6525" y="3863976"/>
              <a:ext cx="1573212" cy="198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AutoShape 4"/>
          <p:cNvSpPr>
            <a:spLocks noChangeAspect="1" noChangeArrowheads="1" noTextEdit="1"/>
          </p:cNvSpPr>
          <p:nvPr/>
        </p:nvSpPr>
        <p:spPr bwMode="auto">
          <a:xfrm>
            <a:off x="2346235" y="1374197"/>
            <a:ext cx="8726163" cy="273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11" name="Group 206"/>
          <p:cNvGrpSpPr>
            <a:grpSpLocks/>
          </p:cNvGrpSpPr>
          <p:nvPr/>
        </p:nvGrpSpPr>
        <p:grpSpPr bwMode="auto">
          <a:xfrm>
            <a:off x="2373275" y="2283896"/>
            <a:ext cx="8695260" cy="1817468"/>
            <a:chOff x="635" y="1924"/>
            <a:chExt cx="4502" cy="941"/>
          </a:xfrm>
        </p:grpSpPr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3497" y="1992"/>
              <a:ext cx="729" cy="680"/>
            </a:xfrm>
            <a:custGeom>
              <a:avLst/>
              <a:gdLst>
                <a:gd name="T0" fmla="*/ 3207 w 3207"/>
                <a:gd name="T1" fmla="*/ 427 h 2983"/>
                <a:gd name="T2" fmla="*/ 2780 w 3207"/>
                <a:gd name="T3" fmla="*/ 0 h 2983"/>
                <a:gd name="T4" fmla="*/ 855 w 3207"/>
                <a:gd name="T5" fmla="*/ 2373 h 2983"/>
                <a:gd name="T6" fmla="*/ 855 w 3207"/>
                <a:gd name="T7" fmla="*/ 2983 h 2983"/>
                <a:gd name="T8" fmla="*/ 0 w 3207"/>
                <a:gd name="T9" fmla="*/ 2983 h 2983"/>
                <a:gd name="T10" fmla="*/ 0 w 3207"/>
                <a:gd name="T11" fmla="*/ 2373 h 2983"/>
                <a:gd name="T12" fmla="*/ 855 w 3207"/>
                <a:gd name="T13" fmla="*/ 2373 h 2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07" h="2983">
                  <a:moveTo>
                    <a:pt x="3207" y="427"/>
                  </a:moveTo>
                  <a:lnTo>
                    <a:pt x="2780" y="0"/>
                  </a:lnTo>
                  <a:moveTo>
                    <a:pt x="855" y="2373"/>
                  </a:moveTo>
                  <a:lnTo>
                    <a:pt x="855" y="2983"/>
                  </a:lnTo>
                  <a:lnTo>
                    <a:pt x="0" y="2983"/>
                  </a:lnTo>
                  <a:lnTo>
                    <a:pt x="0" y="2373"/>
                  </a:lnTo>
                  <a:lnTo>
                    <a:pt x="855" y="2373"/>
                  </a:lnTo>
                  <a:close/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Freeform 7"/>
            <p:cNvSpPr>
              <a:spLocks noEditPoints="1"/>
            </p:cNvSpPr>
            <p:nvPr/>
          </p:nvSpPr>
          <p:spPr bwMode="auto">
            <a:xfrm>
              <a:off x="3497" y="2533"/>
              <a:ext cx="195" cy="139"/>
            </a:xfrm>
            <a:custGeom>
              <a:avLst/>
              <a:gdLst>
                <a:gd name="T0" fmla="*/ 170 w 855"/>
                <a:gd name="T1" fmla="*/ 610 h 610"/>
                <a:gd name="T2" fmla="*/ 0 w 855"/>
                <a:gd name="T3" fmla="*/ 447 h 610"/>
                <a:gd name="T4" fmla="*/ 339 w 855"/>
                <a:gd name="T5" fmla="*/ 610 h 610"/>
                <a:gd name="T6" fmla="*/ 0 w 855"/>
                <a:gd name="T7" fmla="*/ 271 h 610"/>
                <a:gd name="T8" fmla="*/ 509 w 855"/>
                <a:gd name="T9" fmla="*/ 610 h 610"/>
                <a:gd name="T10" fmla="*/ 0 w 855"/>
                <a:gd name="T11" fmla="*/ 102 h 610"/>
                <a:gd name="T12" fmla="*/ 678 w 855"/>
                <a:gd name="T13" fmla="*/ 610 h 610"/>
                <a:gd name="T14" fmla="*/ 75 w 855"/>
                <a:gd name="T15" fmla="*/ 0 h 610"/>
                <a:gd name="T16" fmla="*/ 855 w 855"/>
                <a:gd name="T17" fmla="*/ 610 h 610"/>
                <a:gd name="T18" fmla="*/ 245 w 855"/>
                <a:gd name="T19" fmla="*/ 0 h 610"/>
                <a:gd name="T20" fmla="*/ 855 w 855"/>
                <a:gd name="T21" fmla="*/ 434 h 610"/>
                <a:gd name="T22" fmla="*/ 421 w 855"/>
                <a:gd name="T23" fmla="*/ 0 h 610"/>
                <a:gd name="T24" fmla="*/ 855 w 855"/>
                <a:gd name="T25" fmla="*/ 264 h 610"/>
                <a:gd name="T26" fmla="*/ 590 w 855"/>
                <a:gd name="T27" fmla="*/ 0 h 610"/>
                <a:gd name="T28" fmla="*/ 855 w 855"/>
                <a:gd name="T29" fmla="*/ 95 h 610"/>
                <a:gd name="T30" fmla="*/ 760 w 855"/>
                <a:gd name="T31" fmla="*/ 0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55" h="610">
                  <a:moveTo>
                    <a:pt x="170" y="610"/>
                  </a:moveTo>
                  <a:lnTo>
                    <a:pt x="0" y="447"/>
                  </a:lnTo>
                  <a:moveTo>
                    <a:pt x="339" y="610"/>
                  </a:moveTo>
                  <a:lnTo>
                    <a:pt x="0" y="271"/>
                  </a:lnTo>
                  <a:moveTo>
                    <a:pt x="509" y="610"/>
                  </a:moveTo>
                  <a:lnTo>
                    <a:pt x="0" y="102"/>
                  </a:lnTo>
                  <a:moveTo>
                    <a:pt x="678" y="610"/>
                  </a:moveTo>
                  <a:lnTo>
                    <a:pt x="75" y="0"/>
                  </a:lnTo>
                  <a:moveTo>
                    <a:pt x="855" y="610"/>
                  </a:moveTo>
                  <a:lnTo>
                    <a:pt x="245" y="0"/>
                  </a:lnTo>
                  <a:moveTo>
                    <a:pt x="855" y="434"/>
                  </a:moveTo>
                  <a:lnTo>
                    <a:pt x="421" y="0"/>
                  </a:lnTo>
                  <a:moveTo>
                    <a:pt x="855" y="264"/>
                  </a:moveTo>
                  <a:lnTo>
                    <a:pt x="590" y="0"/>
                  </a:lnTo>
                  <a:moveTo>
                    <a:pt x="855" y="95"/>
                  </a:moveTo>
                  <a:lnTo>
                    <a:pt x="760" y="0"/>
                  </a:lnTo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" name="Freeform 8"/>
            <p:cNvSpPr>
              <a:spLocks noEditPoints="1"/>
            </p:cNvSpPr>
            <p:nvPr/>
          </p:nvSpPr>
          <p:spPr bwMode="auto">
            <a:xfrm>
              <a:off x="3892" y="1991"/>
              <a:ext cx="684" cy="182"/>
            </a:xfrm>
            <a:custGeom>
              <a:avLst/>
              <a:gdLst>
                <a:gd name="T0" fmla="*/ 1919 w 3011"/>
                <a:gd name="T1" fmla="*/ 156 h 800"/>
                <a:gd name="T2" fmla="*/ 1777 w 3011"/>
                <a:gd name="T3" fmla="*/ 251 h 800"/>
                <a:gd name="T4" fmla="*/ 827 w 3011"/>
                <a:gd name="T5" fmla="*/ 0 h 800"/>
                <a:gd name="T6" fmla="*/ 699 w 3011"/>
                <a:gd name="T7" fmla="*/ 109 h 800"/>
                <a:gd name="T8" fmla="*/ 556 w 3011"/>
                <a:gd name="T9" fmla="*/ 210 h 800"/>
                <a:gd name="T10" fmla="*/ 520 w 3011"/>
                <a:gd name="T11" fmla="*/ 241 h 800"/>
                <a:gd name="T12" fmla="*/ 502 w 3011"/>
                <a:gd name="T13" fmla="*/ 265 h 800"/>
                <a:gd name="T14" fmla="*/ 400 w 3011"/>
                <a:gd name="T15" fmla="*/ 346 h 800"/>
                <a:gd name="T16" fmla="*/ 170 w 3011"/>
                <a:gd name="T17" fmla="*/ 495 h 800"/>
                <a:gd name="T18" fmla="*/ 21 w 3011"/>
                <a:gd name="T19" fmla="*/ 624 h 800"/>
                <a:gd name="T20" fmla="*/ 34 w 3011"/>
                <a:gd name="T21" fmla="*/ 739 h 800"/>
                <a:gd name="T22" fmla="*/ 115 w 3011"/>
                <a:gd name="T23" fmla="*/ 773 h 800"/>
                <a:gd name="T24" fmla="*/ 178 w 3011"/>
                <a:gd name="T25" fmla="*/ 777 h 800"/>
                <a:gd name="T26" fmla="*/ 197 w 3011"/>
                <a:gd name="T27" fmla="*/ 780 h 800"/>
                <a:gd name="T28" fmla="*/ 366 w 3011"/>
                <a:gd name="T29" fmla="*/ 787 h 800"/>
                <a:gd name="T30" fmla="*/ 610 w 3011"/>
                <a:gd name="T31" fmla="*/ 793 h 800"/>
                <a:gd name="T32" fmla="*/ 800 w 3011"/>
                <a:gd name="T33" fmla="*/ 760 h 800"/>
                <a:gd name="T34" fmla="*/ 1024 w 3011"/>
                <a:gd name="T35" fmla="*/ 665 h 800"/>
                <a:gd name="T36" fmla="*/ 1234 w 3011"/>
                <a:gd name="T37" fmla="*/ 563 h 800"/>
                <a:gd name="T38" fmla="*/ 1438 w 3011"/>
                <a:gd name="T39" fmla="*/ 454 h 800"/>
                <a:gd name="T40" fmla="*/ 1621 w 3011"/>
                <a:gd name="T41" fmla="*/ 353 h 800"/>
                <a:gd name="T42" fmla="*/ 1777 w 3011"/>
                <a:gd name="T43" fmla="*/ 251 h 800"/>
                <a:gd name="T44" fmla="*/ 1919 w 3011"/>
                <a:gd name="T45" fmla="*/ 156 h 800"/>
                <a:gd name="T46" fmla="*/ 1987 w 3011"/>
                <a:gd name="T47" fmla="*/ 102 h 800"/>
                <a:gd name="T48" fmla="*/ 1939 w 3011"/>
                <a:gd name="T49" fmla="*/ 14 h 800"/>
                <a:gd name="T50" fmla="*/ 1919 w 3011"/>
                <a:gd name="T51" fmla="*/ 11 h 800"/>
                <a:gd name="T52" fmla="*/ 3011 w 3011"/>
                <a:gd name="T53" fmla="*/ 0 h 800"/>
                <a:gd name="T54" fmla="*/ 2239 w 3011"/>
                <a:gd name="T55" fmla="*/ 11 h 800"/>
                <a:gd name="T56" fmla="*/ 2210 w 3011"/>
                <a:gd name="T57" fmla="*/ 14 h 800"/>
                <a:gd name="T58" fmla="*/ 1987 w 3011"/>
                <a:gd name="T59" fmla="*/ 102 h 800"/>
                <a:gd name="T60" fmla="*/ 1919 w 3011"/>
                <a:gd name="T61" fmla="*/ 156 h 800"/>
                <a:gd name="T62" fmla="*/ 1777 w 3011"/>
                <a:gd name="T63" fmla="*/ 251 h 800"/>
                <a:gd name="T64" fmla="*/ 1621 w 3011"/>
                <a:gd name="T65" fmla="*/ 353 h 800"/>
                <a:gd name="T66" fmla="*/ 1438 w 3011"/>
                <a:gd name="T67" fmla="*/ 454 h 800"/>
                <a:gd name="T68" fmla="*/ 1234 w 3011"/>
                <a:gd name="T69" fmla="*/ 563 h 800"/>
                <a:gd name="T70" fmla="*/ 1024 w 3011"/>
                <a:gd name="T71" fmla="*/ 665 h 800"/>
                <a:gd name="T72" fmla="*/ 800 w 3011"/>
                <a:gd name="T73" fmla="*/ 760 h 800"/>
                <a:gd name="T74" fmla="*/ 929 w 3011"/>
                <a:gd name="T75" fmla="*/ 800 h 800"/>
                <a:gd name="T76" fmla="*/ 1173 w 3011"/>
                <a:gd name="T77" fmla="*/ 800 h 800"/>
                <a:gd name="T78" fmla="*/ 1539 w 3011"/>
                <a:gd name="T79" fmla="*/ 787 h 800"/>
                <a:gd name="T80" fmla="*/ 1716 w 3011"/>
                <a:gd name="T81" fmla="*/ 699 h 800"/>
                <a:gd name="T82" fmla="*/ 1919 w 3011"/>
                <a:gd name="T83" fmla="*/ 563 h 800"/>
                <a:gd name="T84" fmla="*/ 2068 w 3011"/>
                <a:gd name="T85" fmla="*/ 448 h 800"/>
                <a:gd name="T86" fmla="*/ 2217 w 3011"/>
                <a:gd name="T87" fmla="*/ 360 h 800"/>
                <a:gd name="T88" fmla="*/ 2400 w 3011"/>
                <a:gd name="T89" fmla="*/ 292 h 800"/>
                <a:gd name="T90" fmla="*/ 2583 w 3011"/>
                <a:gd name="T91" fmla="*/ 224 h 800"/>
                <a:gd name="T92" fmla="*/ 2760 w 3011"/>
                <a:gd name="T93" fmla="*/ 156 h 800"/>
                <a:gd name="T94" fmla="*/ 2922 w 3011"/>
                <a:gd name="T95" fmla="*/ 109 h 800"/>
                <a:gd name="T96" fmla="*/ 3004 w 3011"/>
                <a:gd name="T97" fmla="*/ 48 h 800"/>
                <a:gd name="T98" fmla="*/ 95 w 3011"/>
                <a:gd name="T99" fmla="*/ 760 h 800"/>
                <a:gd name="T100" fmla="*/ 258 w 3011"/>
                <a:gd name="T101" fmla="*/ 787 h 800"/>
                <a:gd name="T102" fmla="*/ 407 w 3011"/>
                <a:gd name="T103" fmla="*/ 793 h 800"/>
                <a:gd name="T104" fmla="*/ 549 w 3011"/>
                <a:gd name="T105" fmla="*/ 793 h 800"/>
                <a:gd name="T106" fmla="*/ 699 w 3011"/>
                <a:gd name="T107" fmla="*/ 800 h 800"/>
                <a:gd name="T108" fmla="*/ 807 w 3011"/>
                <a:gd name="T109" fmla="*/ 760 h 800"/>
                <a:gd name="T110" fmla="*/ 909 w 3011"/>
                <a:gd name="T111" fmla="*/ 719 h 800"/>
                <a:gd name="T112" fmla="*/ 1004 w 3011"/>
                <a:gd name="T113" fmla="*/ 678 h 800"/>
                <a:gd name="T114" fmla="*/ 1105 w 3011"/>
                <a:gd name="T115" fmla="*/ 631 h 800"/>
                <a:gd name="T116" fmla="*/ 1200 w 3011"/>
                <a:gd name="T117" fmla="*/ 583 h 800"/>
                <a:gd name="T118" fmla="*/ 1288 w 3011"/>
                <a:gd name="T119" fmla="*/ 536 h 800"/>
                <a:gd name="T120" fmla="*/ 1383 w 3011"/>
                <a:gd name="T121" fmla="*/ 482 h 800"/>
                <a:gd name="T122" fmla="*/ 1566 w 3011"/>
                <a:gd name="T123" fmla="*/ 387 h 800"/>
                <a:gd name="T124" fmla="*/ 1654 w 3011"/>
                <a:gd name="T125" fmla="*/ 332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11" h="800">
                  <a:moveTo>
                    <a:pt x="1966" y="122"/>
                  </a:moveTo>
                  <a:lnTo>
                    <a:pt x="1919" y="156"/>
                  </a:lnTo>
                  <a:lnTo>
                    <a:pt x="1851" y="197"/>
                  </a:lnTo>
                  <a:lnTo>
                    <a:pt x="1777" y="251"/>
                  </a:lnTo>
                  <a:moveTo>
                    <a:pt x="1919" y="14"/>
                  </a:moveTo>
                  <a:lnTo>
                    <a:pt x="827" y="0"/>
                  </a:lnTo>
                  <a:lnTo>
                    <a:pt x="793" y="41"/>
                  </a:lnTo>
                  <a:lnTo>
                    <a:pt x="699" y="109"/>
                  </a:lnTo>
                  <a:lnTo>
                    <a:pt x="624" y="156"/>
                  </a:lnTo>
                  <a:lnTo>
                    <a:pt x="556" y="210"/>
                  </a:lnTo>
                  <a:lnTo>
                    <a:pt x="522" y="244"/>
                  </a:lnTo>
                  <a:lnTo>
                    <a:pt x="520" y="241"/>
                  </a:lnTo>
                  <a:lnTo>
                    <a:pt x="505" y="264"/>
                  </a:lnTo>
                  <a:lnTo>
                    <a:pt x="502" y="265"/>
                  </a:lnTo>
                  <a:lnTo>
                    <a:pt x="454" y="305"/>
                  </a:lnTo>
                  <a:lnTo>
                    <a:pt x="400" y="346"/>
                  </a:lnTo>
                  <a:lnTo>
                    <a:pt x="305" y="414"/>
                  </a:lnTo>
                  <a:lnTo>
                    <a:pt x="170" y="495"/>
                  </a:lnTo>
                  <a:lnTo>
                    <a:pt x="27" y="590"/>
                  </a:lnTo>
                  <a:lnTo>
                    <a:pt x="21" y="624"/>
                  </a:lnTo>
                  <a:lnTo>
                    <a:pt x="0" y="726"/>
                  </a:lnTo>
                  <a:lnTo>
                    <a:pt x="34" y="739"/>
                  </a:lnTo>
                  <a:lnTo>
                    <a:pt x="82" y="753"/>
                  </a:lnTo>
                  <a:lnTo>
                    <a:pt x="115" y="773"/>
                  </a:lnTo>
                  <a:lnTo>
                    <a:pt x="176" y="780"/>
                  </a:lnTo>
                  <a:lnTo>
                    <a:pt x="178" y="777"/>
                  </a:lnTo>
                  <a:lnTo>
                    <a:pt x="200" y="777"/>
                  </a:lnTo>
                  <a:lnTo>
                    <a:pt x="197" y="780"/>
                  </a:lnTo>
                  <a:lnTo>
                    <a:pt x="244" y="787"/>
                  </a:lnTo>
                  <a:lnTo>
                    <a:pt x="366" y="787"/>
                  </a:lnTo>
                  <a:lnTo>
                    <a:pt x="421" y="793"/>
                  </a:lnTo>
                  <a:lnTo>
                    <a:pt x="610" y="793"/>
                  </a:lnTo>
                  <a:lnTo>
                    <a:pt x="726" y="800"/>
                  </a:lnTo>
                  <a:lnTo>
                    <a:pt x="800" y="760"/>
                  </a:lnTo>
                  <a:lnTo>
                    <a:pt x="915" y="719"/>
                  </a:lnTo>
                  <a:lnTo>
                    <a:pt x="1024" y="665"/>
                  </a:lnTo>
                  <a:lnTo>
                    <a:pt x="1139" y="624"/>
                  </a:lnTo>
                  <a:lnTo>
                    <a:pt x="1234" y="563"/>
                  </a:lnTo>
                  <a:lnTo>
                    <a:pt x="1329" y="509"/>
                  </a:lnTo>
                  <a:lnTo>
                    <a:pt x="1438" y="454"/>
                  </a:lnTo>
                  <a:lnTo>
                    <a:pt x="1526" y="407"/>
                  </a:lnTo>
                  <a:lnTo>
                    <a:pt x="1621" y="353"/>
                  </a:lnTo>
                  <a:lnTo>
                    <a:pt x="1709" y="292"/>
                  </a:lnTo>
                  <a:lnTo>
                    <a:pt x="1777" y="251"/>
                  </a:lnTo>
                  <a:lnTo>
                    <a:pt x="1851" y="197"/>
                  </a:lnTo>
                  <a:lnTo>
                    <a:pt x="1919" y="156"/>
                  </a:lnTo>
                  <a:lnTo>
                    <a:pt x="1966" y="122"/>
                  </a:lnTo>
                  <a:lnTo>
                    <a:pt x="1987" y="102"/>
                  </a:lnTo>
                  <a:lnTo>
                    <a:pt x="2055" y="14"/>
                  </a:lnTo>
                  <a:lnTo>
                    <a:pt x="1939" y="14"/>
                  </a:lnTo>
                  <a:lnTo>
                    <a:pt x="1938" y="11"/>
                  </a:lnTo>
                  <a:lnTo>
                    <a:pt x="1919" y="11"/>
                  </a:lnTo>
                  <a:lnTo>
                    <a:pt x="1919" y="14"/>
                  </a:lnTo>
                  <a:close/>
                  <a:moveTo>
                    <a:pt x="3011" y="0"/>
                  </a:moveTo>
                  <a:lnTo>
                    <a:pt x="2238" y="14"/>
                  </a:lnTo>
                  <a:lnTo>
                    <a:pt x="2239" y="11"/>
                  </a:lnTo>
                  <a:lnTo>
                    <a:pt x="2209" y="11"/>
                  </a:lnTo>
                  <a:lnTo>
                    <a:pt x="2210" y="14"/>
                  </a:lnTo>
                  <a:lnTo>
                    <a:pt x="2055" y="14"/>
                  </a:lnTo>
                  <a:lnTo>
                    <a:pt x="1987" y="102"/>
                  </a:lnTo>
                  <a:lnTo>
                    <a:pt x="1966" y="122"/>
                  </a:lnTo>
                  <a:lnTo>
                    <a:pt x="1919" y="156"/>
                  </a:lnTo>
                  <a:lnTo>
                    <a:pt x="1851" y="197"/>
                  </a:lnTo>
                  <a:lnTo>
                    <a:pt x="1777" y="251"/>
                  </a:lnTo>
                  <a:lnTo>
                    <a:pt x="1709" y="292"/>
                  </a:lnTo>
                  <a:lnTo>
                    <a:pt x="1621" y="353"/>
                  </a:lnTo>
                  <a:lnTo>
                    <a:pt x="1526" y="407"/>
                  </a:lnTo>
                  <a:lnTo>
                    <a:pt x="1438" y="454"/>
                  </a:lnTo>
                  <a:lnTo>
                    <a:pt x="1329" y="509"/>
                  </a:lnTo>
                  <a:lnTo>
                    <a:pt x="1234" y="563"/>
                  </a:lnTo>
                  <a:lnTo>
                    <a:pt x="1139" y="624"/>
                  </a:lnTo>
                  <a:lnTo>
                    <a:pt x="1024" y="665"/>
                  </a:lnTo>
                  <a:lnTo>
                    <a:pt x="915" y="719"/>
                  </a:lnTo>
                  <a:lnTo>
                    <a:pt x="800" y="760"/>
                  </a:lnTo>
                  <a:lnTo>
                    <a:pt x="726" y="800"/>
                  </a:lnTo>
                  <a:lnTo>
                    <a:pt x="929" y="800"/>
                  </a:lnTo>
                  <a:lnTo>
                    <a:pt x="1065" y="793"/>
                  </a:lnTo>
                  <a:lnTo>
                    <a:pt x="1173" y="800"/>
                  </a:lnTo>
                  <a:lnTo>
                    <a:pt x="1458" y="800"/>
                  </a:lnTo>
                  <a:lnTo>
                    <a:pt x="1539" y="787"/>
                  </a:lnTo>
                  <a:lnTo>
                    <a:pt x="1621" y="746"/>
                  </a:lnTo>
                  <a:lnTo>
                    <a:pt x="1716" y="699"/>
                  </a:lnTo>
                  <a:lnTo>
                    <a:pt x="1831" y="631"/>
                  </a:lnTo>
                  <a:lnTo>
                    <a:pt x="1919" y="563"/>
                  </a:lnTo>
                  <a:lnTo>
                    <a:pt x="2000" y="495"/>
                  </a:lnTo>
                  <a:lnTo>
                    <a:pt x="2068" y="448"/>
                  </a:lnTo>
                  <a:lnTo>
                    <a:pt x="2149" y="400"/>
                  </a:lnTo>
                  <a:lnTo>
                    <a:pt x="2217" y="360"/>
                  </a:lnTo>
                  <a:lnTo>
                    <a:pt x="2305" y="332"/>
                  </a:lnTo>
                  <a:lnTo>
                    <a:pt x="2400" y="292"/>
                  </a:lnTo>
                  <a:lnTo>
                    <a:pt x="2502" y="258"/>
                  </a:lnTo>
                  <a:lnTo>
                    <a:pt x="2583" y="224"/>
                  </a:lnTo>
                  <a:lnTo>
                    <a:pt x="2685" y="190"/>
                  </a:lnTo>
                  <a:lnTo>
                    <a:pt x="2760" y="156"/>
                  </a:lnTo>
                  <a:lnTo>
                    <a:pt x="2841" y="136"/>
                  </a:lnTo>
                  <a:lnTo>
                    <a:pt x="2922" y="109"/>
                  </a:lnTo>
                  <a:lnTo>
                    <a:pt x="2977" y="61"/>
                  </a:lnTo>
                  <a:lnTo>
                    <a:pt x="3004" y="48"/>
                  </a:lnTo>
                  <a:lnTo>
                    <a:pt x="3011" y="0"/>
                  </a:lnTo>
                  <a:close/>
                  <a:moveTo>
                    <a:pt x="95" y="760"/>
                  </a:moveTo>
                  <a:lnTo>
                    <a:pt x="7" y="678"/>
                  </a:lnTo>
                  <a:moveTo>
                    <a:pt x="258" y="787"/>
                  </a:moveTo>
                  <a:lnTo>
                    <a:pt x="48" y="576"/>
                  </a:lnTo>
                  <a:moveTo>
                    <a:pt x="407" y="793"/>
                  </a:moveTo>
                  <a:lnTo>
                    <a:pt x="136" y="515"/>
                  </a:lnTo>
                  <a:moveTo>
                    <a:pt x="549" y="793"/>
                  </a:moveTo>
                  <a:lnTo>
                    <a:pt x="224" y="461"/>
                  </a:lnTo>
                  <a:moveTo>
                    <a:pt x="699" y="800"/>
                  </a:moveTo>
                  <a:lnTo>
                    <a:pt x="312" y="407"/>
                  </a:lnTo>
                  <a:moveTo>
                    <a:pt x="807" y="760"/>
                  </a:moveTo>
                  <a:lnTo>
                    <a:pt x="393" y="353"/>
                  </a:lnTo>
                  <a:moveTo>
                    <a:pt x="909" y="719"/>
                  </a:moveTo>
                  <a:lnTo>
                    <a:pt x="475" y="292"/>
                  </a:lnTo>
                  <a:moveTo>
                    <a:pt x="1004" y="678"/>
                  </a:moveTo>
                  <a:lnTo>
                    <a:pt x="549" y="217"/>
                  </a:lnTo>
                  <a:moveTo>
                    <a:pt x="1105" y="631"/>
                  </a:moveTo>
                  <a:lnTo>
                    <a:pt x="631" y="156"/>
                  </a:lnTo>
                  <a:moveTo>
                    <a:pt x="1200" y="583"/>
                  </a:moveTo>
                  <a:lnTo>
                    <a:pt x="712" y="102"/>
                  </a:lnTo>
                  <a:moveTo>
                    <a:pt x="1288" y="536"/>
                  </a:moveTo>
                  <a:lnTo>
                    <a:pt x="793" y="41"/>
                  </a:lnTo>
                  <a:moveTo>
                    <a:pt x="1383" y="482"/>
                  </a:moveTo>
                  <a:lnTo>
                    <a:pt x="902" y="7"/>
                  </a:lnTo>
                  <a:moveTo>
                    <a:pt x="1566" y="387"/>
                  </a:moveTo>
                  <a:lnTo>
                    <a:pt x="1187" y="7"/>
                  </a:lnTo>
                  <a:moveTo>
                    <a:pt x="1654" y="332"/>
                  </a:moveTo>
                  <a:lnTo>
                    <a:pt x="1329" y="7"/>
                  </a:lnTo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" name="Freeform 9"/>
            <p:cNvSpPr>
              <a:spLocks noEditPoints="1"/>
            </p:cNvSpPr>
            <p:nvPr/>
          </p:nvSpPr>
          <p:spPr bwMode="auto">
            <a:xfrm>
              <a:off x="2863" y="1989"/>
              <a:ext cx="1712" cy="184"/>
            </a:xfrm>
            <a:custGeom>
              <a:avLst/>
              <a:gdLst>
                <a:gd name="T0" fmla="*/ 6353 w 7533"/>
                <a:gd name="T1" fmla="*/ 224 h 807"/>
                <a:gd name="T2" fmla="*/ 6292 w 7533"/>
                <a:gd name="T3" fmla="*/ 14 h 807"/>
                <a:gd name="T4" fmla="*/ 6575 w 7533"/>
                <a:gd name="T5" fmla="*/ 11 h 807"/>
                <a:gd name="T6" fmla="*/ 5282 w 7533"/>
                <a:gd name="T7" fmla="*/ 794 h 807"/>
                <a:gd name="T8" fmla="*/ 5573 w 7533"/>
                <a:gd name="T9" fmla="*/ 800 h 807"/>
                <a:gd name="T10" fmla="*/ 5580 w 7533"/>
                <a:gd name="T11" fmla="*/ 665 h 807"/>
                <a:gd name="T12" fmla="*/ 6000 w 7533"/>
                <a:gd name="T13" fmla="*/ 800 h 807"/>
                <a:gd name="T14" fmla="*/ 5858 w 7533"/>
                <a:gd name="T15" fmla="*/ 516 h 807"/>
                <a:gd name="T16" fmla="*/ 6299 w 7533"/>
                <a:gd name="T17" fmla="*/ 672 h 807"/>
                <a:gd name="T18" fmla="*/ 6136 w 7533"/>
                <a:gd name="T19" fmla="*/ 367 h 807"/>
                <a:gd name="T20" fmla="*/ 6543 w 7533"/>
                <a:gd name="T21" fmla="*/ 489 h 807"/>
                <a:gd name="T22" fmla="*/ 6394 w 7533"/>
                <a:gd name="T23" fmla="*/ 197 h 807"/>
                <a:gd name="T24" fmla="*/ 6821 w 7533"/>
                <a:gd name="T25" fmla="*/ 339 h 807"/>
                <a:gd name="T26" fmla="*/ 6638 w 7533"/>
                <a:gd name="T27" fmla="*/ 21 h 807"/>
                <a:gd name="T28" fmla="*/ 7133 w 7533"/>
                <a:gd name="T29" fmla="*/ 224 h 807"/>
                <a:gd name="T30" fmla="*/ 7065 w 7533"/>
                <a:gd name="T31" fmla="*/ 14 h 807"/>
                <a:gd name="T32" fmla="*/ 7451 w 7533"/>
                <a:gd name="T33" fmla="*/ 116 h 807"/>
                <a:gd name="T34" fmla="*/ 7485 w 7533"/>
                <a:gd name="T35" fmla="*/ 14 h 807"/>
                <a:gd name="T36" fmla="*/ 278 w 7533"/>
                <a:gd name="T37" fmla="*/ 21 h 807"/>
                <a:gd name="T38" fmla="*/ 183 w 7533"/>
                <a:gd name="T39" fmla="*/ 75 h 807"/>
                <a:gd name="T40" fmla="*/ 217 w 7533"/>
                <a:gd name="T41" fmla="*/ 28 h 807"/>
                <a:gd name="T42" fmla="*/ 1926 w 7533"/>
                <a:gd name="T43" fmla="*/ 0 h 807"/>
                <a:gd name="T44" fmla="*/ 1973 w 7533"/>
                <a:gd name="T45" fmla="*/ 109 h 807"/>
                <a:gd name="T46" fmla="*/ 1980 w 7533"/>
                <a:gd name="T47" fmla="*/ 204 h 807"/>
                <a:gd name="T48" fmla="*/ 1959 w 7533"/>
                <a:gd name="T49" fmla="*/ 306 h 807"/>
                <a:gd name="T50" fmla="*/ 1885 w 7533"/>
                <a:gd name="T51" fmla="*/ 434 h 807"/>
                <a:gd name="T52" fmla="*/ 1804 w 7533"/>
                <a:gd name="T53" fmla="*/ 448 h 807"/>
                <a:gd name="T54" fmla="*/ 1600 w 7533"/>
                <a:gd name="T55" fmla="*/ 448 h 807"/>
                <a:gd name="T56" fmla="*/ 1437 w 7533"/>
                <a:gd name="T57" fmla="*/ 461 h 807"/>
                <a:gd name="T58" fmla="*/ 1309 w 7533"/>
                <a:gd name="T59" fmla="*/ 495 h 807"/>
                <a:gd name="T60" fmla="*/ 1166 w 7533"/>
                <a:gd name="T61" fmla="*/ 516 h 807"/>
                <a:gd name="T62" fmla="*/ 990 w 7533"/>
                <a:gd name="T63" fmla="*/ 529 h 807"/>
                <a:gd name="T64" fmla="*/ 610 w 7533"/>
                <a:gd name="T65" fmla="*/ 536 h 807"/>
                <a:gd name="T66" fmla="*/ 481 w 7533"/>
                <a:gd name="T67" fmla="*/ 502 h 807"/>
                <a:gd name="T68" fmla="*/ 285 w 7533"/>
                <a:gd name="T69" fmla="*/ 455 h 807"/>
                <a:gd name="T70" fmla="*/ 182 w 7533"/>
                <a:gd name="T71" fmla="*/ 427 h 807"/>
                <a:gd name="T72" fmla="*/ 81 w 7533"/>
                <a:gd name="T73" fmla="*/ 421 h 807"/>
                <a:gd name="T74" fmla="*/ 3 w 7533"/>
                <a:gd name="T75" fmla="*/ 427 h 807"/>
                <a:gd name="T76" fmla="*/ 48 w 7533"/>
                <a:gd name="T77" fmla="*/ 367 h 807"/>
                <a:gd name="T78" fmla="*/ 149 w 7533"/>
                <a:gd name="T79" fmla="*/ 251 h 807"/>
                <a:gd name="T80" fmla="*/ 217 w 7533"/>
                <a:gd name="T81" fmla="*/ 143 h 807"/>
                <a:gd name="T82" fmla="*/ 278 w 7533"/>
                <a:gd name="T83" fmla="*/ 55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533" h="807">
                  <a:moveTo>
                    <a:pt x="6272" y="278"/>
                  </a:moveTo>
                  <a:lnTo>
                    <a:pt x="6000" y="14"/>
                  </a:lnTo>
                  <a:moveTo>
                    <a:pt x="6353" y="224"/>
                  </a:moveTo>
                  <a:lnTo>
                    <a:pt x="6143" y="14"/>
                  </a:lnTo>
                  <a:moveTo>
                    <a:pt x="6441" y="170"/>
                  </a:moveTo>
                  <a:lnTo>
                    <a:pt x="6292" y="14"/>
                  </a:lnTo>
                  <a:moveTo>
                    <a:pt x="6516" y="102"/>
                  </a:moveTo>
                  <a:lnTo>
                    <a:pt x="6434" y="21"/>
                  </a:lnTo>
                  <a:moveTo>
                    <a:pt x="6575" y="11"/>
                  </a:moveTo>
                  <a:lnTo>
                    <a:pt x="6575" y="18"/>
                  </a:lnTo>
                  <a:moveTo>
                    <a:pt x="5295" y="807"/>
                  </a:moveTo>
                  <a:lnTo>
                    <a:pt x="5282" y="794"/>
                  </a:lnTo>
                  <a:moveTo>
                    <a:pt x="5438" y="807"/>
                  </a:moveTo>
                  <a:lnTo>
                    <a:pt x="5383" y="753"/>
                  </a:lnTo>
                  <a:moveTo>
                    <a:pt x="5573" y="800"/>
                  </a:moveTo>
                  <a:lnTo>
                    <a:pt x="5478" y="706"/>
                  </a:lnTo>
                  <a:moveTo>
                    <a:pt x="5722" y="807"/>
                  </a:moveTo>
                  <a:lnTo>
                    <a:pt x="5580" y="665"/>
                  </a:lnTo>
                  <a:moveTo>
                    <a:pt x="5865" y="807"/>
                  </a:moveTo>
                  <a:lnTo>
                    <a:pt x="5675" y="624"/>
                  </a:lnTo>
                  <a:moveTo>
                    <a:pt x="6000" y="800"/>
                  </a:moveTo>
                  <a:lnTo>
                    <a:pt x="5763" y="570"/>
                  </a:lnTo>
                  <a:moveTo>
                    <a:pt x="6116" y="773"/>
                  </a:moveTo>
                  <a:lnTo>
                    <a:pt x="5858" y="516"/>
                  </a:lnTo>
                  <a:moveTo>
                    <a:pt x="6211" y="726"/>
                  </a:moveTo>
                  <a:lnTo>
                    <a:pt x="5953" y="468"/>
                  </a:lnTo>
                  <a:moveTo>
                    <a:pt x="6299" y="672"/>
                  </a:moveTo>
                  <a:lnTo>
                    <a:pt x="6041" y="421"/>
                  </a:lnTo>
                  <a:moveTo>
                    <a:pt x="6387" y="617"/>
                  </a:moveTo>
                  <a:lnTo>
                    <a:pt x="6136" y="367"/>
                  </a:lnTo>
                  <a:moveTo>
                    <a:pt x="6468" y="556"/>
                  </a:moveTo>
                  <a:lnTo>
                    <a:pt x="6224" y="312"/>
                  </a:lnTo>
                  <a:moveTo>
                    <a:pt x="6543" y="489"/>
                  </a:moveTo>
                  <a:lnTo>
                    <a:pt x="6306" y="258"/>
                  </a:lnTo>
                  <a:moveTo>
                    <a:pt x="6631" y="434"/>
                  </a:moveTo>
                  <a:lnTo>
                    <a:pt x="6394" y="197"/>
                  </a:lnTo>
                  <a:moveTo>
                    <a:pt x="6719" y="380"/>
                  </a:moveTo>
                  <a:lnTo>
                    <a:pt x="6475" y="143"/>
                  </a:lnTo>
                  <a:moveTo>
                    <a:pt x="6821" y="339"/>
                  </a:moveTo>
                  <a:lnTo>
                    <a:pt x="6543" y="68"/>
                  </a:lnTo>
                  <a:moveTo>
                    <a:pt x="6923" y="306"/>
                  </a:moveTo>
                  <a:lnTo>
                    <a:pt x="6638" y="21"/>
                  </a:lnTo>
                  <a:moveTo>
                    <a:pt x="7024" y="265"/>
                  </a:moveTo>
                  <a:lnTo>
                    <a:pt x="6780" y="21"/>
                  </a:lnTo>
                  <a:moveTo>
                    <a:pt x="7133" y="224"/>
                  </a:moveTo>
                  <a:lnTo>
                    <a:pt x="6923" y="14"/>
                  </a:lnTo>
                  <a:moveTo>
                    <a:pt x="7234" y="190"/>
                  </a:moveTo>
                  <a:lnTo>
                    <a:pt x="7065" y="14"/>
                  </a:lnTo>
                  <a:moveTo>
                    <a:pt x="7343" y="150"/>
                  </a:moveTo>
                  <a:lnTo>
                    <a:pt x="7207" y="14"/>
                  </a:lnTo>
                  <a:moveTo>
                    <a:pt x="7451" y="116"/>
                  </a:moveTo>
                  <a:lnTo>
                    <a:pt x="7343" y="14"/>
                  </a:lnTo>
                  <a:moveTo>
                    <a:pt x="7533" y="55"/>
                  </a:moveTo>
                  <a:lnTo>
                    <a:pt x="7485" y="14"/>
                  </a:lnTo>
                  <a:moveTo>
                    <a:pt x="244" y="0"/>
                  </a:moveTo>
                  <a:lnTo>
                    <a:pt x="305" y="0"/>
                  </a:lnTo>
                  <a:lnTo>
                    <a:pt x="278" y="21"/>
                  </a:lnTo>
                  <a:lnTo>
                    <a:pt x="251" y="41"/>
                  </a:lnTo>
                  <a:lnTo>
                    <a:pt x="217" y="55"/>
                  </a:lnTo>
                  <a:lnTo>
                    <a:pt x="183" y="75"/>
                  </a:lnTo>
                  <a:lnTo>
                    <a:pt x="142" y="102"/>
                  </a:lnTo>
                  <a:lnTo>
                    <a:pt x="183" y="55"/>
                  </a:lnTo>
                  <a:lnTo>
                    <a:pt x="217" y="28"/>
                  </a:lnTo>
                  <a:lnTo>
                    <a:pt x="244" y="0"/>
                  </a:lnTo>
                  <a:close/>
                  <a:moveTo>
                    <a:pt x="339" y="0"/>
                  </a:moveTo>
                  <a:lnTo>
                    <a:pt x="1926" y="0"/>
                  </a:lnTo>
                  <a:lnTo>
                    <a:pt x="1946" y="48"/>
                  </a:lnTo>
                  <a:lnTo>
                    <a:pt x="1953" y="68"/>
                  </a:lnTo>
                  <a:lnTo>
                    <a:pt x="1973" y="109"/>
                  </a:lnTo>
                  <a:lnTo>
                    <a:pt x="1980" y="143"/>
                  </a:lnTo>
                  <a:lnTo>
                    <a:pt x="1993" y="163"/>
                  </a:lnTo>
                  <a:lnTo>
                    <a:pt x="1980" y="204"/>
                  </a:lnTo>
                  <a:lnTo>
                    <a:pt x="1973" y="238"/>
                  </a:lnTo>
                  <a:lnTo>
                    <a:pt x="1966" y="285"/>
                  </a:lnTo>
                  <a:lnTo>
                    <a:pt x="1959" y="306"/>
                  </a:lnTo>
                  <a:lnTo>
                    <a:pt x="1946" y="346"/>
                  </a:lnTo>
                  <a:lnTo>
                    <a:pt x="1932" y="380"/>
                  </a:lnTo>
                  <a:lnTo>
                    <a:pt x="1885" y="434"/>
                  </a:lnTo>
                  <a:lnTo>
                    <a:pt x="1864" y="442"/>
                  </a:lnTo>
                  <a:lnTo>
                    <a:pt x="1844" y="448"/>
                  </a:lnTo>
                  <a:lnTo>
                    <a:pt x="1804" y="448"/>
                  </a:lnTo>
                  <a:lnTo>
                    <a:pt x="1756" y="441"/>
                  </a:lnTo>
                  <a:lnTo>
                    <a:pt x="1654" y="441"/>
                  </a:lnTo>
                  <a:lnTo>
                    <a:pt x="1600" y="448"/>
                  </a:lnTo>
                  <a:lnTo>
                    <a:pt x="1546" y="455"/>
                  </a:lnTo>
                  <a:lnTo>
                    <a:pt x="1492" y="455"/>
                  </a:lnTo>
                  <a:lnTo>
                    <a:pt x="1437" y="461"/>
                  </a:lnTo>
                  <a:lnTo>
                    <a:pt x="1404" y="468"/>
                  </a:lnTo>
                  <a:lnTo>
                    <a:pt x="1356" y="489"/>
                  </a:lnTo>
                  <a:lnTo>
                    <a:pt x="1309" y="495"/>
                  </a:lnTo>
                  <a:lnTo>
                    <a:pt x="1261" y="509"/>
                  </a:lnTo>
                  <a:lnTo>
                    <a:pt x="1214" y="509"/>
                  </a:lnTo>
                  <a:lnTo>
                    <a:pt x="1166" y="516"/>
                  </a:lnTo>
                  <a:lnTo>
                    <a:pt x="1105" y="516"/>
                  </a:lnTo>
                  <a:lnTo>
                    <a:pt x="1037" y="522"/>
                  </a:lnTo>
                  <a:lnTo>
                    <a:pt x="990" y="529"/>
                  </a:lnTo>
                  <a:lnTo>
                    <a:pt x="929" y="543"/>
                  </a:lnTo>
                  <a:lnTo>
                    <a:pt x="658" y="543"/>
                  </a:lnTo>
                  <a:lnTo>
                    <a:pt x="610" y="536"/>
                  </a:lnTo>
                  <a:lnTo>
                    <a:pt x="576" y="529"/>
                  </a:lnTo>
                  <a:lnTo>
                    <a:pt x="536" y="522"/>
                  </a:lnTo>
                  <a:lnTo>
                    <a:pt x="481" y="502"/>
                  </a:lnTo>
                  <a:lnTo>
                    <a:pt x="414" y="495"/>
                  </a:lnTo>
                  <a:lnTo>
                    <a:pt x="346" y="468"/>
                  </a:lnTo>
                  <a:lnTo>
                    <a:pt x="285" y="455"/>
                  </a:lnTo>
                  <a:lnTo>
                    <a:pt x="210" y="441"/>
                  </a:lnTo>
                  <a:lnTo>
                    <a:pt x="183" y="434"/>
                  </a:lnTo>
                  <a:lnTo>
                    <a:pt x="182" y="427"/>
                  </a:lnTo>
                  <a:lnTo>
                    <a:pt x="156" y="428"/>
                  </a:lnTo>
                  <a:lnTo>
                    <a:pt x="129" y="428"/>
                  </a:lnTo>
                  <a:lnTo>
                    <a:pt x="81" y="421"/>
                  </a:lnTo>
                  <a:lnTo>
                    <a:pt x="41" y="434"/>
                  </a:lnTo>
                  <a:lnTo>
                    <a:pt x="18" y="435"/>
                  </a:lnTo>
                  <a:lnTo>
                    <a:pt x="3" y="427"/>
                  </a:lnTo>
                  <a:lnTo>
                    <a:pt x="0" y="414"/>
                  </a:lnTo>
                  <a:lnTo>
                    <a:pt x="27" y="387"/>
                  </a:lnTo>
                  <a:lnTo>
                    <a:pt x="48" y="367"/>
                  </a:lnTo>
                  <a:lnTo>
                    <a:pt x="81" y="326"/>
                  </a:lnTo>
                  <a:lnTo>
                    <a:pt x="122" y="278"/>
                  </a:lnTo>
                  <a:lnTo>
                    <a:pt x="149" y="251"/>
                  </a:lnTo>
                  <a:lnTo>
                    <a:pt x="190" y="204"/>
                  </a:lnTo>
                  <a:lnTo>
                    <a:pt x="210" y="156"/>
                  </a:lnTo>
                  <a:lnTo>
                    <a:pt x="217" y="143"/>
                  </a:lnTo>
                  <a:lnTo>
                    <a:pt x="244" y="109"/>
                  </a:lnTo>
                  <a:lnTo>
                    <a:pt x="258" y="75"/>
                  </a:lnTo>
                  <a:lnTo>
                    <a:pt x="278" y="55"/>
                  </a:lnTo>
                  <a:lnTo>
                    <a:pt x="298" y="34"/>
                  </a:lnTo>
                  <a:lnTo>
                    <a:pt x="339" y="0"/>
                  </a:lnTo>
                  <a:close/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/>
          </p:nvSpPr>
          <p:spPr bwMode="auto">
            <a:xfrm>
              <a:off x="812" y="1989"/>
              <a:ext cx="2106" cy="416"/>
            </a:xfrm>
            <a:custGeom>
              <a:avLst/>
              <a:gdLst>
                <a:gd name="T0" fmla="*/ 9160 w 9268"/>
                <a:gd name="T1" fmla="*/ 68 h 1824"/>
                <a:gd name="T2" fmla="*/ 9010 w 9268"/>
                <a:gd name="T3" fmla="*/ 231 h 1824"/>
                <a:gd name="T4" fmla="*/ 8821 w 9268"/>
                <a:gd name="T5" fmla="*/ 367 h 1824"/>
                <a:gd name="T6" fmla="*/ 8590 w 9268"/>
                <a:gd name="T7" fmla="*/ 502 h 1824"/>
                <a:gd name="T8" fmla="*/ 8373 w 9268"/>
                <a:gd name="T9" fmla="*/ 645 h 1824"/>
                <a:gd name="T10" fmla="*/ 8210 w 9268"/>
                <a:gd name="T11" fmla="*/ 746 h 1824"/>
                <a:gd name="T12" fmla="*/ 8109 w 9268"/>
                <a:gd name="T13" fmla="*/ 780 h 1824"/>
                <a:gd name="T14" fmla="*/ 8021 w 9268"/>
                <a:gd name="T15" fmla="*/ 794 h 1824"/>
                <a:gd name="T16" fmla="*/ 7919 w 9268"/>
                <a:gd name="T17" fmla="*/ 828 h 1824"/>
                <a:gd name="T18" fmla="*/ 7804 w 9268"/>
                <a:gd name="T19" fmla="*/ 841 h 1824"/>
                <a:gd name="T20" fmla="*/ 7709 w 9268"/>
                <a:gd name="T21" fmla="*/ 848 h 1824"/>
                <a:gd name="T22" fmla="*/ 7912 w 9268"/>
                <a:gd name="T23" fmla="*/ 767 h 1824"/>
                <a:gd name="T24" fmla="*/ 8048 w 9268"/>
                <a:gd name="T25" fmla="*/ 685 h 1824"/>
                <a:gd name="T26" fmla="*/ 8231 w 9268"/>
                <a:gd name="T27" fmla="*/ 577 h 1824"/>
                <a:gd name="T28" fmla="*/ 8360 w 9268"/>
                <a:gd name="T29" fmla="*/ 489 h 1824"/>
                <a:gd name="T30" fmla="*/ 8468 w 9268"/>
                <a:gd name="T31" fmla="*/ 414 h 1824"/>
                <a:gd name="T32" fmla="*/ 8563 w 9268"/>
                <a:gd name="T33" fmla="*/ 339 h 1824"/>
                <a:gd name="T34" fmla="*/ 8692 w 9268"/>
                <a:gd name="T35" fmla="*/ 224 h 1824"/>
                <a:gd name="T36" fmla="*/ 8774 w 9268"/>
                <a:gd name="T37" fmla="*/ 166 h 1824"/>
                <a:gd name="T38" fmla="*/ 8848 w 9268"/>
                <a:gd name="T39" fmla="*/ 82 h 1824"/>
                <a:gd name="T40" fmla="*/ 8922 w 9268"/>
                <a:gd name="T41" fmla="*/ 0 h 1824"/>
                <a:gd name="T42" fmla="*/ 8977 w 9268"/>
                <a:gd name="T43" fmla="*/ 75 h 1824"/>
                <a:gd name="T44" fmla="*/ 8970 w 9268"/>
                <a:gd name="T45" fmla="*/ 95 h 1824"/>
                <a:gd name="T46" fmla="*/ 9065 w 9268"/>
                <a:gd name="T47" fmla="*/ 0 h 1824"/>
                <a:gd name="T48" fmla="*/ 9241 w 9268"/>
                <a:gd name="T49" fmla="*/ 28 h 1824"/>
                <a:gd name="T50" fmla="*/ 9146 w 9268"/>
                <a:gd name="T51" fmla="*/ 122 h 1824"/>
                <a:gd name="T52" fmla="*/ 9051 w 9268"/>
                <a:gd name="T53" fmla="*/ 204 h 1824"/>
                <a:gd name="T54" fmla="*/ 9200 w 9268"/>
                <a:gd name="T55" fmla="*/ 0 h 1824"/>
                <a:gd name="T56" fmla="*/ 868 w 9268"/>
                <a:gd name="T57" fmla="*/ 41 h 1824"/>
                <a:gd name="T58" fmla="*/ 983 w 9268"/>
                <a:gd name="T59" fmla="*/ 204 h 1824"/>
                <a:gd name="T60" fmla="*/ 1044 w 9268"/>
                <a:gd name="T61" fmla="*/ 299 h 1824"/>
                <a:gd name="T62" fmla="*/ 1139 w 9268"/>
                <a:gd name="T63" fmla="*/ 407 h 1824"/>
                <a:gd name="T64" fmla="*/ 1369 w 9268"/>
                <a:gd name="T65" fmla="*/ 570 h 1824"/>
                <a:gd name="T66" fmla="*/ 1715 w 9268"/>
                <a:gd name="T67" fmla="*/ 739 h 1824"/>
                <a:gd name="T68" fmla="*/ 2115 w 9268"/>
                <a:gd name="T69" fmla="*/ 922 h 1824"/>
                <a:gd name="T70" fmla="*/ 2746 w 9268"/>
                <a:gd name="T71" fmla="*/ 1207 h 1824"/>
                <a:gd name="T72" fmla="*/ 3207 w 9268"/>
                <a:gd name="T73" fmla="*/ 1438 h 1824"/>
                <a:gd name="T74" fmla="*/ 3573 w 9268"/>
                <a:gd name="T75" fmla="*/ 1655 h 1824"/>
                <a:gd name="T76" fmla="*/ 0 w 9268"/>
                <a:gd name="T77" fmla="*/ 1824 h 1824"/>
                <a:gd name="T78" fmla="*/ 3539 w 9268"/>
                <a:gd name="T79" fmla="*/ 21 h 1824"/>
                <a:gd name="T80" fmla="*/ 3607 w 9268"/>
                <a:gd name="T81" fmla="*/ 251 h 1824"/>
                <a:gd name="T82" fmla="*/ 3580 w 9268"/>
                <a:gd name="T83" fmla="*/ 339 h 1824"/>
                <a:gd name="T84" fmla="*/ 3464 w 9268"/>
                <a:gd name="T85" fmla="*/ 360 h 1824"/>
                <a:gd name="T86" fmla="*/ 3173 w 9268"/>
                <a:gd name="T87" fmla="*/ 346 h 1824"/>
                <a:gd name="T88" fmla="*/ 3003 w 9268"/>
                <a:gd name="T89" fmla="*/ 333 h 1824"/>
                <a:gd name="T90" fmla="*/ 2963 w 9268"/>
                <a:gd name="T91" fmla="*/ 258 h 1824"/>
                <a:gd name="T92" fmla="*/ 3024 w 9268"/>
                <a:gd name="T93" fmla="*/ 156 h 1824"/>
                <a:gd name="T94" fmla="*/ 3064 w 9268"/>
                <a:gd name="T95" fmla="*/ 48 h 1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268" h="1824">
                  <a:moveTo>
                    <a:pt x="9065" y="0"/>
                  </a:moveTo>
                  <a:lnTo>
                    <a:pt x="9200" y="0"/>
                  </a:lnTo>
                  <a:lnTo>
                    <a:pt x="9160" y="68"/>
                  </a:lnTo>
                  <a:lnTo>
                    <a:pt x="9105" y="136"/>
                  </a:lnTo>
                  <a:lnTo>
                    <a:pt x="9051" y="204"/>
                  </a:lnTo>
                  <a:lnTo>
                    <a:pt x="9010" y="231"/>
                  </a:lnTo>
                  <a:lnTo>
                    <a:pt x="8963" y="278"/>
                  </a:lnTo>
                  <a:lnTo>
                    <a:pt x="8895" y="326"/>
                  </a:lnTo>
                  <a:lnTo>
                    <a:pt x="8821" y="367"/>
                  </a:lnTo>
                  <a:lnTo>
                    <a:pt x="8746" y="421"/>
                  </a:lnTo>
                  <a:lnTo>
                    <a:pt x="8658" y="461"/>
                  </a:lnTo>
                  <a:lnTo>
                    <a:pt x="8590" y="502"/>
                  </a:lnTo>
                  <a:lnTo>
                    <a:pt x="8529" y="543"/>
                  </a:lnTo>
                  <a:lnTo>
                    <a:pt x="8455" y="590"/>
                  </a:lnTo>
                  <a:lnTo>
                    <a:pt x="8373" y="645"/>
                  </a:lnTo>
                  <a:lnTo>
                    <a:pt x="8292" y="706"/>
                  </a:lnTo>
                  <a:lnTo>
                    <a:pt x="8231" y="726"/>
                  </a:lnTo>
                  <a:lnTo>
                    <a:pt x="8210" y="746"/>
                  </a:lnTo>
                  <a:lnTo>
                    <a:pt x="8177" y="760"/>
                  </a:lnTo>
                  <a:lnTo>
                    <a:pt x="8149" y="760"/>
                  </a:lnTo>
                  <a:lnTo>
                    <a:pt x="8109" y="780"/>
                  </a:lnTo>
                  <a:lnTo>
                    <a:pt x="8082" y="780"/>
                  </a:lnTo>
                  <a:lnTo>
                    <a:pt x="8054" y="787"/>
                  </a:lnTo>
                  <a:lnTo>
                    <a:pt x="8021" y="794"/>
                  </a:lnTo>
                  <a:lnTo>
                    <a:pt x="7987" y="807"/>
                  </a:lnTo>
                  <a:lnTo>
                    <a:pt x="7946" y="814"/>
                  </a:lnTo>
                  <a:lnTo>
                    <a:pt x="7919" y="828"/>
                  </a:lnTo>
                  <a:lnTo>
                    <a:pt x="7871" y="821"/>
                  </a:lnTo>
                  <a:lnTo>
                    <a:pt x="7844" y="841"/>
                  </a:lnTo>
                  <a:lnTo>
                    <a:pt x="7804" y="841"/>
                  </a:lnTo>
                  <a:lnTo>
                    <a:pt x="7783" y="861"/>
                  </a:lnTo>
                  <a:lnTo>
                    <a:pt x="7743" y="848"/>
                  </a:lnTo>
                  <a:lnTo>
                    <a:pt x="7709" y="848"/>
                  </a:lnTo>
                  <a:lnTo>
                    <a:pt x="7743" y="834"/>
                  </a:lnTo>
                  <a:lnTo>
                    <a:pt x="7790" y="821"/>
                  </a:lnTo>
                  <a:lnTo>
                    <a:pt x="7912" y="767"/>
                  </a:lnTo>
                  <a:lnTo>
                    <a:pt x="7973" y="739"/>
                  </a:lnTo>
                  <a:lnTo>
                    <a:pt x="8007" y="719"/>
                  </a:lnTo>
                  <a:lnTo>
                    <a:pt x="8048" y="685"/>
                  </a:lnTo>
                  <a:lnTo>
                    <a:pt x="8095" y="658"/>
                  </a:lnTo>
                  <a:lnTo>
                    <a:pt x="8190" y="604"/>
                  </a:lnTo>
                  <a:lnTo>
                    <a:pt x="8231" y="577"/>
                  </a:lnTo>
                  <a:lnTo>
                    <a:pt x="8265" y="563"/>
                  </a:lnTo>
                  <a:lnTo>
                    <a:pt x="8305" y="522"/>
                  </a:lnTo>
                  <a:lnTo>
                    <a:pt x="8360" y="489"/>
                  </a:lnTo>
                  <a:lnTo>
                    <a:pt x="8407" y="448"/>
                  </a:lnTo>
                  <a:lnTo>
                    <a:pt x="8441" y="434"/>
                  </a:lnTo>
                  <a:lnTo>
                    <a:pt x="8468" y="414"/>
                  </a:lnTo>
                  <a:lnTo>
                    <a:pt x="8488" y="387"/>
                  </a:lnTo>
                  <a:lnTo>
                    <a:pt x="8543" y="353"/>
                  </a:lnTo>
                  <a:lnTo>
                    <a:pt x="8563" y="339"/>
                  </a:lnTo>
                  <a:lnTo>
                    <a:pt x="8610" y="299"/>
                  </a:lnTo>
                  <a:lnTo>
                    <a:pt x="8644" y="272"/>
                  </a:lnTo>
                  <a:lnTo>
                    <a:pt x="8692" y="224"/>
                  </a:lnTo>
                  <a:lnTo>
                    <a:pt x="8746" y="190"/>
                  </a:lnTo>
                  <a:lnTo>
                    <a:pt x="8759" y="174"/>
                  </a:lnTo>
                  <a:lnTo>
                    <a:pt x="8774" y="166"/>
                  </a:lnTo>
                  <a:lnTo>
                    <a:pt x="8787" y="143"/>
                  </a:lnTo>
                  <a:lnTo>
                    <a:pt x="8827" y="116"/>
                  </a:lnTo>
                  <a:lnTo>
                    <a:pt x="8848" y="82"/>
                  </a:lnTo>
                  <a:lnTo>
                    <a:pt x="8875" y="61"/>
                  </a:lnTo>
                  <a:lnTo>
                    <a:pt x="8902" y="34"/>
                  </a:lnTo>
                  <a:lnTo>
                    <a:pt x="8922" y="0"/>
                  </a:lnTo>
                  <a:lnTo>
                    <a:pt x="9038" y="0"/>
                  </a:lnTo>
                  <a:lnTo>
                    <a:pt x="8990" y="55"/>
                  </a:lnTo>
                  <a:lnTo>
                    <a:pt x="8977" y="75"/>
                  </a:lnTo>
                  <a:lnTo>
                    <a:pt x="8949" y="102"/>
                  </a:lnTo>
                  <a:lnTo>
                    <a:pt x="8936" y="116"/>
                  </a:lnTo>
                  <a:lnTo>
                    <a:pt x="8970" y="95"/>
                  </a:lnTo>
                  <a:lnTo>
                    <a:pt x="8997" y="61"/>
                  </a:lnTo>
                  <a:lnTo>
                    <a:pt x="9024" y="34"/>
                  </a:lnTo>
                  <a:lnTo>
                    <a:pt x="9065" y="0"/>
                  </a:lnTo>
                  <a:close/>
                  <a:moveTo>
                    <a:pt x="9200" y="0"/>
                  </a:moveTo>
                  <a:lnTo>
                    <a:pt x="9268" y="0"/>
                  </a:lnTo>
                  <a:lnTo>
                    <a:pt x="9241" y="28"/>
                  </a:lnTo>
                  <a:lnTo>
                    <a:pt x="9207" y="55"/>
                  </a:lnTo>
                  <a:lnTo>
                    <a:pt x="9166" y="102"/>
                  </a:lnTo>
                  <a:lnTo>
                    <a:pt x="9146" y="122"/>
                  </a:lnTo>
                  <a:lnTo>
                    <a:pt x="9119" y="150"/>
                  </a:lnTo>
                  <a:lnTo>
                    <a:pt x="9065" y="197"/>
                  </a:lnTo>
                  <a:lnTo>
                    <a:pt x="9051" y="204"/>
                  </a:lnTo>
                  <a:lnTo>
                    <a:pt x="9105" y="136"/>
                  </a:lnTo>
                  <a:lnTo>
                    <a:pt x="9160" y="68"/>
                  </a:lnTo>
                  <a:lnTo>
                    <a:pt x="9200" y="0"/>
                  </a:lnTo>
                  <a:close/>
                  <a:moveTo>
                    <a:pt x="0" y="7"/>
                  </a:moveTo>
                  <a:lnTo>
                    <a:pt x="847" y="7"/>
                  </a:lnTo>
                  <a:lnTo>
                    <a:pt x="868" y="41"/>
                  </a:lnTo>
                  <a:lnTo>
                    <a:pt x="901" y="102"/>
                  </a:lnTo>
                  <a:lnTo>
                    <a:pt x="935" y="150"/>
                  </a:lnTo>
                  <a:lnTo>
                    <a:pt x="983" y="204"/>
                  </a:lnTo>
                  <a:lnTo>
                    <a:pt x="990" y="224"/>
                  </a:lnTo>
                  <a:lnTo>
                    <a:pt x="1010" y="258"/>
                  </a:lnTo>
                  <a:lnTo>
                    <a:pt x="1044" y="299"/>
                  </a:lnTo>
                  <a:lnTo>
                    <a:pt x="1098" y="360"/>
                  </a:lnTo>
                  <a:lnTo>
                    <a:pt x="1132" y="400"/>
                  </a:lnTo>
                  <a:lnTo>
                    <a:pt x="1139" y="407"/>
                  </a:lnTo>
                  <a:lnTo>
                    <a:pt x="1200" y="448"/>
                  </a:lnTo>
                  <a:lnTo>
                    <a:pt x="1261" y="502"/>
                  </a:lnTo>
                  <a:lnTo>
                    <a:pt x="1369" y="570"/>
                  </a:lnTo>
                  <a:lnTo>
                    <a:pt x="1471" y="631"/>
                  </a:lnTo>
                  <a:lnTo>
                    <a:pt x="1586" y="678"/>
                  </a:lnTo>
                  <a:lnTo>
                    <a:pt x="1715" y="739"/>
                  </a:lnTo>
                  <a:lnTo>
                    <a:pt x="1756" y="753"/>
                  </a:lnTo>
                  <a:lnTo>
                    <a:pt x="1905" y="834"/>
                  </a:lnTo>
                  <a:lnTo>
                    <a:pt x="2115" y="922"/>
                  </a:lnTo>
                  <a:lnTo>
                    <a:pt x="2312" y="1024"/>
                  </a:lnTo>
                  <a:lnTo>
                    <a:pt x="2536" y="1126"/>
                  </a:lnTo>
                  <a:lnTo>
                    <a:pt x="2746" y="1207"/>
                  </a:lnTo>
                  <a:lnTo>
                    <a:pt x="2956" y="1323"/>
                  </a:lnTo>
                  <a:lnTo>
                    <a:pt x="3139" y="1411"/>
                  </a:lnTo>
                  <a:lnTo>
                    <a:pt x="3207" y="1438"/>
                  </a:lnTo>
                  <a:lnTo>
                    <a:pt x="3302" y="1485"/>
                  </a:lnTo>
                  <a:lnTo>
                    <a:pt x="3437" y="1580"/>
                  </a:lnTo>
                  <a:lnTo>
                    <a:pt x="3573" y="1655"/>
                  </a:lnTo>
                  <a:lnTo>
                    <a:pt x="3756" y="1750"/>
                  </a:lnTo>
                  <a:lnTo>
                    <a:pt x="3946" y="1824"/>
                  </a:lnTo>
                  <a:lnTo>
                    <a:pt x="0" y="1824"/>
                  </a:lnTo>
                  <a:lnTo>
                    <a:pt x="0" y="7"/>
                  </a:lnTo>
                  <a:close/>
                  <a:moveTo>
                    <a:pt x="3119" y="21"/>
                  </a:moveTo>
                  <a:lnTo>
                    <a:pt x="3539" y="21"/>
                  </a:lnTo>
                  <a:lnTo>
                    <a:pt x="3600" y="48"/>
                  </a:lnTo>
                  <a:lnTo>
                    <a:pt x="3600" y="211"/>
                  </a:lnTo>
                  <a:lnTo>
                    <a:pt x="3607" y="251"/>
                  </a:lnTo>
                  <a:lnTo>
                    <a:pt x="3607" y="292"/>
                  </a:lnTo>
                  <a:lnTo>
                    <a:pt x="3600" y="326"/>
                  </a:lnTo>
                  <a:lnTo>
                    <a:pt x="3580" y="339"/>
                  </a:lnTo>
                  <a:lnTo>
                    <a:pt x="3532" y="353"/>
                  </a:lnTo>
                  <a:lnTo>
                    <a:pt x="3498" y="360"/>
                  </a:lnTo>
                  <a:lnTo>
                    <a:pt x="3464" y="360"/>
                  </a:lnTo>
                  <a:lnTo>
                    <a:pt x="3437" y="353"/>
                  </a:lnTo>
                  <a:lnTo>
                    <a:pt x="3383" y="346"/>
                  </a:lnTo>
                  <a:lnTo>
                    <a:pt x="3173" y="346"/>
                  </a:lnTo>
                  <a:lnTo>
                    <a:pt x="3105" y="339"/>
                  </a:lnTo>
                  <a:lnTo>
                    <a:pt x="3044" y="339"/>
                  </a:lnTo>
                  <a:lnTo>
                    <a:pt x="3003" y="333"/>
                  </a:lnTo>
                  <a:lnTo>
                    <a:pt x="2976" y="326"/>
                  </a:lnTo>
                  <a:lnTo>
                    <a:pt x="2963" y="285"/>
                  </a:lnTo>
                  <a:lnTo>
                    <a:pt x="2963" y="258"/>
                  </a:lnTo>
                  <a:lnTo>
                    <a:pt x="2976" y="231"/>
                  </a:lnTo>
                  <a:lnTo>
                    <a:pt x="3003" y="197"/>
                  </a:lnTo>
                  <a:lnTo>
                    <a:pt x="3024" y="156"/>
                  </a:lnTo>
                  <a:lnTo>
                    <a:pt x="3037" y="116"/>
                  </a:lnTo>
                  <a:lnTo>
                    <a:pt x="3058" y="75"/>
                  </a:lnTo>
                  <a:lnTo>
                    <a:pt x="3064" y="48"/>
                  </a:lnTo>
                  <a:lnTo>
                    <a:pt x="3119" y="21"/>
                  </a:lnTo>
                  <a:close/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/>
          </p:nvSpPr>
          <p:spPr bwMode="auto">
            <a:xfrm>
              <a:off x="1374" y="2073"/>
              <a:ext cx="3761" cy="135"/>
            </a:xfrm>
            <a:custGeom>
              <a:avLst/>
              <a:gdLst>
                <a:gd name="T0" fmla="*/ 14710 w 16551"/>
                <a:gd name="T1" fmla="*/ 23 h 596"/>
                <a:gd name="T2" fmla="*/ 14917 w 16551"/>
                <a:gd name="T3" fmla="*/ 6 h 596"/>
                <a:gd name="T4" fmla="*/ 15344 w 16551"/>
                <a:gd name="T5" fmla="*/ 20 h 596"/>
                <a:gd name="T6" fmla="*/ 15629 w 16551"/>
                <a:gd name="T7" fmla="*/ 40 h 596"/>
                <a:gd name="T8" fmla="*/ 15832 w 16551"/>
                <a:gd name="T9" fmla="*/ 54 h 596"/>
                <a:gd name="T10" fmla="*/ 15642 w 16551"/>
                <a:gd name="T11" fmla="*/ 291 h 596"/>
                <a:gd name="T12" fmla="*/ 15378 w 16551"/>
                <a:gd name="T13" fmla="*/ 474 h 596"/>
                <a:gd name="T14" fmla="*/ 15174 w 16551"/>
                <a:gd name="T15" fmla="*/ 555 h 596"/>
                <a:gd name="T16" fmla="*/ 14774 w 16551"/>
                <a:gd name="T17" fmla="*/ 596 h 596"/>
                <a:gd name="T18" fmla="*/ 13913 w 16551"/>
                <a:gd name="T19" fmla="*/ 583 h 596"/>
                <a:gd name="T20" fmla="*/ 13635 w 16551"/>
                <a:gd name="T21" fmla="*/ 555 h 596"/>
                <a:gd name="T22" fmla="*/ 13866 w 16551"/>
                <a:gd name="T23" fmla="*/ 481 h 596"/>
                <a:gd name="T24" fmla="*/ 14130 w 16551"/>
                <a:gd name="T25" fmla="*/ 400 h 596"/>
                <a:gd name="T26" fmla="*/ 14381 w 16551"/>
                <a:gd name="T27" fmla="*/ 284 h 596"/>
                <a:gd name="T28" fmla="*/ 14591 w 16551"/>
                <a:gd name="T29" fmla="*/ 142 h 596"/>
                <a:gd name="T30" fmla="*/ 15846 w 16551"/>
                <a:gd name="T31" fmla="*/ 33 h 596"/>
                <a:gd name="T32" fmla="*/ 16151 w 16551"/>
                <a:gd name="T33" fmla="*/ 81 h 596"/>
                <a:gd name="T34" fmla="*/ 16463 w 16551"/>
                <a:gd name="T35" fmla="*/ 162 h 596"/>
                <a:gd name="T36" fmla="*/ 16551 w 16551"/>
                <a:gd name="T37" fmla="*/ 596 h 596"/>
                <a:gd name="T38" fmla="*/ 15100 w 16551"/>
                <a:gd name="T39" fmla="*/ 596 h 596"/>
                <a:gd name="T40" fmla="*/ 15174 w 16551"/>
                <a:gd name="T41" fmla="*/ 555 h 596"/>
                <a:gd name="T42" fmla="*/ 15378 w 16551"/>
                <a:gd name="T43" fmla="*/ 474 h 596"/>
                <a:gd name="T44" fmla="*/ 15642 w 16551"/>
                <a:gd name="T45" fmla="*/ 291 h 596"/>
                <a:gd name="T46" fmla="*/ 15832 w 16551"/>
                <a:gd name="T47" fmla="*/ 54 h 596"/>
                <a:gd name="T48" fmla="*/ 1357 w 16551"/>
                <a:gd name="T49" fmla="*/ 135 h 596"/>
                <a:gd name="T50" fmla="*/ 1580 w 16551"/>
                <a:gd name="T51" fmla="*/ 155 h 596"/>
                <a:gd name="T52" fmla="*/ 1811 w 16551"/>
                <a:gd name="T53" fmla="*/ 149 h 596"/>
                <a:gd name="T54" fmla="*/ 1716 w 16551"/>
                <a:gd name="T55" fmla="*/ 210 h 596"/>
                <a:gd name="T56" fmla="*/ 1492 w 16551"/>
                <a:gd name="T57" fmla="*/ 244 h 596"/>
                <a:gd name="T58" fmla="*/ 1031 w 16551"/>
                <a:gd name="T59" fmla="*/ 271 h 596"/>
                <a:gd name="T60" fmla="*/ 801 w 16551"/>
                <a:gd name="T61" fmla="*/ 250 h 596"/>
                <a:gd name="T62" fmla="*/ 536 w 16551"/>
                <a:gd name="T63" fmla="*/ 244 h 596"/>
                <a:gd name="T64" fmla="*/ 455 w 16551"/>
                <a:gd name="T65" fmla="*/ 271 h 596"/>
                <a:gd name="T66" fmla="*/ 170 w 16551"/>
                <a:gd name="T67" fmla="*/ 250 h 596"/>
                <a:gd name="T68" fmla="*/ 55 w 16551"/>
                <a:gd name="T69" fmla="*/ 216 h 596"/>
                <a:gd name="T70" fmla="*/ 326 w 16551"/>
                <a:gd name="T71" fmla="*/ 149 h 596"/>
                <a:gd name="T72" fmla="*/ 597 w 16551"/>
                <a:gd name="T73" fmla="*/ 61 h 596"/>
                <a:gd name="T74" fmla="*/ 801 w 16551"/>
                <a:gd name="T75" fmla="*/ 47 h 596"/>
                <a:gd name="T76" fmla="*/ 1072 w 16551"/>
                <a:gd name="T77" fmla="*/ 94 h 596"/>
                <a:gd name="T78" fmla="*/ 1295 w 16551"/>
                <a:gd name="T79" fmla="*/ 122 h 596"/>
                <a:gd name="T80" fmla="*/ 2075 w 16551"/>
                <a:gd name="T81" fmla="*/ 81 h 596"/>
                <a:gd name="T82" fmla="*/ 2028 w 16551"/>
                <a:gd name="T83" fmla="*/ 94 h 596"/>
                <a:gd name="T84" fmla="*/ 1811 w 16551"/>
                <a:gd name="T85" fmla="*/ 149 h 596"/>
                <a:gd name="T86" fmla="*/ 1580 w 16551"/>
                <a:gd name="T87" fmla="*/ 155 h 596"/>
                <a:gd name="T88" fmla="*/ 1357 w 16551"/>
                <a:gd name="T89" fmla="*/ 135 h 596"/>
                <a:gd name="T90" fmla="*/ 1411 w 16551"/>
                <a:gd name="T91" fmla="*/ 115 h 596"/>
                <a:gd name="T92" fmla="*/ 1594 w 16551"/>
                <a:gd name="T93" fmla="*/ 61 h 596"/>
                <a:gd name="T94" fmla="*/ 1851 w 16551"/>
                <a:gd name="T95" fmla="*/ 40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551" h="596">
                  <a:moveTo>
                    <a:pt x="14646" y="88"/>
                  </a:moveTo>
                  <a:lnTo>
                    <a:pt x="14693" y="40"/>
                  </a:lnTo>
                  <a:lnTo>
                    <a:pt x="14710" y="23"/>
                  </a:lnTo>
                  <a:lnTo>
                    <a:pt x="14727" y="13"/>
                  </a:lnTo>
                  <a:lnTo>
                    <a:pt x="14808" y="0"/>
                  </a:lnTo>
                  <a:lnTo>
                    <a:pt x="14917" y="6"/>
                  </a:lnTo>
                  <a:lnTo>
                    <a:pt x="15025" y="6"/>
                  </a:lnTo>
                  <a:lnTo>
                    <a:pt x="15140" y="20"/>
                  </a:lnTo>
                  <a:lnTo>
                    <a:pt x="15344" y="20"/>
                  </a:lnTo>
                  <a:lnTo>
                    <a:pt x="15452" y="33"/>
                  </a:lnTo>
                  <a:lnTo>
                    <a:pt x="15554" y="33"/>
                  </a:lnTo>
                  <a:lnTo>
                    <a:pt x="15629" y="40"/>
                  </a:lnTo>
                  <a:lnTo>
                    <a:pt x="15730" y="47"/>
                  </a:lnTo>
                  <a:lnTo>
                    <a:pt x="15798" y="54"/>
                  </a:lnTo>
                  <a:lnTo>
                    <a:pt x="15832" y="54"/>
                  </a:lnTo>
                  <a:lnTo>
                    <a:pt x="15798" y="101"/>
                  </a:lnTo>
                  <a:lnTo>
                    <a:pt x="15730" y="196"/>
                  </a:lnTo>
                  <a:lnTo>
                    <a:pt x="15642" y="291"/>
                  </a:lnTo>
                  <a:lnTo>
                    <a:pt x="15574" y="352"/>
                  </a:lnTo>
                  <a:lnTo>
                    <a:pt x="15493" y="413"/>
                  </a:lnTo>
                  <a:lnTo>
                    <a:pt x="15378" y="474"/>
                  </a:lnTo>
                  <a:lnTo>
                    <a:pt x="15323" y="508"/>
                  </a:lnTo>
                  <a:lnTo>
                    <a:pt x="15256" y="528"/>
                  </a:lnTo>
                  <a:lnTo>
                    <a:pt x="15174" y="555"/>
                  </a:lnTo>
                  <a:lnTo>
                    <a:pt x="15107" y="583"/>
                  </a:lnTo>
                  <a:lnTo>
                    <a:pt x="15018" y="596"/>
                  </a:lnTo>
                  <a:lnTo>
                    <a:pt x="14774" y="596"/>
                  </a:lnTo>
                  <a:lnTo>
                    <a:pt x="14469" y="589"/>
                  </a:lnTo>
                  <a:lnTo>
                    <a:pt x="14151" y="596"/>
                  </a:lnTo>
                  <a:lnTo>
                    <a:pt x="13913" y="583"/>
                  </a:lnTo>
                  <a:lnTo>
                    <a:pt x="13703" y="576"/>
                  </a:lnTo>
                  <a:lnTo>
                    <a:pt x="13595" y="583"/>
                  </a:lnTo>
                  <a:lnTo>
                    <a:pt x="13635" y="555"/>
                  </a:lnTo>
                  <a:lnTo>
                    <a:pt x="13696" y="535"/>
                  </a:lnTo>
                  <a:lnTo>
                    <a:pt x="13798" y="508"/>
                  </a:lnTo>
                  <a:lnTo>
                    <a:pt x="13866" y="481"/>
                  </a:lnTo>
                  <a:lnTo>
                    <a:pt x="13940" y="454"/>
                  </a:lnTo>
                  <a:lnTo>
                    <a:pt x="14042" y="427"/>
                  </a:lnTo>
                  <a:lnTo>
                    <a:pt x="14130" y="400"/>
                  </a:lnTo>
                  <a:lnTo>
                    <a:pt x="14212" y="372"/>
                  </a:lnTo>
                  <a:lnTo>
                    <a:pt x="14300" y="339"/>
                  </a:lnTo>
                  <a:lnTo>
                    <a:pt x="14381" y="284"/>
                  </a:lnTo>
                  <a:lnTo>
                    <a:pt x="14456" y="237"/>
                  </a:lnTo>
                  <a:lnTo>
                    <a:pt x="14517" y="196"/>
                  </a:lnTo>
                  <a:lnTo>
                    <a:pt x="14591" y="142"/>
                  </a:lnTo>
                  <a:lnTo>
                    <a:pt x="14646" y="88"/>
                  </a:lnTo>
                  <a:close/>
                  <a:moveTo>
                    <a:pt x="15834" y="53"/>
                  </a:moveTo>
                  <a:lnTo>
                    <a:pt x="15846" y="33"/>
                  </a:lnTo>
                  <a:lnTo>
                    <a:pt x="15920" y="40"/>
                  </a:lnTo>
                  <a:lnTo>
                    <a:pt x="16049" y="61"/>
                  </a:lnTo>
                  <a:lnTo>
                    <a:pt x="16151" y="81"/>
                  </a:lnTo>
                  <a:lnTo>
                    <a:pt x="16266" y="94"/>
                  </a:lnTo>
                  <a:lnTo>
                    <a:pt x="16368" y="128"/>
                  </a:lnTo>
                  <a:lnTo>
                    <a:pt x="16463" y="162"/>
                  </a:lnTo>
                  <a:lnTo>
                    <a:pt x="16517" y="189"/>
                  </a:lnTo>
                  <a:lnTo>
                    <a:pt x="16551" y="196"/>
                  </a:lnTo>
                  <a:lnTo>
                    <a:pt x="16551" y="596"/>
                  </a:lnTo>
                  <a:lnTo>
                    <a:pt x="16279" y="589"/>
                  </a:lnTo>
                  <a:lnTo>
                    <a:pt x="15384" y="589"/>
                  </a:lnTo>
                  <a:lnTo>
                    <a:pt x="15100" y="596"/>
                  </a:lnTo>
                  <a:lnTo>
                    <a:pt x="15018" y="596"/>
                  </a:lnTo>
                  <a:lnTo>
                    <a:pt x="15107" y="583"/>
                  </a:lnTo>
                  <a:lnTo>
                    <a:pt x="15174" y="555"/>
                  </a:lnTo>
                  <a:lnTo>
                    <a:pt x="15256" y="528"/>
                  </a:lnTo>
                  <a:lnTo>
                    <a:pt x="15323" y="508"/>
                  </a:lnTo>
                  <a:lnTo>
                    <a:pt x="15378" y="474"/>
                  </a:lnTo>
                  <a:lnTo>
                    <a:pt x="15493" y="413"/>
                  </a:lnTo>
                  <a:lnTo>
                    <a:pt x="15574" y="352"/>
                  </a:lnTo>
                  <a:lnTo>
                    <a:pt x="15642" y="291"/>
                  </a:lnTo>
                  <a:lnTo>
                    <a:pt x="15730" y="196"/>
                  </a:lnTo>
                  <a:lnTo>
                    <a:pt x="15798" y="101"/>
                  </a:lnTo>
                  <a:lnTo>
                    <a:pt x="15832" y="54"/>
                  </a:lnTo>
                  <a:lnTo>
                    <a:pt x="15834" y="53"/>
                  </a:lnTo>
                  <a:close/>
                  <a:moveTo>
                    <a:pt x="1295" y="122"/>
                  </a:moveTo>
                  <a:lnTo>
                    <a:pt x="1357" y="135"/>
                  </a:lnTo>
                  <a:lnTo>
                    <a:pt x="1438" y="142"/>
                  </a:lnTo>
                  <a:lnTo>
                    <a:pt x="1506" y="155"/>
                  </a:lnTo>
                  <a:lnTo>
                    <a:pt x="1580" y="155"/>
                  </a:lnTo>
                  <a:lnTo>
                    <a:pt x="1648" y="162"/>
                  </a:lnTo>
                  <a:lnTo>
                    <a:pt x="1729" y="162"/>
                  </a:lnTo>
                  <a:lnTo>
                    <a:pt x="1811" y="149"/>
                  </a:lnTo>
                  <a:lnTo>
                    <a:pt x="1797" y="169"/>
                  </a:lnTo>
                  <a:lnTo>
                    <a:pt x="1770" y="189"/>
                  </a:lnTo>
                  <a:lnTo>
                    <a:pt x="1716" y="210"/>
                  </a:lnTo>
                  <a:lnTo>
                    <a:pt x="1655" y="223"/>
                  </a:lnTo>
                  <a:lnTo>
                    <a:pt x="1580" y="230"/>
                  </a:lnTo>
                  <a:lnTo>
                    <a:pt x="1492" y="244"/>
                  </a:lnTo>
                  <a:lnTo>
                    <a:pt x="1377" y="250"/>
                  </a:lnTo>
                  <a:lnTo>
                    <a:pt x="1289" y="271"/>
                  </a:lnTo>
                  <a:lnTo>
                    <a:pt x="1031" y="271"/>
                  </a:lnTo>
                  <a:lnTo>
                    <a:pt x="943" y="264"/>
                  </a:lnTo>
                  <a:lnTo>
                    <a:pt x="895" y="264"/>
                  </a:lnTo>
                  <a:lnTo>
                    <a:pt x="801" y="250"/>
                  </a:lnTo>
                  <a:lnTo>
                    <a:pt x="726" y="250"/>
                  </a:lnTo>
                  <a:lnTo>
                    <a:pt x="658" y="244"/>
                  </a:lnTo>
                  <a:lnTo>
                    <a:pt x="536" y="244"/>
                  </a:lnTo>
                  <a:lnTo>
                    <a:pt x="624" y="284"/>
                  </a:lnTo>
                  <a:lnTo>
                    <a:pt x="550" y="278"/>
                  </a:lnTo>
                  <a:lnTo>
                    <a:pt x="455" y="271"/>
                  </a:lnTo>
                  <a:lnTo>
                    <a:pt x="353" y="264"/>
                  </a:lnTo>
                  <a:lnTo>
                    <a:pt x="285" y="264"/>
                  </a:lnTo>
                  <a:lnTo>
                    <a:pt x="170" y="250"/>
                  </a:lnTo>
                  <a:lnTo>
                    <a:pt x="62" y="244"/>
                  </a:lnTo>
                  <a:lnTo>
                    <a:pt x="0" y="244"/>
                  </a:lnTo>
                  <a:lnTo>
                    <a:pt x="55" y="216"/>
                  </a:lnTo>
                  <a:lnTo>
                    <a:pt x="150" y="196"/>
                  </a:lnTo>
                  <a:lnTo>
                    <a:pt x="251" y="162"/>
                  </a:lnTo>
                  <a:lnTo>
                    <a:pt x="326" y="149"/>
                  </a:lnTo>
                  <a:lnTo>
                    <a:pt x="414" y="122"/>
                  </a:lnTo>
                  <a:lnTo>
                    <a:pt x="502" y="94"/>
                  </a:lnTo>
                  <a:lnTo>
                    <a:pt x="597" y="61"/>
                  </a:lnTo>
                  <a:lnTo>
                    <a:pt x="672" y="47"/>
                  </a:lnTo>
                  <a:lnTo>
                    <a:pt x="733" y="40"/>
                  </a:lnTo>
                  <a:lnTo>
                    <a:pt x="801" y="47"/>
                  </a:lnTo>
                  <a:lnTo>
                    <a:pt x="868" y="61"/>
                  </a:lnTo>
                  <a:lnTo>
                    <a:pt x="956" y="74"/>
                  </a:lnTo>
                  <a:lnTo>
                    <a:pt x="1072" y="94"/>
                  </a:lnTo>
                  <a:lnTo>
                    <a:pt x="1146" y="115"/>
                  </a:lnTo>
                  <a:lnTo>
                    <a:pt x="1214" y="122"/>
                  </a:lnTo>
                  <a:lnTo>
                    <a:pt x="1295" y="122"/>
                  </a:lnTo>
                  <a:close/>
                  <a:moveTo>
                    <a:pt x="1851" y="40"/>
                  </a:moveTo>
                  <a:lnTo>
                    <a:pt x="1940" y="61"/>
                  </a:lnTo>
                  <a:lnTo>
                    <a:pt x="2075" y="81"/>
                  </a:lnTo>
                  <a:lnTo>
                    <a:pt x="2170" y="101"/>
                  </a:lnTo>
                  <a:lnTo>
                    <a:pt x="2109" y="101"/>
                  </a:lnTo>
                  <a:lnTo>
                    <a:pt x="2028" y="94"/>
                  </a:lnTo>
                  <a:lnTo>
                    <a:pt x="1946" y="101"/>
                  </a:lnTo>
                  <a:lnTo>
                    <a:pt x="1865" y="135"/>
                  </a:lnTo>
                  <a:lnTo>
                    <a:pt x="1811" y="149"/>
                  </a:lnTo>
                  <a:lnTo>
                    <a:pt x="1729" y="162"/>
                  </a:lnTo>
                  <a:lnTo>
                    <a:pt x="1648" y="162"/>
                  </a:lnTo>
                  <a:lnTo>
                    <a:pt x="1580" y="155"/>
                  </a:lnTo>
                  <a:lnTo>
                    <a:pt x="1506" y="155"/>
                  </a:lnTo>
                  <a:lnTo>
                    <a:pt x="1438" y="142"/>
                  </a:lnTo>
                  <a:lnTo>
                    <a:pt x="1357" y="135"/>
                  </a:lnTo>
                  <a:lnTo>
                    <a:pt x="1295" y="122"/>
                  </a:lnTo>
                  <a:lnTo>
                    <a:pt x="1357" y="122"/>
                  </a:lnTo>
                  <a:lnTo>
                    <a:pt x="1411" y="115"/>
                  </a:lnTo>
                  <a:lnTo>
                    <a:pt x="1479" y="94"/>
                  </a:lnTo>
                  <a:lnTo>
                    <a:pt x="1546" y="74"/>
                  </a:lnTo>
                  <a:lnTo>
                    <a:pt x="1594" y="61"/>
                  </a:lnTo>
                  <a:lnTo>
                    <a:pt x="1668" y="47"/>
                  </a:lnTo>
                  <a:lnTo>
                    <a:pt x="1804" y="47"/>
                  </a:lnTo>
                  <a:lnTo>
                    <a:pt x="1851" y="40"/>
                  </a:lnTo>
                  <a:close/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" name="Freeform 12"/>
            <p:cNvSpPr>
              <a:spLocks noEditPoints="1"/>
            </p:cNvSpPr>
            <p:nvPr/>
          </p:nvSpPr>
          <p:spPr bwMode="auto">
            <a:xfrm>
              <a:off x="1786" y="2087"/>
              <a:ext cx="2916" cy="244"/>
            </a:xfrm>
            <a:custGeom>
              <a:avLst/>
              <a:gdLst>
                <a:gd name="T0" fmla="*/ 12719 w 12835"/>
                <a:gd name="T1" fmla="*/ 0 h 1071"/>
                <a:gd name="T2" fmla="*/ 12835 w 12835"/>
                <a:gd name="T3" fmla="*/ 27 h 1071"/>
                <a:gd name="T4" fmla="*/ 12645 w 12835"/>
                <a:gd name="T5" fmla="*/ 176 h 1071"/>
                <a:gd name="T6" fmla="*/ 12401 w 12835"/>
                <a:gd name="T7" fmla="*/ 311 h 1071"/>
                <a:gd name="T8" fmla="*/ 12129 w 12835"/>
                <a:gd name="T9" fmla="*/ 393 h 1071"/>
                <a:gd name="T10" fmla="*/ 11885 w 12835"/>
                <a:gd name="T11" fmla="*/ 474 h 1071"/>
                <a:gd name="T12" fmla="*/ 11716 w 12835"/>
                <a:gd name="T13" fmla="*/ 515 h 1071"/>
                <a:gd name="T14" fmla="*/ 11804 w 12835"/>
                <a:gd name="T15" fmla="*/ 433 h 1071"/>
                <a:gd name="T16" fmla="*/ 12102 w 12835"/>
                <a:gd name="T17" fmla="*/ 311 h 1071"/>
                <a:gd name="T18" fmla="*/ 12380 w 12835"/>
                <a:gd name="T19" fmla="*/ 210 h 1071"/>
                <a:gd name="T20" fmla="*/ 12570 w 12835"/>
                <a:gd name="T21" fmla="*/ 101 h 1071"/>
                <a:gd name="T22" fmla="*/ 12658 w 12835"/>
                <a:gd name="T23" fmla="*/ 40 h 1071"/>
                <a:gd name="T24" fmla="*/ 12028 w 12835"/>
                <a:gd name="T25" fmla="*/ 88 h 1071"/>
                <a:gd name="T26" fmla="*/ 12224 w 12835"/>
                <a:gd name="T27" fmla="*/ 40 h 1071"/>
                <a:gd name="T28" fmla="*/ 12462 w 12835"/>
                <a:gd name="T29" fmla="*/ 20 h 1071"/>
                <a:gd name="T30" fmla="*/ 12658 w 12835"/>
                <a:gd name="T31" fmla="*/ 40 h 1071"/>
                <a:gd name="T32" fmla="*/ 12509 w 12835"/>
                <a:gd name="T33" fmla="*/ 142 h 1071"/>
                <a:gd name="T34" fmla="*/ 12272 w 12835"/>
                <a:gd name="T35" fmla="*/ 244 h 1071"/>
                <a:gd name="T36" fmla="*/ 12014 w 12835"/>
                <a:gd name="T37" fmla="*/ 352 h 1071"/>
                <a:gd name="T38" fmla="*/ 11587 w 12835"/>
                <a:gd name="T39" fmla="*/ 488 h 1071"/>
                <a:gd name="T40" fmla="*/ 11262 w 12835"/>
                <a:gd name="T41" fmla="*/ 522 h 1071"/>
                <a:gd name="T42" fmla="*/ 10977 w 12835"/>
                <a:gd name="T43" fmla="*/ 583 h 1071"/>
                <a:gd name="T44" fmla="*/ 10638 w 12835"/>
                <a:gd name="T45" fmla="*/ 711 h 1071"/>
                <a:gd name="T46" fmla="*/ 10312 w 12835"/>
                <a:gd name="T47" fmla="*/ 833 h 1071"/>
                <a:gd name="T48" fmla="*/ 9912 w 12835"/>
                <a:gd name="T49" fmla="*/ 962 h 1071"/>
                <a:gd name="T50" fmla="*/ 9668 w 12835"/>
                <a:gd name="T51" fmla="*/ 1050 h 1071"/>
                <a:gd name="T52" fmla="*/ 9817 w 12835"/>
                <a:gd name="T53" fmla="*/ 976 h 1071"/>
                <a:gd name="T54" fmla="*/ 10211 w 12835"/>
                <a:gd name="T55" fmla="*/ 779 h 1071"/>
                <a:gd name="T56" fmla="*/ 10556 w 12835"/>
                <a:gd name="T57" fmla="*/ 623 h 1071"/>
                <a:gd name="T58" fmla="*/ 10834 w 12835"/>
                <a:gd name="T59" fmla="*/ 522 h 1071"/>
                <a:gd name="T60" fmla="*/ 11112 w 12835"/>
                <a:gd name="T61" fmla="*/ 461 h 1071"/>
                <a:gd name="T62" fmla="*/ 11302 w 12835"/>
                <a:gd name="T63" fmla="*/ 386 h 1071"/>
                <a:gd name="T64" fmla="*/ 11607 w 12835"/>
                <a:gd name="T65" fmla="*/ 257 h 1071"/>
                <a:gd name="T66" fmla="*/ 11858 w 12835"/>
                <a:gd name="T67" fmla="*/ 149 h 1071"/>
                <a:gd name="T68" fmla="*/ 54 w 12835"/>
                <a:gd name="T69" fmla="*/ 74 h 1071"/>
                <a:gd name="T70" fmla="*/ 298 w 12835"/>
                <a:gd name="T71" fmla="*/ 40 h 1071"/>
                <a:gd name="T72" fmla="*/ 549 w 12835"/>
                <a:gd name="T73" fmla="*/ 88 h 1071"/>
                <a:gd name="T74" fmla="*/ 800 w 12835"/>
                <a:gd name="T75" fmla="*/ 149 h 1071"/>
                <a:gd name="T76" fmla="*/ 1200 w 12835"/>
                <a:gd name="T77" fmla="*/ 250 h 1071"/>
                <a:gd name="T78" fmla="*/ 1451 w 12835"/>
                <a:gd name="T79" fmla="*/ 311 h 1071"/>
                <a:gd name="T80" fmla="*/ 1695 w 12835"/>
                <a:gd name="T81" fmla="*/ 332 h 1071"/>
                <a:gd name="T82" fmla="*/ 1837 w 12835"/>
                <a:gd name="T83" fmla="*/ 332 h 1071"/>
                <a:gd name="T84" fmla="*/ 2088 w 12835"/>
                <a:gd name="T85" fmla="*/ 332 h 1071"/>
                <a:gd name="T86" fmla="*/ 2224 w 12835"/>
                <a:gd name="T87" fmla="*/ 291 h 1071"/>
                <a:gd name="T88" fmla="*/ 2393 w 12835"/>
                <a:gd name="T89" fmla="*/ 250 h 1071"/>
                <a:gd name="T90" fmla="*/ 2569 w 12835"/>
                <a:gd name="T91" fmla="*/ 237 h 1071"/>
                <a:gd name="T92" fmla="*/ 2881 w 12835"/>
                <a:gd name="T93" fmla="*/ 244 h 1071"/>
                <a:gd name="T94" fmla="*/ 3037 w 12835"/>
                <a:gd name="T95" fmla="*/ 291 h 1071"/>
                <a:gd name="T96" fmla="*/ 3261 w 12835"/>
                <a:gd name="T97" fmla="*/ 386 h 1071"/>
                <a:gd name="T98" fmla="*/ 3458 w 12835"/>
                <a:gd name="T99" fmla="*/ 420 h 1071"/>
                <a:gd name="T100" fmla="*/ 3559 w 12835"/>
                <a:gd name="T101" fmla="*/ 413 h 1071"/>
                <a:gd name="T102" fmla="*/ 3661 w 12835"/>
                <a:gd name="T103" fmla="*/ 386 h 1071"/>
                <a:gd name="T104" fmla="*/ 3769 w 12835"/>
                <a:gd name="T105" fmla="*/ 359 h 1071"/>
                <a:gd name="T106" fmla="*/ 3864 w 12835"/>
                <a:gd name="T107" fmla="*/ 332 h 1071"/>
                <a:gd name="T108" fmla="*/ 3946 w 12835"/>
                <a:gd name="T109" fmla="*/ 298 h 1071"/>
                <a:gd name="T110" fmla="*/ 4170 w 12835"/>
                <a:gd name="T111" fmla="*/ 318 h 1071"/>
                <a:gd name="T112" fmla="*/ 4380 w 12835"/>
                <a:gd name="T113" fmla="*/ 352 h 1071"/>
                <a:gd name="T114" fmla="*/ 4807 w 12835"/>
                <a:gd name="T115" fmla="*/ 372 h 1071"/>
                <a:gd name="T116" fmla="*/ 5248 w 12835"/>
                <a:gd name="T117" fmla="*/ 393 h 1071"/>
                <a:gd name="T118" fmla="*/ 5519 w 12835"/>
                <a:gd name="T119" fmla="*/ 406 h 1071"/>
                <a:gd name="T120" fmla="*/ 6048 w 12835"/>
                <a:gd name="T121" fmla="*/ 413 h 1071"/>
                <a:gd name="T122" fmla="*/ 6258 w 12835"/>
                <a:gd name="T123" fmla="*/ 406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835" h="1071">
                  <a:moveTo>
                    <a:pt x="12658" y="40"/>
                  </a:moveTo>
                  <a:lnTo>
                    <a:pt x="12699" y="27"/>
                  </a:lnTo>
                  <a:lnTo>
                    <a:pt x="12719" y="0"/>
                  </a:lnTo>
                  <a:lnTo>
                    <a:pt x="12760" y="6"/>
                  </a:lnTo>
                  <a:lnTo>
                    <a:pt x="12807" y="13"/>
                  </a:lnTo>
                  <a:lnTo>
                    <a:pt x="12835" y="27"/>
                  </a:lnTo>
                  <a:lnTo>
                    <a:pt x="12780" y="81"/>
                  </a:lnTo>
                  <a:lnTo>
                    <a:pt x="12706" y="135"/>
                  </a:lnTo>
                  <a:lnTo>
                    <a:pt x="12645" y="176"/>
                  </a:lnTo>
                  <a:lnTo>
                    <a:pt x="12570" y="223"/>
                  </a:lnTo>
                  <a:lnTo>
                    <a:pt x="12489" y="278"/>
                  </a:lnTo>
                  <a:lnTo>
                    <a:pt x="12401" y="311"/>
                  </a:lnTo>
                  <a:lnTo>
                    <a:pt x="12319" y="339"/>
                  </a:lnTo>
                  <a:lnTo>
                    <a:pt x="12231" y="366"/>
                  </a:lnTo>
                  <a:lnTo>
                    <a:pt x="12129" y="393"/>
                  </a:lnTo>
                  <a:lnTo>
                    <a:pt x="12055" y="420"/>
                  </a:lnTo>
                  <a:lnTo>
                    <a:pt x="11987" y="447"/>
                  </a:lnTo>
                  <a:lnTo>
                    <a:pt x="11885" y="474"/>
                  </a:lnTo>
                  <a:lnTo>
                    <a:pt x="11824" y="494"/>
                  </a:lnTo>
                  <a:lnTo>
                    <a:pt x="11784" y="522"/>
                  </a:lnTo>
                  <a:lnTo>
                    <a:pt x="11716" y="515"/>
                  </a:lnTo>
                  <a:lnTo>
                    <a:pt x="11506" y="515"/>
                  </a:lnTo>
                  <a:lnTo>
                    <a:pt x="11587" y="488"/>
                  </a:lnTo>
                  <a:lnTo>
                    <a:pt x="11804" y="433"/>
                  </a:lnTo>
                  <a:lnTo>
                    <a:pt x="11912" y="393"/>
                  </a:lnTo>
                  <a:lnTo>
                    <a:pt x="12014" y="352"/>
                  </a:lnTo>
                  <a:lnTo>
                    <a:pt x="12102" y="311"/>
                  </a:lnTo>
                  <a:lnTo>
                    <a:pt x="12190" y="278"/>
                  </a:lnTo>
                  <a:lnTo>
                    <a:pt x="12272" y="244"/>
                  </a:lnTo>
                  <a:lnTo>
                    <a:pt x="12380" y="210"/>
                  </a:lnTo>
                  <a:lnTo>
                    <a:pt x="12455" y="169"/>
                  </a:lnTo>
                  <a:lnTo>
                    <a:pt x="12509" y="142"/>
                  </a:lnTo>
                  <a:lnTo>
                    <a:pt x="12570" y="101"/>
                  </a:lnTo>
                  <a:lnTo>
                    <a:pt x="12638" y="61"/>
                  </a:lnTo>
                  <a:lnTo>
                    <a:pt x="12661" y="44"/>
                  </a:lnTo>
                  <a:lnTo>
                    <a:pt x="12658" y="40"/>
                  </a:lnTo>
                  <a:close/>
                  <a:moveTo>
                    <a:pt x="11933" y="115"/>
                  </a:moveTo>
                  <a:lnTo>
                    <a:pt x="11987" y="101"/>
                  </a:lnTo>
                  <a:lnTo>
                    <a:pt x="12028" y="88"/>
                  </a:lnTo>
                  <a:lnTo>
                    <a:pt x="12089" y="74"/>
                  </a:lnTo>
                  <a:lnTo>
                    <a:pt x="12129" y="61"/>
                  </a:lnTo>
                  <a:lnTo>
                    <a:pt x="12224" y="40"/>
                  </a:lnTo>
                  <a:lnTo>
                    <a:pt x="12299" y="27"/>
                  </a:lnTo>
                  <a:lnTo>
                    <a:pt x="12380" y="20"/>
                  </a:lnTo>
                  <a:lnTo>
                    <a:pt x="12462" y="20"/>
                  </a:lnTo>
                  <a:lnTo>
                    <a:pt x="12536" y="27"/>
                  </a:lnTo>
                  <a:lnTo>
                    <a:pt x="12611" y="33"/>
                  </a:lnTo>
                  <a:lnTo>
                    <a:pt x="12658" y="40"/>
                  </a:lnTo>
                  <a:lnTo>
                    <a:pt x="12638" y="61"/>
                  </a:lnTo>
                  <a:lnTo>
                    <a:pt x="12570" y="101"/>
                  </a:lnTo>
                  <a:lnTo>
                    <a:pt x="12509" y="142"/>
                  </a:lnTo>
                  <a:lnTo>
                    <a:pt x="12455" y="169"/>
                  </a:lnTo>
                  <a:lnTo>
                    <a:pt x="12380" y="210"/>
                  </a:lnTo>
                  <a:lnTo>
                    <a:pt x="12272" y="244"/>
                  </a:lnTo>
                  <a:lnTo>
                    <a:pt x="12190" y="278"/>
                  </a:lnTo>
                  <a:lnTo>
                    <a:pt x="12102" y="311"/>
                  </a:lnTo>
                  <a:lnTo>
                    <a:pt x="12014" y="352"/>
                  </a:lnTo>
                  <a:lnTo>
                    <a:pt x="11912" y="393"/>
                  </a:lnTo>
                  <a:lnTo>
                    <a:pt x="11804" y="433"/>
                  </a:lnTo>
                  <a:lnTo>
                    <a:pt x="11587" y="488"/>
                  </a:lnTo>
                  <a:lnTo>
                    <a:pt x="11506" y="515"/>
                  </a:lnTo>
                  <a:lnTo>
                    <a:pt x="11363" y="515"/>
                  </a:lnTo>
                  <a:lnTo>
                    <a:pt x="11262" y="522"/>
                  </a:lnTo>
                  <a:lnTo>
                    <a:pt x="11167" y="535"/>
                  </a:lnTo>
                  <a:lnTo>
                    <a:pt x="11085" y="549"/>
                  </a:lnTo>
                  <a:lnTo>
                    <a:pt x="10977" y="583"/>
                  </a:lnTo>
                  <a:lnTo>
                    <a:pt x="10868" y="630"/>
                  </a:lnTo>
                  <a:lnTo>
                    <a:pt x="10739" y="678"/>
                  </a:lnTo>
                  <a:lnTo>
                    <a:pt x="10638" y="711"/>
                  </a:lnTo>
                  <a:lnTo>
                    <a:pt x="10543" y="752"/>
                  </a:lnTo>
                  <a:lnTo>
                    <a:pt x="10414" y="793"/>
                  </a:lnTo>
                  <a:lnTo>
                    <a:pt x="10312" y="833"/>
                  </a:lnTo>
                  <a:lnTo>
                    <a:pt x="10089" y="908"/>
                  </a:lnTo>
                  <a:lnTo>
                    <a:pt x="9987" y="935"/>
                  </a:lnTo>
                  <a:lnTo>
                    <a:pt x="9912" y="962"/>
                  </a:lnTo>
                  <a:lnTo>
                    <a:pt x="9824" y="996"/>
                  </a:lnTo>
                  <a:lnTo>
                    <a:pt x="9750" y="1017"/>
                  </a:lnTo>
                  <a:lnTo>
                    <a:pt x="9668" y="1050"/>
                  </a:lnTo>
                  <a:lnTo>
                    <a:pt x="9607" y="1071"/>
                  </a:lnTo>
                  <a:lnTo>
                    <a:pt x="9722" y="1017"/>
                  </a:lnTo>
                  <a:lnTo>
                    <a:pt x="9817" y="976"/>
                  </a:lnTo>
                  <a:lnTo>
                    <a:pt x="9953" y="908"/>
                  </a:lnTo>
                  <a:lnTo>
                    <a:pt x="10095" y="840"/>
                  </a:lnTo>
                  <a:lnTo>
                    <a:pt x="10211" y="779"/>
                  </a:lnTo>
                  <a:lnTo>
                    <a:pt x="10333" y="725"/>
                  </a:lnTo>
                  <a:lnTo>
                    <a:pt x="10448" y="678"/>
                  </a:lnTo>
                  <a:lnTo>
                    <a:pt x="10556" y="623"/>
                  </a:lnTo>
                  <a:lnTo>
                    <a:pt x="10658" y="583"/>
                  </a:lnTo>
                  <a:lnTo>
                    <a:pt x="10739" y="549"/>
                  </a:lnTo>
                  <a:lnTo>
                    <a:pt x="10834" y="522"/>
                  </a:lnTo>
                  <a:lnTo>
                    <a:pt x="10936" y="508"/>
                  </a:lnTo>
                  <a:lnTo>
                    <a:pt x="11031" y="481"/>
                  </a:lnTo>
                  <a:lnTo>
                    <a:pt x="11112" y="461"/>
                  </a:lnTo>
                  <a:lnTo>
                    <a:pt x="11173" y="440"/>
                  </a:lnTo>
                  <a:lnTo>
                    <a:pt x="11214" y="420"/>
                  </a:lnTo>
                  <a:lnTo>
                    <a:pt x="11302" y="386"/>
                  </a:lnTo>
                  <a:lnTo>
                    <a:pt x="11404" y="352"/>
                  </a:lnTo>
                  <a:lnTo>
                    <a:pt x="11499" y="311"/>
                  </a:lnTo>
                  <a:lnTo>
                    <a:pt x="11607" y="257"/>
                  </a:lnTo>
                  <a:lnTo>
                    <a:pt x="11709" y="217"/>
                  </a:lnTo>
                  <a:lnTo>
                    <a:pt x="11790" y="176"/>
                  </a:lnTo>
                  <a:lnTo>
                    <a:pt x="11858" y="149"/>
                  </a:lnTo>
                  <a:lnTo>
                    <a:pt x="11933" y="115"/>
                  </a:lnTo>
                  <a:close/>
                  <a:moveTo>
                    <a:pt x="0" y="88"/>
                  </a:moveTo>
                  <a:lnTo>
                    <a:pt x="54" y="74"/>
                  </a:lnTo>
                  <a:lnTo>
                    <a:pt x="135" y="40"/>
                  </a:lnTo>
                  <a:lnTo>
                    <a:pt x="217" y="33"/>
                  </a:lnTo>
                  <a:lnTo>
                    <a:pt x="298" y="40"/>
                  </a:lnTo>
                  <a:lnTo>
                    <a:pt x="359" y="40"/>
                  </a:lnTo>
                  <a:lnTo>
                    <a:pt x="441" y="67"/>
                  </a:lnTo>
                  <a:lnTo>
                    <a:pt x="549" y="88"/>
                  </a:lnTo>
                  <a:lnTo>
                    <a:pt x="651" y="108"/>
                  </a:lnTo>
                  <a:lnTo>
                    <a:pt x="732" y="128"/>
                  </a:lnTo>
                  <a:lnTo>
                    <a:pt x="800" y="149"/>
                  </a:lnTo>
                  <a:lnTo>
                    <a:pt x="1003" y="203"/>
                  </a:lnTo>
                  <a:lnTo>
                    <a:pt x="1085" y="223"/>
                  </a:lnTo>
                  <a:lnTo>
                    <a:pt x="1200" y="250"/>
                  </a:lnTo>
                  <a:lnTo>
                    <a:pt x="1295" y="278"/>
                  </a:lnTo>
                  <a:lnTo>
                    <a:pt x="1376" y="298"/>
                  </a:lnTo>
                  <a:lnTo>
                    <a:pt x="1451" y="311"/>
                  </a:lnTo>
                  <a:lnTo>
                    <a:pt x="1546" y="318"/>
                  </a:lnTo>
                  <a:lnTo>
                    <a:pt x="1661" y="325"/>
                  </a:lnTo>
                  <a:lnTo>
                    <a:pt x="1695" y="332"/>
                  </a:lnTo>
                  <a:lnTo>
                    <a:pt x="1729" y="332"/>
                  </a:lnTo>
                  <a:lnTo>
                    <a:pt x="1790" y="325"/>
                  </a:lnTo>
                  <a:lnTo>
                    <a:pt x="1837" y="332"/>
                  </a:lnTo>
                  <a:lnTo>
                    <a:pt x="1905" y="339"/>
                  </a:lnTo>
                  <a:lnTo>
                    <a:pt x="2027" y="339"/>
                  </a:lnTo>
                  <a:lnTo>
                    <a:pt x="2088" y="332"/>
                  </a:lnTo>
                  <a:lnTo>
                    <a:pt x="2129" y="325"/>
                  </a:lnTo>
                  <a:lnTo>
                    <a:pt x="2169" y="311"/>
                  </a:lnTo>
                  <a:lnTo>
                    <a:pt x="2224" y="291"/>
                  </a:lnTo>
                  <a:lnTo>
                    <a:pt x="2285" y="278"/>
                  </a:lnTo>
                  <a:lnTo>
                    <a:pt x="2352" y="257"/>
                  </a:lnTo>
                  <a:lnTo>
                    <a:pt x="2393" y="250"/>
                  </a:lnTo>
                  <a:lnTo>
                    <a:pt x="2441" y="244"/>
                  </a:lnTo>
                  <a:lnTo>
                    <a:pt x="2508" y="244"/>
                  </a:lnTo>
                  <a:lnTo>
                    <a:pt x="2569" y="237"/>
                  </a:lnTo>
                  <a:lnTo>
                    <a:pt x="2610" y="230"/>
                  </a:lnTo>
                  <a:lnTo>
                    <a:pt x="2834" y="230"/>
                  </a:lnTo>
                  <a:lnTo>
                    <a:pt x="2881" y="244"/>
                  </a:lnTo>
                  <a:lnTo>
                    <a:pt x="2942" y="250"/>
                  </a:lnTo>
                  <a:lnTo>
                    <a:pt x="3003" y="278"/>
                  </a:lnTo>
                  <a:lnTo>
                    <a:pt x="3037" y="291"/>
                  </a:lnTo>
                  <a:lnTo>
                    <a:pt x="3105" y="311"/>
                  </a:lnTo>
                  <a:lnTo>
                    <a:pt x="3193" y="359"/>
                  </a:lnTo>
                  <a:lnTo>
                    <a:pt x="3261" y="386"/>
                  </a:lnTo>
                  <a:lnTo>
                    <a:pt x="3356" y="406"/>
                  </a:lnTo>
                  <a:lnTo>
                    <a:pt x="3424" y="420"/>
                  </a:lnTo>
                  <a:lnTo>
                    <a:pt x="3458" y="420"/>
                  </a:lnTo>
                  <a:lnTo>
                    <a:pt x="3498" y="433"/>
                  </a:lnTo>
                  <a:lnTo>
                    <a:pt x="3519" y="413"/>
                  </a:lnTo>
                  <a:lnTo>
                    <a:pt x="3559" y="413"/>
                  </a:lnTo>
                  <a:lnTo>
                    <a:pt x="3586" y="393"/>
                  </a:lnTo>
                  <a:lnTo>
                    <a:pt x="3634" y="400"/>
                  </a:lnTo>
                  <a:lnTo>
                    <a:pt x="3661" y="386"/>
                  </a:lnTo>
                  <a:lnTo>
                    <a:pt x="3702" y="379"/>
                  </a:lnTo>
                  <a:lnTo>
                    <a:pt x="3736" y="366"/>
                  </a:lnTo>
                  <a:lnTo>
                    <a:pt x="3769" y="359"/>
                  </a:lnTo>
                  <a:lnTo>
                    <a:pt x="3797" y="352"/>
                  </a:lnTo>
                  <a:lnTo>
                    <a:pt x="3824" y="352"/>
                  </a:lnTo>
                  <a:lnTo>
                    <a:pt x="3864" y="332"/>
                  </a:lnTo>
                  <a:lnTo>
                    <a:pt x="3892" y="332"/>
                  </a:lnTo>
                  <a:lnTo>
                    <a:pt x="3925" y="318"/>
                  </a:lnTo>
                  <a:lnTo>
                    <a:pt x="3946" y="298"/>
                  </a:lnTo>
                  <a:lnTo>
                    <a:pt x="4020" y="305"/>
                  </a:lnTo>
                  <a:lnTo>
                    <a:pt x="4088" y="311"/>
                  </a:lnTo>
                  <a:lnTo>
                    <a:pt x="4170" y="318"/>
                  </a:lnTo>
                  <a:lnTo>
                    <a:pt x="4244" y="325"/>
                  </a:lnTo>
                  <a:lnTo>
                    <a:pt x="4319" y="339"/>
                  </a:lnTo>
                  <a:lnTo>
                    <a:pt x="4380" y="352"/>
                  </a:lnTo>
                  <a:lnTo>
                    <a:pt x="4414" y="359"/>
                  </a:lnTo>
                  <a:lnTo>
                    <a:pt x="4712" y="359"/>
                  </a:lnTo>
                  <a:lnTo>
                    <a:pt x="4807" y="372"/>
                  </a:lnTo>
                  <a:lnTo>
                    <a:pt x="4909" y="379"/>
                  </a:lnTo>
                  <a:lnTo>
                    <a:pt x="5010" y="393"/>
                  </a:lnTo>
                  <a:lnTo>
                    <a:pt x="5248" y="393"/>
                  </a:lnTo>
                  <a:lnTo>
                    <a:pt x="5315" y="400"/>
                  </a:lnTo>
                  <a:lnTo>
                    <a:pt x="5404" y="406"/>
                  </a:lnTo>
                  <a:lnTo>
                    <a:pt x="5519" y="406"/>
                  </a:lnTo>
                  <a:lnTo>
                    <a:pt x="5600" y="420"/>
                  </a:lnTo>
                  <a:lnTo>
                    <a:pt x="5973" y="420"/>
                  </a:lnTo>
                  <a:lnTo>
                    <a:pt x="6048" y="413"/>
                  </a:lnTo>
                  <a:lnTo>
                    <a:pt x="6149" y="413"/>
                  </a:lnTo>
                  <a:lnTo>
                    <a:pt x="6204" y="406"/>
                  </a:lnTo>
                  <a:lnTo>
                    <a:pt x="6258" y="406"/>
                  </a:lnTo>
                  <a:lnTo>
                    <a:pt x="6326" y="400"/>
                  </a:lnTo>
                  <a:lnTo>
                    <a:pt x="6380" y="400"/>
                  </a:lnTo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" name="Freeform 13"/>
            <p:cNvSpPr>
              <a:spLocks noEditPoints="1"/>
            </p:cNvSpPr>
            <p:nvPr/>
          </p:nvSpPr>
          <p:spPr bwMode="auto">
            <a:xfrm>
              <a:off x="1202" y="2096"/>
              <a:ext cx="3933" cy="315"/>
            </a:xfrm>
            <a:custGeom>
              <a:avLst/>
              <a:gdLst>
                <a:gd name="T0" fmla="*/ 13547 w 17310"/>
                <a:gd name="T1" fmla="*/ 543 h 1383"/>
                <a:gd name="T2" fmla="*/ 13832 w 17310"/>
                <a:gd name="T3" fmla="*/ 482 h 1383"/>
                <a:gd name="T4" fmla="*/ 14354 w 17310"/>
                <a:gd name="T5" fmla="*/ 482 h 1383"/>
                <a:gd name="T6" fmla="*/ 14910 w 17310"/>
                <a:gd name="T7" fmla="*/ 495 h 1383"/>
                <a:gd name="T8" fmla="*/ 15859 w 17310"/>
                <a:gd name="T9" fmla="*/ 495 h 1383"/>
                <a:gd name="T10" fmla="*/ 17310 w 17310"/>
                <a:gd name="T11" fmla="*/ 495 h 1383"/>
                <a:gd name="T12" fmla="*/ 2041 w 17310"/>
                <a:gd name="T13" fmla="*/ 1282 h 1383"/>
                <a:gd name="T14" fmla="*/ 1587 w 17310"/>
                <a:gd name="T15" fmla="*/ 1017 h 1383"/>
                <a:gd name="T16" fmla="*/ 1343 w 17310"/>
                <a:gd name="T17" fmla="*/ 855 h 1383"/>
                <a:gd name="T18" fmla="*/ 1078 w 17310"/>
                <a:gd name="T19" fmla="*/ 624 h 1383"/>
                <a:gd name="T20" fmla="*/ 773 w 17310"/>
                <a:gd name="T21" fmla="*/ 251 h 1383"/>
                <a:gd name="T22" fmla="*/ 759 w 17310"/>
                <a:gd name="T23" fmla="*/ 143 h 1383"/>
                <a:gd name="T24" fmla="*/ 1044 w 17310"/>
                <a:gd name="T25" fmla="*/ 163 h 1383"/>
                <a:gd name="T26" fmla="*/ 1309 w 17310"/>
                <a:gd name="T27" fmla="*/ 177 h 1383"/>
                <a:gd name="T28" fmla="*/ 1417 w 17310"/>
                <a:gd name="T29" fmla="*/ 143 h 1383"/>
                <a:gd name="T30" fmla="*/ 1654 w 17310"/>
                <a:gd name="T31" fmla="*/ 163 h 1383"/>
                <a:gd name="T32" fmla="*/ 2048 w 17310"/>
                <a:gd name="T33" fmla="*/ 170 h 1383"/>
                <a:gd name="T34" fmla="*/ 2339 w 17310"/>
                <a:gd name="T35" fmla="*/ 129 h 1383"/>
                <a:gd name="T36" fmla="*/ 2529 w 17310"/>
                <a:gd name="T37" fmla="*/ 88 h 1383"/>
                <a:gd name="T38" fmla="*/ 5404 w 17310"/>
                <a:gd name="T39" fmla="*/ 190 h 1383"/>
                <a:gd name="T40" fmla="*/ 5634 w 17310"/>
                <a:gd name="T41" fmla="*/ 115 h 1383"/>
                <a:gd name="T42" fmla="*/ 5892 w 17310"/>
                <a:gd name="T43" fmla="*/ 41 h 1383"/>
                <a:gd name="T44" fmla="*/ 6136 w 17310"/>
                <a:gd name="T45" fmla="*/ 0 h 1383"/>
                <a:gd name="T46" fmla="*/ 6346 w 17310"/>
                <a:gd name="T47" fmla="*/ 27 h 1383"/>
                <a:gd name="T48" fmla="*/ 6495 w 17310"/>
                <a:gd name="T49" fmla="*/ 95 h 1383"/>
                <a:gd name="T50" fmla="*/ 6380 w 17310"/>
                <a:gd name="T51" fmla="*/ 190 h 1383"/>
                <a:gd name="T52" fmla="*/ 6265 w 17310"/>
                <a:gd name="T53" fmla="*/ 238 h 1383"/>
                <a:gd name="T54" fmla="*/ 6075 w 17310"/>
                <a:gd name="T55" fmla="*/ 210 h 1383"/>
                <a:gd name="T56" fmla="*/ 5743 w 17310"/>
                <a:gd name="T57" fmla="*/ 224 h 1383"/>
                <a:gd name="T58" fmla="*/ 5512 w 17310"/>
                <a:gd name="T59" fmla="*/ 210 h 1383"/>
                <a:gd name="T60" fmla="*/ 681 w 17310"/>
                <a:gd name="T61" fmla="*/ 115 h 1383"/>
                <a:gd name="T62" fmla="*/ 773 w 17310"/>
                <a:gd name="T63" fmla="*/ 251 h 1383"/>
                <a:gd name="T64" fmla="*/ 1078 w 17310"/>
                <a:gd name="T65" fmla="*/ 624 h 1383"/>
                <a:gd name="T66" fmla="*/ 1343 w 17310"/>
                <a:gd name="T67" fmla="*/ 855 h 1383"/>
                <a:gd name="T68" fmla="*/ 1424 w 17310"/>
                <a:gd name="T69" fmla="*/ 943 h 1383"/>
                <a:gd name="T70" fmla="*/ 821 w 17310"/>
                <a:gd name="T71" fmla="*/ 658 h 1383"/>
                <a:gd name="T72" fmla="*/ 190 w 17310"/>
                <a:gd name="T73" fmla="*/ 366 h 1383"/>
                <a:gd name="T74" fmla="*/ 115 w 17310"/>
                <a:gd name="T75" fmla="*/ 251 h 1383"/>
                <a:gd name="T76" fmla="*/ 414 w 17310"/>
                <a:gd name="T77" fmla="*/ 170 h 1383"/>
                <a:gd name="T78" fmla="*/ 681 w 17310"/>
                <a:gd name="T79" fmla="*/ 115 h 1383"/>
                <a:gd name="T80" fmla="*/ 4929 w 17310"/>
                <a:gd name="T81" fmla="*/ 170 h 1383"/>
                <a:gd name="T82" fmla="*/ 5078 w 17310"/>
                <a:gd name="T83" fmla="*/ 183 h 1383"/>
                <a:gd name="T84" fmla="*/ 5139 w 17310"/>
                <a:gd name="T85" fmla="*/ 197 h 1383"/>
                <a:gd name="T86" fmla="*/ 4963 w 17310"/>
                <a:gd name="T87" fmla="*/ 210 h 1383"/>
                <a:gd name="T88" fmla="*/ 4794 w 17310"/>
                <a:gd name="T89" fmla="*/ 251 h 1383"/>
                <a:gd name="T90" fmla="*/ 4658 w 17310"/>
                <a:gd name="T91" fmla="*/ 292 h 1383"/>
                <a:gd name="T92" fmla="*/ 4407 w 17310"/>
                <a:gd name="T93" fmla="*/ 292 h 1383"/>
                <a:gd name="T94" fmla="*/ 4265 w 17310"/>
                <a:gd name="T95" fmla="*/ 278 h 1383"/>
                <a:gd name="T96" fmla="*/ 4441 w 17310"/>
                <a:gd name="T97" fmla="*/ 224 h 1383"/>
                <a:gd name="T98" fmla="*/ 4604 w 17310"/>
                <a:gd name="T99" fmla="*/ 183 h 1383"/>
                <a:gd name="T100" fmla="*/ 4780 w 17310"/>
                <a:gd name="T101" fmla="*/ 163 h 1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310" h="1383">
                  <a:moveTo>
                    <a:pt x="13309" y="638"/>
                  </a:moveTo>
                  <a:lnTo>
                    <a:pt x="13438" y="590"/>
                  </a:lnTo>
                  <a:lnTo>
                    <a:pt x="13547" y="543"/>
                  </a:lnTo>
                  <a:lnTo>
                    <a:pt x="13655" y="509"/>
                  </a:lnTo>
                  <a:lnTo>
                    <a:pt x="13737" y="495"/>
                  </a:lnTo>
                  <a:lnTo>
                    <a:pt x="13832" y="482"/>
                  </a:lnTo>
                  <a:lnTo>
                    <a:pt x="13933" y="475"/>
                  </a:lnTo>
                  <a:lnTo>
                    <a:pt x="14286" y="475"/>
                  </a:lnTo>
                  <a:lnTo>
                    <a:pt x="14354" y="482"/>
                  </a:lnTo>
                  <a:lnTo>
                    <a:pt x="14462" y="475"/>
                  </a:lnTo>
                  <a:lnTo>
                    <a:pt x="14672" y="482"/>
                  </a:lnTo>
                  <a:lnTo>
                    <a:pt x="14910" y="495"/>
                  </a:lnTo>
                  <a:lnTo>
                    <a:pt x="15228" y="488"/>
                  </a:lnTo>
                  <a:lnTo>
                    <a:pt x="15533" y="495"/>
                  </a:lnTo>
                  <a:lnTo>
                    <a:pt x="15859" y="495"/>
                  </a:lnTo>
                  <a:lnTo>
                    <a:pt x="16143" y="488"/>
                  </a:lnTo>
                  <a:lnTo>
                    <a:pt x="17038" y="488"/>
                  </a:lnTo>
                  <a:lnTo>
                    <a:pt x="17310" y="495"/>
                  </a:lnTo>
                  <a:lnTo>
                    <a:pt x="17289" y="1383"/>
                  </a:lnTo>
                  <a:lnTo>
                    <a:pt x="2231" y="1356"/>
                  </a:lnTo>
                  <a:lnTo>
                    <a:pt x="2041" y="1282"/>
                  </a:lnTo>
                  <a:lnTo>
                    <a:pt x="1858" y="1187"/>
                  </a:lnTo>
                  <a:lnTo>
                    <a:pt x="1722" y="1112"/>
                  </a:lnTo>
                  <a:lnTo>
                    <a:pt x="1587" y="1017"/>
                  </a:lnTo>
                  <a:lnTo>
                    <a:pt x="1492" y="970"/>
                  </a:lnTo>
                  <a:lnTo>
                    <a:pt x="1437" y="929"/>
                  </a:lnTo>
                  <a:lnTo>
                    <a:pt x="1343" y="855"/>
                  </a:lnTo>
                  <a:lnTo>
                    <a:pt x="1261" y="780"/>
                  </a:lnTo>
                  <a:lnTo>
                    <a:pt x="1166" y="699"/>
                  </a:lnTo>
                  <a:lnTo>
                    <a:pt x="1078" y="624"/>
                  </a:lnTo>
                  <a:lnTo>
                    <a:pt x="902" y="448"/>
                  </a:lnTo>
                  <a:lnTo>
                    <a:pt x="827" y="346"/>
                  </a:lnTo>
                  <a:lnTo>
                    <a:pt x="773" y="251"/>
                  </a:lnTo>
                  <a:lnTo>
                    <a:pt x="719" y="183"/>
                  </a:lnTo>
                  <a:lnTo>
                    <a:pt x="698" y="136"/>
                  </a:lnTo>
                  <a:lnTo>
                    <a:pt x="759" y="143"/>
                  </a:lnTo>
                  <a:lnTo>
                    <a:pt x="821" y="143"/>
                  </a:lnTo>
                  <a:lnTo>
                    <a:pt x="929" y="149"/>
                  </a:lnTo>
                  <a:lnTo>
                    <a:pt x="1044" y="163"/>
                  </a:lnTo>
                  <a:lnTo>
                    <a:pt x="1112" y="163"/>
                  </a:lnTo>
                  <a:lnTo>
                    <a:pt x="1214" y="170"/>
                  </a:lnTo>
                  <a:lnTo>
                    <a:pt x="1309" y="177"/>
                  </a:lnTo>
                  <a:lnTo>
                    <a:pt x="1383" y="183"/>
                  </a:lnTo>
                  <a:lnTo>
                    <a:pt x="1295" y="143"/>
                  </a:lnTo>
                  <a:lnTo>
                    <a:pt x="1417" y="143"/>
                  </a:lnTo>
                  <a:lnTo>
                    <a:pt x="1485" y="149"/>
                  </a:lnTo>
                  <a:lnTo>
                    <a:pt x="1560" y="149"/>
                  </a:lnTo>
                  <a:lnTo>
                    <a:pt x="1654" y="163"/>
                  </a:lnTo>
                  <a:lnTo>
                    <a:pt x="1702" y="163"/>
                  </a:lnTo>
                  <a:lnTo>
                    <a:pt x="1790" y="170"/>
                  </a:lnTo>
                  <a:lnTo>
                    <a:pt x="2048" y="170"/>
                  </a:lnTo>
                  <a:lnTo>
                    <a:pt x="2136" y="149"/>
                  </a:lnTo>
                  <a:lnTo>
                    <a:pt x="2251" y="143"/>
                  </a:lnTo>
                  <a:lnTo>
                    <a:pt x="2339" y="129"/>
                  </a:lnTo>
                  <a:lnTo>
                    <a:pt x="2414" y="122"/>
                  </a:lnTo>
                  <a:lnTo>
                    <a:pt x="2475" y="109"/>
                  </a:lnTo>
                  <a:lnTo>
                    <a:pt x="2529" y="88"/>
                  </a:lnTo>
                  <a:lnTo>
                    <a:pt x="2556" y="68"/>
                  </a:lnTo>
                  <a:lnTo>
                    <a:pt x="2571" y="48"/>
                  </a:lnTo>
                  <a:moveTo>
                    <a:pt x="5404" y="190"/>
                  </a:moveTo>
                  <a:lnTo>
                    <a:pt x="5458" y="177"/>
                  </a:lnTo>
                  <a:lnTo>
                    <a:pt x="5573" y="136"/>
                  </a:lnTo>
                  <a:lnTo>
                    <a:pt x="5634" y="115"/>
                  </a:lnTo>
                  <a:lnTo>
                    <a:pt x="5709" y="95"/>
                  </a:lnTo>
                  <a:lnTo>
                    <a:pt x="5817" y="61"/>
                  </a:lnTo>
                  <a:lnTo>
                    <a:pt x="5892" y="41"/>
                  </a:lnTo>
                  <a:lnTo>
                    <a:pt x="5967" y="21"/>
                  </a:lnTo>
                  <a:lnTo>
                    <a:pt x="6055" y="14"/>
                  </a:lnTo>
                  <a:lnTo>
                    <a:pt x="6136" y="0"/>
                  </a:lnTo>
                  <a:lnTo>
                    <a:pt x="6204" y="0"/>
                  </a:lnTo>
                  <a:lnTo>
                    <a:pt x="6272" y="14"/>
                  </a:lnTo>
                  <a:lnTo>
                    <a:pt x="6346" y="27"/>
                  </a:lnTo>
                  <a:lnTo>
                    <a:pt x="6401" y="48"/>
                  </a:lnTo>
                  <a:lnTo>
                    <a:pt x="6455" y="68"/>
                  </a:lnTo>
                  <a:lnTo>
                    <a:pt x="6495" y="95"/>
                  </a:lnTo>
                  <a:lnTo>
                    <a:pt x="6516" y="109"/>
                  </a:lnTo>
                  <a:lnTo>
                    <a:pt x="6475" y="136"/>
                  </a:lnTo>
                  <a:lnTo>
                    <a:pt x="6380" y="190"/>
                  </a:lnTo>
                  <a:lnTo>
                    <a:pt x="6333" y="217"/>
                  </a:lnTo>
                  <a:lnTo>
                    <a:pt x="6292" y="251"/>
                  </a:lnTo>
                  <a:lnTo>
                    <a:pt x="6265" y="238"/>
                  </a:lnTo>
                  <a:lnTo>
                    <a:pt x="6204" y="217"/>
                  </a:lnTo>
                  <a:lnTo>
                    <a:pt x="6143" y="210"/>
                  </a:lnTo>
                  <a:lnTo>
                    <a:pt x="6075" y="210"/>
                  </a:lnTo>
                  <a:lnTo>
                    <a:pt x="5987" y="204"/>
                  </a:lnTo>
                  <a:lnTo>
                    <a:pt x="5919" y="210"/>
                  </a:lnTo>
                  <a:lnTo>
                    <a:pt x="5743" y="224"/>
                  </a:lnTo>
                  <a:lnTo>
                    <a:pt x="5648" y="224"/>
                  </a:lnTo>
                  <a:lnTo>
                    <a:pt x="5573" y="238"/>
                  </a:lnTo>
                  <a:lnTo>
                    <a:pt x="5512" y="210"/>
                  </a:lnTo>
                  <a:lnTo>
                    <a:pt x="5451" y="204"/>
                  </a:lnTo>
                  <a:lnTo>
                    <a:pt x="5404" y="190"/>
                  </a:lnTo>
                  <a:close/>
                  <a:moveTo>
                    <a:pt x="681" y="115"/>
                  </a:moveTo>
                  <a:lnTo>
                    <a:pt x="698" y="136"/>
                  </a:lnTo>
                  <a:lnTo>
                    <a:pt x="719" y="183"/>
                  </a:lnTo>
                  <a:lnTo>
                    <a:pt x="773" y="251"/>
                  </a:lnTo>
                  <a:lnTo>
                    <a:pt x="827" y="346"/>
                  </a:lnTo>
                  <a:lnTo>
                    <a:pt x="902" y="448"/>
                  </a:lnTo>
                  <a:lnTo>
                    <a:pt x="1078" y="624"/>
                  </a:lnTo>
                  <a:lnTo>
                    <a:pt x="1166" y="699"/>
                  </a:lnTo>
                  <a:lnTo>
                    <a:pt x="1261" y="780"/>
                  </a:lnTo>
                  <a:lnTo>
                    <a:pt x="1343" y="855"/>
                  </a:lnTo>
                  <a:lnTo>
                    <a:pt x="1437" y="929"/>
                  </a:lnTo>
                  <a:lnTo>
                    <a:pt x="1492" y="970"/>
                  </a:lnTo>
                  <a:lnTo>
                    <a:pt x="1424" y="943"/>
                  </a:lnTo>
                  <a:lnTo>
                    <a:pt x="1241" y="855"/>
                  </a:lnTo>
                  <a:lnTo>
                    <a:pt x="1031" y="739"/>
                  </a:lnTo>
                  <a:lnTo>
                    <a:pt x="821" y="658"/>
                  </a:lnTo>
                  <a:lnTo>
                    <a:pt x="597" y="556"/>
                  </a:lnTo>
                  <a:lnTo>
                    <a:pt x="400" y="454"/>
                  </a:lnTo>
                  <a:lnTo>
                    <a:pt x="190" y="366"/>
                  </a:lnTo>
                  <a:lnTo>
                    <a:pt x="41" y="285"/>
                  </a:lnTo>
                  <a:lnTo>
                    <a:pt x="0" y="271"/>
                  </a:lnTo>
                  <a:lnTo>
                    <a:pt x="115" y="251"/>
                  </a:lnTo>
                  <a:lnTo>
                    <a:pt x="170" y="238"/>
                  </a:lnTo>
                  <a:lnTo>
                    <a:pt x="298" y="197"/>
                  </a:lnTo>
                  <a:lnTo>
                    <a:pt x="414" y="170"/>
                  </a:lnTo>
                  <a:lnTo>
                    <a:pt x="583" y="136"/>
                  </a:lnTo>
                  <a:lnTo>
                    <a:pt x="678" y="115"/>
                  </a:lnTo>
                  <a:lnTo>
                    <a:pt x="681" y="115"/>
                  </a:lnTo>
                  <a:close/>
                  <a:moveTo>
                    <a:pt x="4841" y="163"/>
                  </a:moveTo>
                  <a:lnTo>
                    <a:pt x="4868" y="163"/>
                  </a:lnTo>
                  <a:lnTo>
                    <a:pt x="4929" y="170"/>
                  </a:lnTo>
                  <a:lnTo>
                    <a:pt x="4997" y="170"/>
                  </a:lnTo>
                  <a:lnTo>
                    <a:pt x="5045" y="177"/>
                  </a:lnTo>
                  <a:lnTo>
                    <a:pt x="5078" y="183"/>
                  </a:lnTo>
                  <a:lnTo>
                    <a:pt x="5139" y="190"/>
                  </a:lnTo>
                  <a:lnTo>
                    <a:pt x="5180" y="190"/>
                  </a:lnTo>
                  <a:lnTo>
                    <a:pt x="5139" y="197"/>
                  </a:lnTo>
                  <a:lnTo>
                    <a:pt x="5078" y="204"/>
                  </a:lnTo>
                  <a:lnTo>
                    <a:pt x="5011" y="204"/>
                  </a:lnTo>
                  <a:lnTo>
                    <a:pt x="4963" y="210"/>
                  </a:lnTo>
                  <a:lnTo>
                    <a:pt x="4922" y="217"/>
                  </a:lnTo>
                  <a:lnTo>
                    <a:pt x="4855" y="238"/>
                  </a:lnTo>
                  <a:lnTo>
                    <a:pt x="4794" y="251"/>
                  </a:lnTo>
                  <a:lnTo>
                    <a:pt x="4739" y="271"/>
                  </a:lnTo>
                  <a:lnTo>
                    <a:pt x="4699" y="285"/>
                  </a:lnTo>
                  <a:lnTo>
                    <a:pt x="4658" y="292"/>
                  </a:lnTo>
                  <a:lnTo>
                    <a:pt x="4597" y="299"/>
                  </a:lnTo>
                  <a:lnTo>
                    <a:pt x="4475" y="299"/>
                  </a:lnTo>
                  <a:lnTo>
                    <a:pt x="4407" y="292"/>
                  </a:lnTo>
                  <a:lnTo>
                    <a:pt x="4360" y="285"/>
                  </a:lnTo>
                  <a:lnTo>
                    <a:pt x="4299" y="292"/>
                  </a:lnTo>
                  <a:lnTo>
                    <a:pt x="4265" y="278"/>
                  </a:lnTo>
                  <a:lnTo>
                    <a:pt x="4306" y="265"/>
                  </a:lnTo>
                  <a:lnTo>
                    <a:pt x="4373" y="251"/>
                  </a:lnTo>
                  <a:lnTo>
                    <a:pt x="4441" y="224"/>
                  </a:lnTo>
                  <a:lnTo>
                    <a:pt x="4489" y="210"/>
                  </a:lnTo>
                  <a:lnTo>
                    <a:pt x="4529" y="197"/>
                  </a:lnTo>
                  <a:lnTo>
                    <a:pt x="4604" y="183"/>
                  </a:lnTo>
                  <a:lnTo>
                    <a:pt x="4672" y="170"/>
                  </a:lnTo>
                  <a:lnTo>
                    <a:pt x="4733" y="170"/>
                  </a:lnTo>
                  <a:lnTo>
                    <a:pt x="4780" y="163"/>
                  </a:lnTo>
                  <a:lnTo>
                    <a:pt x="4841" y="163"/>
                  </a:lnTo>
                  <a:close/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" name="Freeform 14"/>
            <p:cNvSpPr>
              <a:spLocks noEditPoints="1"/>
            </p:cNvSpPr>
            <p:nvPr/>
          </p:nvSpPr>
          <p:spPr bwMode="auto">
            <a:xfrm>
              <a:off x="635" y="1994"/>
              <a:ext cx="3772" cy="871"/>
            </a:xfrm>
            <a:custGeom>
              <a:avLst/>
              <a:gdLst>
                <a:gd name="T0" fmla="*/ 8143 w 16598"/>
                <a:gd name="T1" fmla="*/ 671 h 3824"/>
                <a:gd name="T2" fmla="*/ 8414 w 16598"/>
                <a:gd name="T3" fmla="*/ 657 h 3824"/>
                <a:gd name="T4" fmla="*/ 8570 w 16598"/>
                <a:gd name="T5" fmla="*/ 657 h 3824"/>
                <a:gd name="T6" fmla="*/ 8699 w 16598"/>
                <a:gd name="T7" fmla="*/ 664 h 3824"/>
                <a:gd name="T8" fmla="*/ 8787 w 16598"/>
                <a:gd name="T9" fmla="*/ 698 h 3824"/>
                <a:gd name="T10" fmla="*/ 8692 w 16598"/>
                <a:gd name="T11" fmla="*/ 746 h 3824"/>
                <a:gd name="T12" fmla="*/ 8523 w 16598"/>
                <a:gd name="T13" fmla="*/ 813 h 3824"/>
                <a:gd name="T14" fmla="*/ 8421 w 16598"/>
                <a:gd name="T15" fmla="*/ 813 h 3824"/>
                <a:gd name="T16" fmla="*/ 8258 w 16598"/>
                <a:gd name="T17" fmla="*/ 766 h 3824"/>
                <a:gd name="T18" fmla="*/ 8102 w 16598"/>
                <a:gd name="T19" fmla="*/ 698 h 3824"/>
                <a:gd name="T20" fmla="*/ 848 w 16598"/>
                <a:gd name="T21" fmla="*/ 3214 h 3824"/>
                <a:gd name="T22" fmla="*/ 0 w 16598"/>
                <a:gd name="T23" fmla="*/ 3824 h 3824"/>
                <a:gd name="T24" fmla="*/ 848 w 16598"/>
                <a:gd name="T25" fmla="*/ 3214 h 3824"/>
                <a:gd name="T26" fmla="*/ 4000 w 16598"/>
                <a:gd name="T27" fmla="*/ 3824 h 3824"/>
                <a:gd name="T28" fmla="*/ 3153 w 16598"/>
                <a:gd name="T29" fmla="*/ 3214 h 3824"/>
                <a:gd name="T30" fmla="*/ 10299 w 16598"/>
                <a:gd name="T31" fmla="*/ 3214 h 3824"/>
                <a:gd name="T32" fmla="*/ 9451 w 16598"/>
                <a:gd name="T33" fmla="*/ 3824 h 3824"/>
                <a:gd name="T34" fmla="*/ 10299 w 16598"/>
                <a:gd name="T35" fmla="*/ 3214 h 3824"/>
                <a:gd name="T36" fmla="*/ 16598 w 16598"/>
                <a:gd name="T37" fmla="*/ 2976 h 3824"/>
                <a:gd name="T38" fmla="*/ 15750 w 16598"/>
                <a:gd name="T39" fmla="*/ 2366 h 3824"/>
                <a:gd name="T40" fmla="*/ 3221 w 16598"/>
                <a:gd name="T41" fmla="*/ 3559 h 3824"/>
                <a:gd name="T42" fmla="*/ 3275 w 16598"/>
                <a:gd name="T43" fmla="*/ 3559 h 3824"/>
                <a:gd name="T44" fmla="*/ 3492 w 16598"/>
                <a:gd name="T45" fmla="*/ 3770 h 3824"/>
                <a:gd name="T46" fmla="*/ 3492 w 16598"/>
                <a:gd name="T47" fmla="*/ 3715 h 3824"/>
                <a:gd name="T48" fmla="*/ 3492 w 16598"/>
                <a:gd name="T49" fmla="*/ 3770 h 3824"/>
                <a:gd name="T50" fmla="*/ 3438 w 16598"/>
                <a:gd name="T51" fmla="*/ 3770 h 3824"/>
                <a:gd name="T52" fmla="*/ 3919 w 16598"/>
                <a:gd name="T53" fmla="*/ 3770 h 3824"/>
                <a:gd name="T54" fmla="*/ 3919 w 16598"/>
                <a:gd name="T55" fmla="*/ 3715 h 3824"/>
                <a:gd name="T56" fmla="*/ 3919 w 16598"/>
                <a:gd name="T57" fmla="*/ 3770 h 3824"/>
                <a:gd name="T58" fmla="*/ 3865 w 16598"/>
                <a:gd name="T59" fmla="*/ 3770 h 3824"/>
                <a:gd name="T60" fmla="*/ 3709 w 16598"/>
                <a:gd name="T61" fmla="*/ 3559 h 3824"/>
                <a:gd name="T62" fmla="*/ 3275 w 16598"/>
                <a:gd name="T63" fmla="*/ 3498 h 3824"/>
                <a:gd name="T64" fmla="*/ 3275 w 16598"/>
                <a:gd name="T65" fmla="*/ 3559 h 3824"/>
                <a:gd name="T66" fmla="*/ 3492 w 16598"/>
                <a:gd name="T67" fmla="*/ 3342 h 3824"/>
                <a:gd name="T68" fmla="*/ 3492 w 16598"/>
                <a:gd name="T69" fmla="*/ 3288 h 3824"/>
                <a:gd name="T70" fmla="*/ 3492 w 16598"/>
                <a:gd name="T71" fmla="*/ 3342 h 3824"/>
                <a:gd name="T72" fmla="*/ 3438 w 16598"/>
                <a:gd name="T73" fmla="*/ 3342 h 3824"/>
                <a:gd name="T74" fmla="*/ 3919 w 16598"/>
                <a:gd name="T75" fmla="*/ 3342 h 3824"/>
                <a:gd name="T76" fmla="*/ 3919 w 16598"/>
                <a:gd name="T77" fmla="*/ 3288 h 3824"/>
                <a:gd name="T78" fmla="*/ 3919 w 16598"/>
                <a:gd name="T79" fmla="*/ 3342 h 3824"/>
                <a:gd name="T80" fmla="*/ 3865 w 16598"/>
                <a:gd name="T81" fmla="*/ 3342 h 3824"/>
                <a:gd name="T82" fmla="*/ 3709 w 16598"/>
                <a:gd name="T83" fmla="*/ 3498 h 3824"/>
                <a:gd name="T84" fmla="*/ 3709 w 16598"/>
                <a:gd name="T85" fmla="*/ 3559 h 3824"/>
                <a:gd name="T86" fmla="*/ 3648 w 16598"/>
                <a:gd name="T87" fmla="*/ 3559 h 3824"/>
                <a:gd name="T88" fmla="*/ 3926 w 16598"/>
                <a:gd name="T89" fmla="*/ 210 h 3824"/>
                <a:gd name="T90" fmla="*/ 3926 w 16598"/>
                <a:gd name="T91" fmla="*/ 162 h 3824"/>
                <a:gd name="T92" fmla="*/ 3926 w 16598"/>
                <a:gd name="T93" fmla="*/ 210 h 3824"/>
                <a:gd name="T94" fmla="*/ 3885 w 16598"/>
                <a:gd name="T95" fmla="*/ 210 h 3824"/>
                <a:gd name="T96" fmla="*/ 4285 w 16598"/>
                <a:gd name="T97" fmla="*/ 210 h 3824"/>
                <a:gd name="T98" fmla="*/ 4285 w 16598"/>
                <a:gd name="T99" fmla="*/ 162 h 3824"/>
                <a:gd name="T100" fmla="*/ 4285 w 16598"/>
                <a:gd name="T101" fmla="*/ 210 h 3824"/>
                <a:gd name="T102" fmla="*/ 4238 w 16598"/>
                <a:gd name="T103" fmla="*/ 210 h 3824"/>
                <a:gd name="T104" fmla="*/ 4109 w 16598"/>
                <a:gd name="T105" fmla="*/ 34 h 3824"/>
                <a:gd name="T106" fmla="*/ 4109 w 16598"/>
                <a:gd name="T107" fmla="*/ 0 h 3824"/>
                <a:gd name="T108" fmla="*/ 4109 w 16598"/>
                <a:gd name="T109" fmla="*/ 34 h 3824"/>
                <a:gd name="T110" fmla="*/ 4061 w 16598"/>
                <a:gd name="T111" fmla="*/ 34 h 3824"/>
                <a:gd name="T112" fmla="*/ 10326 w 16598"/>
                <a:gd name="T113" fmla="*/ 461 h 3824"/>
                <a:gd name="T114" fmla="*/ 10150 w 16598"/>
                <a:gd name="T115" fmla="*/ 278 h 3824"/>
                <a:gd name="T116" fmla="*/ 10150 w 16598"/>
                <a:gd name="T117" fmla="*/ 230 h 3824"/>
                <a:gd name="T118" fmla="*/ 10150 w 16598"/>
                <a:gd name="T119" fmla="*/ 278 h 3824"/>
                <a:gd name="T120" fmla="*/ 10102 w 16598"/>
                <a:gd name="T121" fmla="*/ 278 h 3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598" h="3824">
                  <a:moveTo>
                    <a:pt x="8068" y="685"/>
                  </a:moveTo>
                  <a:lnTo>
                    <a:pt x="8143" y="671"/>
                  </a:lnTo>
                  <a:lnTo>
                    <a:pt x="8238" y="671"/>
                  </a:lnTo>
                  <a:lnTo>
                    <a:pt x="8414" y="657"/>
                  </a:lnTo>
                  <a:lnTo>
                    <a:pt x="8482" y="651"/>
                  </a:lnTo>
                  <a:lnTo>
                    <a:pt x="8570" y="657"/>
                  </a:lnTo>
                  <a:lnTo>
                    <a:pt x="8638" y="657"/>
                  </a:lnTo>
                  <a:lnTo>
                    <a:pt x="8699" y="664"/>
                  </a:lnTo>
                  <a:lnTo>
                    <a:pt x="8760" y="685"/>
                  </a:lnTo>
                  <a:lnTo>
                    <a:pt x="8787" y="698"/>
                  </a:lnTo>
                  <a:lnTo>
                    <a:pt x="8753" y="718"/>
                  </a:lnTo>
                  <a:lnTo>
                    <a:pt x="8692" y="746"/>
                  </a:lnTo>
                  <a:lnTo>
                    <a:pt x="8570" y="800"/>
                  </a:lnTo>
                  <a:lnTo>
                    <a:pt x="8523" y="813"/>
                  </a:lnTo>
                  <a:lnTo>
                    <a:pt x="8489" y="827"/>
                  </a:lnTo>
                  <a:lnTo>
                    <a:pt x="8421" y="813"/>
                  </a:lnTo>
                  <a:lnTo>
                    <a:pt x="8326" y="793"/>
                  </a:lnTo>
                  <a:lnTo>
                    <a:pt x="8258" y="766"/>
                  </a:lnTo>
                  <a:lnTo>
                    <a:pt x="8170" y="718"/>
                  </a:lnTo>
                  <a:lnTo>
                    <a:pt x="8102" y="698"/>
                  </a:lnTo>
                  <a:lnTo>
                    <a:pt x="8068" y="685"/>
                  </a:lnTo>
                  <a:close/>
                  <a:moveTo>
                    <a:pt x="848" y="3214"/>
                  </a:moveTo>
                  <a:lnTo>
                    <a:pt x="848" y="3824"/>
                  </a:lnTo>
                  <a:lnTo>
                    <a:pt x="0" y="3824"/>
                  </a:lnTo>
                  <a:lnTo>
                    <a:pt x="0" y="3214"/>
                  </a:lnTo>
                  <a:lnTo>
                    <a:pt x="848" y="3214"/>
                  </a:lnTo>
                  <a:close/>
                  <a:moveTo>
                    <a:pt x="4000" y="3214"/>
                  </a:moveTo>
                  <a:lnTo>
                    <a:pt x="4000" y="3824"/>
                  </a:lnTo>
                  <a:lnTo>
                    <a:pt x="3153" y="3824"/>
                  </a:lnTo>
                  <a:lnTo>
                    <a:pt x="3153" y="3214"/>
                  </a:lnTo>
                  <a:lnTo>
                    <a:pt x="4000" y="3214"/>
                  </a:lnTo>
                  <a:close/>
                  <a:moveTo>
                    <a:pt x="10299" y="3214"/>
                  </a:moveTo>
                  <a:lnTo>
                    <a:pt x="10299" y="3824"/>
                  </a:lnTo>
                  <a:lnTo>
                    <a:pt x="9451" y="3824"/>
                  </a:lnTo>
                  <a:lnTo>
                    <a:pt x="9451" y="3214"/>
                  </a:lnTo>
                  <a:lnTo>
                    <a:pt x="10299" y="3214"/>
                  </a:lnTo>
                  <a:close/>
                  <a:moveTo>
                    <a:pt x="16598" y="2366"/>
                  </a:moveTo>
                  <a:lnTo>
                    <a:pt x="16598" y="2976"/>
                  </a:lnTo>
                  <a:lnTo>
                    <a:pt x="15750" y="2976"/>
                  </a:lnTo>
                  <a:lnTo>
                    <a:pt x="15750" y="2366"/>
                  </a:lnTo>
                  <a:lnTo>
                    <a:pt x="16598" y="2366"/>
                  </a:lnTo>
                  <a:close/>
                  <a:moveTo>
                    <a:pt x="3221" y="3559"/>
                  </a:moveTo>
                  <a:lnTo>
                    <a:pt x="3275" y="3559"/>
                  </a:lnTo>
                  <a:moveTo>
                    <a:pt x="3275" y="3559"/>
                  </a:moveTo>
                  <a:lnTo>
                    <a:pt x="3275" y="3614"/>
                  </a:lnTo>
                  <a:moveTo>
                    <a:pt x="3492" y="3770"/>
                  </a:moveTo>
                  <a:lnTo>
                    <a:pt x="3492" y="3824"/>
                  </a:lnTo>
                  <a:moveTo>
                    <a:pt x="3492" y="3715"/>
                  </a:moveTo>
                  <a:lnTo>
                    <a:pt x="3492" y="3770"/>
                  </a:lnTo>
                  <a:moveTo>
                    <a:pt x="3492" y="3770"/>
                  </a:moveTo>
                  <a:lnTo>
                    <a:pt x="3553" y="3770"/>
                  </a:lnTo>
                  <a:moveTo>
                    <a:pt x="3438" y="3770"/>
                  </a:moveTo>
                  <a:lnTo>
                    <a:pt x="3492" y="3770"/>
                  </a:lnTo>
                  <a:moveTo>
                    <a:pt x="3919" y="3770"/>
                  </a:moveTo>
                  <a:lnTo>
                    <a:pt x="3919" y="3824"/>
                  </a:lnTo>
                  <a:moveTo>
                    <a:pt x="3919" y="3715"/>
                  </a:moveTo>
                  <a:lnTo>
                    <a:pt x="3919" y="3770"/>
                  </a:lnTo>
                  <a:moveTo>
                    <a:pt x="3919" y="3770"/>
                  </a:moveTo>
                  <a:lnTo>
                    <a:pt x="3980" y="3770"/>
                  </a:lnTo>
                  <a:moveTo>
                    <a:pt x="3865" y="3770"/>
                  </a:moveTo>
                  <a:lnTo>
                    <a:pt x="3919" y="3770"/>
                  </a:lnTo>
                  <a:moveTo>
                    <a:pt x="3709" y="3559"/>
                  </a:moveTo>
                  <a:lnTo>
                    <a:pt x="3709" y="3614"/>
                  </a:lnTo>
                  <a:moveTo>
                    <a:pt x="3275" y="3498"/>
                  </a:moveTo>
                  <a:lnTo>
                    <a:pt x="3275" y="3559"/>
                  </a:lnTo>
                  <a:moveTo>
                    <a:pt x="3275" y="3559"/>
                  </a:moveTo>
                  <a:lnTo>
                    <a:pt x="3336" y="3559"/>
                  </a:lnTo>
                  <a:moveTo>
                    <a:pt x="3492" y="3342"/>
                  </a:moveTo>
                  <a:lnTo>
                    <a:pt x="3492" y="3397"/>
                  </a:lnTo>
                  <a:moveTo>
                    <a:pt x="3492" y="3288"/>
                  </a:moveTo>
                  <a:lnTo>
                    <a:pt x="3492" y="3342"/>
                  </a:lnTo>
                  <a:moveTo>
                    <a:pt x="3492" y="3342"/>
                  </a:moveTo>
                  <a:lnTo>
                    <a:pt x="3553" y="3342"/>
                  </a:lnTo>
                  <a:moveTo>
                    <a:pt x="3438" y="3342"/>
                  </a:moveTo>
                  <a:lnTo>
                    <a:pt x="3492" y="3342"/>
                  </a:lnTo>
                  <a:moveTo>
                    <a:pt x="3919" y="3342"/>
                  </a:moveTo>
                  <a:lnTo>
                    <a:pt x="3919" y="3397"/>
                  </a:lnTo>
                  <a:moveTo>
                    <a:pt x="3919" y="3288"/>
                  </a:moveTo>
                  <a:lnTo>
                    <a:pt x="3919" y="3342"/>
                  </a:lnTo>
                  <a:moveTo>
                    <a:pt x="3919" y="3342"/>
                  </a:moveTo>
                  <a:lnTo>
                    <a:pt x="3980" y="3342"/>
                  </a:lnTo>
                  <a:moveTo>
                    <a:pt x="3865" y="3342"/>
                  </a:moveTo>
                  <a:lnTo>
                    <a:pt x="3919" y="3342"/>
                  </a:lnTo>
                  <a:moveTo>
                    <a:pt x="3709" y="3498"/>
                  </a:moveTo>
                  <a:lnTo>
                    <a:pt x="3709" y="3559"/>
                  </a:lnTo>
                  <a:moveTo>
                    <a:pt x="3709" y="3559"/>
                  </a:moveTo>
                  <a:lnTo>
                    <a:pt x="3763" y="3559"/>
                  </a:lnTo>
                  <a:moveTo>
                    <a:pt x="3648" y="3559"/>
                  </a:moveTo>
                  <a:lnTo>
                    <a:pt x="3709" y="3559"/>
                  </a:lnTo>
                  <a:moveTo>
                    <a:pt x="3926" y="210"/>
                  </a:moveTo>
                  <a:lnTo>
                    <a:pt x="3926" y="257"/>
                  </a:lnTo>
                  <a:moveTo>
                    <a:pt x="3926" y="162"/>
                  </a:moveTo>
                  <a:lnTo>
                    <a:pt x="3926" y="210"/>
                  </a:lnTo>
                  <a:moveTo>
                    <a:pt x="3926" y="210"/>
                  </a:moveTo>
                  <a:lnTo>
                    <a:pt x="3973" y="210"/>
                  </a:lnTo>
                  <a:moveTo>
                    <a:pt x="3885" y="210"/>
                  </a:moveTo>
                  <a:lnTo>
                    <a:pt x="3926" y="210"/>
                  </a:lnTo>
                  <a:moveTo>
                    <a:pt x="4285" y="210"/>
                  </a:moveTo>
                  <a:lnTo>
                    <a:pt x="4285" y="257"/>
                  </a:lnTo>
                  <a:moveTo>
                    <a:pt x="4285" y="162"/>
                  </a:moveTo>
                  <a:lnTo>
                    <a:pt x="4285" y="210"/>
                  </a:lnTo>
                  <a:moveTo>
                    <a:pt x="4285" y="210"/>
                  </a:moveTo>
                  <a:lnTo>
                    <a:pt x="4333" y="210"/>
                  </a:lnTo>
                  <a:moveTo>
                    <a:pt x="4238" y="210"/>
                  </a:moveTo>
                  <a:lnTo>
                    <a:pt x="4285" y="210"/>
                  </a:lnTo>
                  <a:moveTo>
                    <a:pt x="4109" y="34"/>
                  </a:moveTo>
                  <a:lnTo>
                    <a:pt x="4109" y="81"/>
                  </a:lnTo>
                  <a:moveTo>
                    <a:pt x="4109" y="0"/>
                  </a:moveTo>
                  <a:lnTo>
                    <a:pt x="4109" y="34"/>
                  </a:lnTo>
                  <a:moveTo>
                    <a:pt x="4109" y="34"/>
                  </a:moveTo>
                  <a:lnTo>
                    <a:pt x="4156" y="34"/>
                  </a:lnTo>
                  <a:moveTo>
                    <a:pt x="4061" y="34"/>
                  </a:moveTo>
                  <a:lnTo>
                    <a:pt x="4109" y="34"/>
                  </a:lnTo>
                  <a:moveTo>
                    <a:pt x="10326" y="461"/>
                  </a:moveTo>
                  <a:lnTo>
                    <a:pt x="10326" y="495"/>
                  </a:lnTo>
                  <a:moveTo>
                    <a:pt x="10150" y="278"/>
                  </a:moveTo>
                  <a:lnTo>
                    <a:pt x="10150" y="325"/>
                  </a:lnTo>
                  <a:moveTo>
                    <a:pt x="10150" y="230"/>
                  </a:moveTo>
                  <a:lnTo>
                    <a:pt x="10150" y="278"/>
                  </a:lnTo>
                  <a:moveTo>
                    <a:pt x="10150" y="278"/>
                  </a:moveTo>
                  <a:lnTo>
                    <a:pt x="10197" y="278"/>
                  </a:lnTo>
                  <a:moveTo>
                    <a:pt x="10102" y="278"/>
                  </a:moveTo>
                  <a:lnTo>
                    <a:pt x="10150" y="278"/>
                  </a:lnTo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Freeform 15"/>
            <p:cNvSpPr>
              <a:spLocks noEditPoints="1"/>
            </p:cNvSpPr>
            <p:nvPr/>
          </p:nvSpPr>
          <p:spPr bwMode="auto">
            <a:xfrm>
              <a:off x="2971" y="2006"/>
              <a:ext cx="342" cy="104"/>
            </a:xfrm>
            <a:custGeom>
              <a:avLst/>
              <a:gdLst>
                <a:gd name="T0" fmla="*/ 223 w 1505"/>
                <a:gd name="T1" fmla="*/ 271 h 454"/>
                <a:gd name="T2" fmla="*/ 223 w 1505"/>
                <a:gd name="T3" fmla="*/ 224 h 454"/>
                <a:gd name="T4" fmla="*/ 271 w 1505"/>
                <a:gd name="T5" fmla="*/ 224 h 454"/>
                <a:gd name="T6" fmla="*/ 223 w 1505"/>
                <a:gd name="T7" fmla="*/ 224 h 454"/>
                <a:gd name="T8" fmla="*/ 47 w 1505"/>
                <a:gd name="T9" fmla="*/ 95 h 454"/>
                <a:gd name="T10" fmla="*/ 47 w 1505"/>
                <a:gd name="T11" fmla="*/ 47 h 454"/>
                <a:gd name="T12" fmla="*/ 95 w 1505"/>
                <a:gd name="T13" fmla="*/ 47 h 454"/>
                <a:gd name="T14" fmla="*/ 47 w 1505"/>
                <a:gd name="T15" fmla="*/ 47 h 454"/>
                <a:gd name="T16" fmla="*/ 400 w 1505"/>
                <a:gd name="T17" fmla="*/ 47 h 454"/>
                <a:gd name="T18" fmla="*/ 47 w 1505"/>
                <a:gd name="T19" fmla="*/ 407 h 454"/>
                <a:gd name="T20" fmla="*/ 95 w 1505"/>
                <a:gd name="T21" fmla="*/ 407 h 454"/>
                <a:gd name="T22" fmla="*/ 47 w 1505"/>
                <a:gd name="T23" fmla="*/ 407 h 454"/>
                <a:gd name="T24" fmla="*/ 400 w 1505"/>
                <a:gd name="T25" fmla="*/ 407 h 454"/>
                <a:gd name="T26" fmla="*/ 400 w 1505"/>
                <a:gd name="T27" fmla="*/ 454 h 454"/>
                <a:gd name="T28" fmla="*/ 759 w 1505"/>
                <a:gd name="T29" fmla="*/ 434 h 454"/>
                <a:gd name="T30" fmla="*/ 400 w 1505"/>
                <a:gd name="T31" fmla="*/ 407 h 454"/>
                <a:gd name="T32" fmla="*/ 447 w 1505"/>
                <a:gd name="T33" fmla="*/ 407 h 454"/>
                <a:gd name="T34" fmla="*/ 400 w 1505"/>
                <a:gd name="T35" fmla="*/ 95 h 454"/>
                <a:gd name="T36" fmla="*/ 400 w 1505"/>
                <a:gd name="T37" fmla="*/ 47 h 454"/>
                <a:gd name="T38" fmla="*/ 447 w 1505"/>
                <a:gd name="T39" fmla="*/ 47 h 454"/>
                <a:gd name="T40" fmla="*/ 583 w 1505"/>
                <a:gd name="T41" fmla="*/ 271 h 454"/>
                <a:gd name="T42" fmla="*/ 583 w 1505"/>
                <a:gd name="T43" fmla="*/ 224 h 454"/>
                <a:gd name="T44" fmla="*/ 630 w 1505"/>
                <a:gd name="T45" fmla="*/ 224 h 454"/>
                <a:gd name="T46" fmla="*/ 583 w 1505"/>
                <a:gd name="T47" fmla="*/ 224 h 454"/>
                <a:gd name="T48" fmla="*/ 935 w 1505"/>
                <a:gd name="T49" fmla="*/ 271 h 454"/>
                <a:gd name="T50" fmla="*/ 935 w 1505"/>
                <a:gd name="T51" fmla="*/ 224 h 454"/>
                <a:gd name="T52" fmla="*/ 983 w 1505"/>
                <a:gd name="T53" fmla="*/ 224 h 454"/>
                <a:gd name="T54" fmla="*/ 935 w 1505"/>
                <a:gd name="T55" fmla="*/ 224 h 454"/>
                <a:gd name="T56" fmla="*/ 1295 w 1505"/>
                <a:gd name="T57" fmla="*/ 271 h 454"/>
                <a:gd name="T58" fmla="*/ 1295 w 1505"/>
                <a:gd name="T59" fmla="*/ 224 h 454"/>
                <a:gd name="T60" fmla="*/ 1342 w 1505"/>
                <a:gd name="T61" fmla="*/ 224 h 454"/>
                <a:gd name="T62" fmla="*/ 1295 w 1505"/>
                <a:gd name="T63" fmla="*/ 224 h 454"/>
                <a:gd name="T64" fmla="*/ 759 w 1505"/>
                <a:gd name="T65" fmla="*/ 95 h 454"/>
                <a:gd name="T66" fmla="*/ 759 w 1505"/>
                <a:gd name="T67" fmla="*/ 47 h 454"/>
                <a:gd name="T68" fmla="*/ 806 w 1505"/>
                <a:gd name="T69" fmla="*/ 47 h 454"/>
                <a:gd name="T70" fmla="*/ 759 w 1505"/>
                <a:gd name="T71" fmla="*/ 47 h 454"/>
                <a:gd name="T72" fmla="*/ 1112 w 1505"/>
                <a:gd name="T73" fmla="*/ 95 h 454"/>
                <a:gd name="T74" fmla="*/ 1112 w 1505"/>
                <a:gd name="T75" fmla="*/ 47 h 454"/>
                <a:gd name="T76" fmla="*/ 1159 w 1505"/>
                <a:gd name="T77" fmla="*/ 47 h 454"/>
                <a:gd name="T78" fmla="*/ 1112 w 1505"/>
                <a:gd name="T79" fmla="*/ 47 h 454"/>
                <a:gd name="T80" fmla="*/ 1471 w 1505"/>
                <a:gd name="T81" fmla="*/ 47 h 454"/>
                <a:gd name="T82" fmla="*/ 759 w 1505"/>
                <a:gd name="T83" fmla="*/ 407 h 454"/>
                <a:gd name="T84" fmla="*/ 806 w 1505"/>
                <a:gd name="T85" fmla="*/ 407 h 454"/>
                <a:gd name="T86" fmla="*/ 759 w 1505"/>
                <a:gd name="T87" fmla="*/ 407 h 454"/>
                <a:gd name="T88" fmla="*/ 1115 w 1505"/>
                <a:gd name="T89" fmla="*/ 376 h 454"/>
                <a:gd name="T90" fmla="*/ 1471 w 1505"/>
                <a:gd name="T91" fmla="*/ 95 h 454"/>
                <a:gd name="T92" fmla="*/ 1471 w 1505"/>
                <a:gd name="T93" fmla="*/ 47 h 454"/>
                <a:gd name="T94" fmla="*/ 1505 w 1505"/>
                <a:gd name="T95" fmla="*/ 47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05" h="454">
                  <a:moveTo>
                    <a:pt x="223" y="224"/>
                  </a:moveTo>
                  <a:lnTo>
                    <a:pt x="223" y="271"/>
                  </a:lnTo>
                  <a:moveTo>
                    <a:pt x="223" y="176"/>
                  </a:moveTo>
                  <a:lnTo>
                    <a:pt x="223" y="224"/>
                  </a:lnTo>
                  <a:moveTo>
                    <a:pt x="223" y="224"/>
                  </a:moveTo>
                  <a:lnTo>
                    <a:pt x="271" y="224"/>
                  </a:lnTo>
                  <a:moveTo>
                    <a:pt x="176" y="224"/>
                  </a:moveTo>
                  <a:lnTo>
                    <a:pt x="223" y="224"/>
                  </a:lnTo>
                  <a:moveTo>
                    <a:pt x="47" y="47"/>
                  </a:moveTo>
                  <a:lnTo>
                    <a:pt x="47" y="95"/>
                  </a:lnTo>
                  <a:moveTo>
                    <a:pt x="47" y="0"/>
                  </a:moveTo>
                  <a:lnTo>
                    <a:pt x="47" y="47"/>
                  </a:lnTo>
                  <a:moveTo>
                    <a:pt x="47" y="47"/>
                  </a:moveTo>
                  <a:lnTo>
                    <a:pt x="95" y="47"/>
                  </a:lnTo>
                  <a:moveTo>
                    <a:pt x="0" y="47"/>
                  </a:moveTo>
                  <a:lnTo>
                    <a:pt x="47" y="47"/>
                  </a:lnTo>
                  <a:moveTo>
                    <a:pt x="352" y="47"/>
                  </a:moveTo>
                  <a:lnTo>
                    <a:pt x="400" y="47"/>
                  </a:lnTo>
                  <a:moveTo>
                    <a:pt x="47" y="359"/>
                  </a:moveTo>
                  <a:lnTo>
                    <a:pt x="47" y="407"/>
                  </a:lnTo>
                  <a:moveTo>
                    <a:pt x="47" y="407"/>
                  </a:moveTo>
                  <a:lnTo>
                    <a:pt x="95" y="407"/>
                  </a:lnTo>
                  <a:moveTo>
                    <a:pt x="0" y="407"/>
                  </a:moveTo>
                  <a:lnTo>
                    <a:pt x="47" y="407"/>
                  </a:lnTo>
                  <a:moveTo>
                    <a:pt x="352" y="407"/>
                  </a:moveTo>
                  <a:lnTo>
                    <a:pt x="400" y="407"/>
                  </a:lnTo>
                  <a:moveTo>
                    <a:pt x="400" y="407"/>
                  </a:moveTo>
                  <a:lnTo>
                    <a:pt x="400" y="454"/>
                  </a:lnTo>
                  <a:moveTo>
                    <a:pt x="759" y="407"/>
                  </a:moveTo>
                  <a:lnTo>
                    <a:pt x="759" y="434"/>
                  </a:lnTo>
                  <a:moveTo>
                    <a:pt x="400" y="359"/>
                  </a:moveTo>
                  <a:lnTo>
                    <a:pt x="400" y="407"/>
                  </a:lnTo>
                  <a:moveTo>
                    <a:pt x="400" y="407"/>
                  </a:moveTo>
                  <a:lnTo>
                    <a:pt x="447" y="407"/>
                  </a:lnTo>
                  <a:moveTo>
                    <a:pt x="400" y="47"/>
                  </a:moveTo>
                  <a:lnTo>
                    <a:pt x="400" y="95"/>
                  </a:lnTo>
                  <a:moveTo>
                    <a:pt x="400" y="0"/>
                  </a:moveTo>
                  <a:lnTo>
                    <a:pt x="400" y="47"/>
                  </a:lnTo>
                  <a:moveTo>
                    <a:pt x="400" y="47"/>
                  </a:moveTo>
                  <a:lnTo>
                    <a:pt x="447" y="47"/>
                  </a:lnTo>
                  <a:moveTo>
                    <a:pt x="583" y="224"/>
                  </a:moveTo>
                  <a:lnTo>
                    <a:pt x="583" y="271"/>
                  </a:lnTo>
                  <a:moveTo>
                    <a:pt x="583" y="176"/>
                  </a:moveTo>
                  <a:lnTo>
                    <a:pt x="583" y="224"/>
                  </a:lnTo>
                  <a:moveTo>
                    <a:pt x="583" y="224"/>
                  </a:moveTo>
                  <a:lnTo>
                    <a:pt x="630" y="224"/>
                  </a:lnTo>
                  <a:moveTo>
                    <a:pt x="535" y="224"/>
                  </a:moveTo>
                  <a:lnTo>
                    <a:pt x="583" y="224"/>
                  </a:lnTo>
                  <a:moveTo>
                    <a:pt x="935" y="224"/>
                  </a:moveTo>
                  <a:lnTo>
                    <a:pt x="935" y="271"/>
                  </a:lnTo>
                  <a:moveTo>
                    <a:pt x="935" y="176"/>
                  </a:moveTo>
                  <a:lnTo>
                    <a:pt x="935" y="224"/>
                  </a:lnTo>
                  <a:moveTo>
                    <a:pt x="935" y="224"/>
                  </a:moveTo>
                  <a:lnTo>
                    <a:pt x="983" y="224"/>
                  </a:lnTo>
                  <a:moveTo>
                    <a:pt x="888" y="224"/>
                  </a:moveTo>
                  <a:lnTo>
                    <a:pt x="935" y="224"/>
                  </a:lnTo>
                  <a:moveTo>
                    <a:pt x="1295" y="224"/>
                  </a:moveTo>
                  <a:lnTo>
                    <a:pt x="1295" y="271"/>
                  </a:lnTo>
                  <a:moveTo>
                    <a:pt x="1295" y="176"/>
                  </a:moveTo>
                  <a:lnTo>
                    <a:pt x="1295" y="224"/>
                  </a:lnTo>
                  <a:moveTo>
                    <a:pt x="1295" y="224"/>
                  </a:moveTo>
                  <a:lnTo>
                    <a:pt x="1342" y="224"/>
                  </a:lnTo>
                  <a:moveTo>
                    <a:pt x="1247" y="224"/>
                  </a:moveTo>
                  <a:lnTo>
                    <a:pt x="1295" y="224"/>
                  </a:lnTo>
                  <a:moveTo>
                    <a:pt x="759" y="47"/>
                  </a:moveTo>
                  <a:lnTo>
                    <a:pt x="759" y="95"/>
                  </a:lnTo>
                  <a:moveTo>
                    <a:pt x="759" y="0"/>
                  </a:moveTo>
                  <a:lnTo>
                    <a:pt x="759" y="47"/>
                  </a:lnTo>
                  <a:moveTo>
                    <a:pt x="759" y="47"/>
                  </a:moveTo>
                  <a:lnTo>
                    <a:pt x="806" y="47"/>
                  </a:lnTo>
                  <a:moveTo>
                    <a:pt x="712" y="47"/>
                  </a:moveTo>
                  <a:lnTo>
                    <a:pt x="759" y="47"/>
                  </a:lnTo>
                  <a:moveTo>
                    <a:pt x="1112" y="47"/>
                  </a:moveTo>
                  <a:lnTo>
                    <a:pt x="1112" y="95"/>
                  </a:lnTo>
                  <a:moveTo>
                    <a:pt x="1112" y="0"/>
                  </a:moveTo>
                  <a:lnTo>
                    <a:pt x="1112" y="47"/>
                  </a:lnTo>
                  <a:moveTo>
                    <a:pt x="1112" y="47"/>
                  </a:moveTo>
                  <a:lnTo>
                    <a:pt x="1159" y="47"/>
                  </a:lnTo>
                  <a:moveTo>
                    <a:pt x="1071" y="47"/>
                  </a:moveTo>
                  <a:lnTo>
                    <a:pt x="1112" y="47"/>
                  </a:lnTo>
                  <a:moveTo>
                    <a:pt x="1423" y="47"/>
                  </a:moveTo>
                  <a:lnTo>
                    <a:pt x="1471" y="47"/>
                  </a:lnTo>
                  <a:moveTo>
                    <a:pt x="759" y="359"/>
                  </a:moveTo>
                  <a:lnTo>
                    <a:pt x="759" y="407"/>
                  </a:lnTo>
                  <a:moveTo>
                    <a:pt x="759" y="407"/>
                  </a:moveTo>
                  <a:lnTo>
                    <a:pt x="806" y="407"/>
                  </a:lnTo>
                  <a:moveTo>
                    <a:pt x="712" y="407"/>
                  </a:moveTo>
                  <a:lnTo>
                    <a:pt x="759" y="407"/>
                  </a:lnTo>
                  <a:moveTo>
                    <a:pt x="1115" y="357"/>
                  </a:moveTo>
                  <a:lnTo>
                    <a:pt x="1115" y="376"/>
                  </a:lnTo>
                  <a:moveTo>
                    <a:pt x="1471" y="47"/>
                  </a:moveTo>
                  <a:lnTo>
                    <a:pt x="1471" y="95"/>
                  </a:lnTo>
                  <a:moveTo>
                    <a:pt x="1471" y="0"/>
                  </a:moveTo>
                  <a:lnTo>
                    <a:pt x="1471" y="47"/>
                  </a:lnTo>
                  <a:moveTo>
                    <a:pt x="1471" y="47"/>
                  </a:moveTo>
                  <a:lnTo>
                    <a:pt x="1505" y="47"/>
                  </a:lnTo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1616" y="1994"/>
              <a:ext cx="105" cy="35"/>
            </a:xfrm>
            <a:custGeom>
              <a:avLst/>
              <a:gdLst>
                <a:gd name="T0" fmla="*/ 0 w 461"/>
                <a:gd name="T1" fmla="*/ 0 h 156"/>
                <a:gd name="T2" fmla="*/ 54 w 461"/>
                <a:gd name="T3" fmla="*/ 0 h 156"/>
                <a:gd name="T4" fmla="*/ 102 w 461"/>
                <a:gd name="T5" fmla="*/ 13 h 156"/>
                <a:gd name="T6" fmla="*/ 169 w 461"/>
                <a:gd name="T7" fmla="*/ 34 h 156"/>
                <a:gd name="T8" fmla="*/ 217 w 461"/>
                <a:gd name="T9" fmla="*/ 54 h 156"/>
                <a:gd name="T10" fmla="*/ 298 w 461"/>
                <a:gd name="T11" fmla="*/ 88 h 156"/>
                <a:gd name="T12" fmla="*/ 373 w 461"/>
                <a:gd name="T13" fmla="*/ 108 h 156"/>
                <a:gd name="T14" fmla="*/ 420 w 461"/>
                <a:gd name="T15" fmla="*/ 122 h 156"/>
                <a:gd name="T16" fmla="*/ 454 w 461"/>
                <a:gd name="T17" fmla="*/ 129 h 156"/>
                <a:gd name="T18" fmla="*/ 461 w 461"/>
                <a:gd name="T19" fmla="*/ 156 h 156"/>
                <a:gd name="T20" fmla="*/ 407 w 461"/>
                <a:gd name="T21" fmla="*/ 135 h 156"/>
                <a:gd name="T22" fmla="*/ 346 w 461"/>
                <a:gd name="T23" fmla="*/ 122 h 156"/>
                <a:gd name="T24" fmla="*/ 264 w 461"/>
                <a:gd name="T25" fmla="*/ 95 h 156"/>
                <a:gd name="T26" fmla="*/ 197 w 461"/>
                <a:gd name="T27" fmla="*/ 74 h 156"/>
                <a:gd name="T28" fmla="*/ 136 w 461"/>
                <a:gd name="T29" fmla="*/ 47 h 156"/>
                <a:gd name="T30" fmla="*/ 61 w 461"/>
                <a:gd name="T31" fmla="*/ 27 h 156"/>
                <a:gd name="T32" fmla="*/ 0 w 461"/>
                <a:gd name="T33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1" h="156">
                  <a:moveTo>
                    <a:pt x="0" y="0"/>
                  </a:moveTo>
                  <a:lnTo>
                    <a:pt x="54" y="0"/>
                  </a:lnTo>
                  <a:lnTo>
                    <a:pt x="102" y="13"/>
                  </a:lnTo>
                  <a:lnTo>
                    <a:pt x="169" y="34"/>
                  </a:lnTo>
                  <a:lnTo>
                    <a:pt x="217" y="54"/>
                  </a:lnTo>
                  <a:lnTo>
                    <a:pt x="298" y="88"/>
                  </a:lnTo>
                  <a:lnTo>
                    <a:pt x="373" y="108"/>
                  </a:lnTo>
                  <a:lnTo>
                    <a:pt x="420" y="122"/>
                  </a:lnTo>
                  <a:lnTo>
                    <a:pt x="454" y="129"/>
                  </a:lnTo>
                  <a:lnTo>
                    <a:pt x="461" y="156"/>
                  </a:lnTo>
                  <a:lnTo>
                    <a:pt x="407" y="135"/>
                  </a:lnTo>
                  <a:lnTo>
                    <a:pt x="346" y="122"/>
                  </a:lnTo>
                  <a:lnTo>
                    <a:pt x="264" y="95"/>
                  </a:lnTo>
                  <a:lnTo>
                    <a:pt x="197" y="74"/>
                  </a:lnTo>
                  <a:lnTo>
                    <a:pt x="136" y="47"/>
                  </a:lnTo>
                  <a:lnTo>
                    <a:pt x="61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1695" y="1994"/>
              <a:ext cx="18" cy="6"/>
            </a:xfrm>
            <a:custGeom>
              <a:avLst/>
              <a:gdLst>
                <a:gd name="T0" fmla="*/ 0 w 81"/>
                <a:gd name="T1" fmla="*/ 0 h 27"/>
                <a:gd name="T2" fmla="*/ 68 w 81"/>
                <a:gd name="T3" fmla="*/ 0 h 27"/>
                <a:gd name="T4" fmla="*/ 81 w 81"/>
                <a:gd name="T5" fmla="*/ 27 h 27"/>
                <a:gd name="T6" fmla="*/ 0 w 81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27">
                  <a:moveTo>
                    <a:pt x="0" y="0"/>
                  </a:moveTo>
                  <a:lnTo>
                    <a:pt x="68" y="0"/>
                  </a:lnTo>
                  <a:lnTo>
                    <a:pt x="81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Rectangle 18"/>
            <p:cNvSpPr>
              <a:spLocks noChangeArrowheads="1"/>
            </p:cNvSpPr>
            <p:nvPr/>
          </p:nvSpPr>
          <p:spPr bwMode="auto">
            <a:xfrm>
              <a:off x="1351" y="2533"/>
              <a:ext cx="193" cy="139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1310" y="1991"/>
              <a:ext cx="138" cy="40"/>
            </a:xfrm>
            <a:custGeom>
              <a:avLst/>
              <a:gdLst>
                <a:gd name="T0" fmla="*/ 420 w 610"/>
                <a:gd name="T1" fmla="*/ 0 h 176"/>
                <a:gd name="T2" fmla="*/ 610 w 610"/>
                <a:gd name="T3" fmla="*/ 14 h 176"/>
                <a:gd name="T4" fmla="*/ 569 w 610"/>
                <a:gd name="T5" fmla="*/ 21 h 176"/>
                <a:gd name="T6" fmla="*/ 542 w 610"/>
                <a:gd name="T7" fmla="*/ 27 h 176"/>
                <a:gd name="T8" fmla="*/ 495 w 610"/>
                <a:gd name="T9" fmla="*/ 41 h 176"/>
                <a:gd name="T10" fmla="*/ 434 w 610"/>
                <a:gd name="T11" fmla="*/ 61 h 176"/>
                <a:gd name="T12" fmla="*/ 386 w 610"/>
                <a:gd name="T13" fmla="*/ 75 h 176"/>
                <a:gd name="T14" fmla="*/ 312 w 610"/>
                <a:gd name="T15" fmla="*/ 102 h 176"/>
                <a:gd name="T16" fmla="*/ 237 w 610"/>
                <a:gd name="T17" fmla="*/ 115 h 176"/>
                <a:gd name="T18" fmla="*/ 162 w 610"/>
                <a:gd name="T19" fmla="*/ 129 h 176"/>
                <a:gd name="T20" fmla="*/ 88 w 610"/>
                <a:gd name="T21" fmla="*/ 149 h 176"/>
                <a:gd name="T22" fmla="*/ 13 w 610"/>
                <a:gd name="T23" fmla="*/ 176 h 176"/>
                <a:gd name="T24" fmla="*/ 0 w 610"/>
                <a:gd name="T25" fmla="*/ 129 h 176"/>
                <a:gd name="T26" fmla="*/ 47 w 610"/>
                <a:gd name="T27" fmla="*/ 109 h 176"/>
                <a:gd name="T28" fmla="*/ 115 w 610"/>
                <a:gd name="T29" fmla="*/ 95 h 176"/>
                <a:gd name="T30" fmla="*/ 190 w 610"/>
                <a:gd name="T31" fmla="*/ 75 h 176"/>
                <a:gd name="T32" fmla="*/ 312 w 610"/>
                <a:gd name="T33" fmla="*/ 48 h 176"/>
                <a:gd name="T34" fmla="*/ 359 w 610"/>
                <a:gd name="T35" fmla="*/ 34 h 176"/>
                <a:gd name="T36" fmla="*/ 420 w 610"/>
                <a:gd name="T3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0" h="176">
                  <a:moveTo>
                    <a:pt x="420" y="0"/>
                  </a:moveTo>
                  <a:lnTo>
                    <a:pt x="610" y="14"/>
                  </a:lnTo>
                  <a:lnTo>
                    <a:pt x="569" y="21"/>
                  </a:lnTo>
                  <a:lnTo>
                    <a:pt x="542" y="27"/>
                  </a:lnTo>
                  <a:lnTo>
                    <a:pt x="495" y="41"/>
                  </a:lnTo>
                  <a:lnTo>
                    <a:pt x="434" y="61"/>
                  </a:lnTo>
                  <a:lnTo>
                    <a:pt x="386" y="75"/>
                  </a:lnTo>
                  <a:lnTo>
                    <a:pt x="312" y="102"/>
                  </a:lnTo>
                  <a:lnTo>
                    <a:pt x="237" y="115"/>
                  </a:lnTo>
                  <a:lnTo>
                    <a:pt x="162" y="129"/>
                  </a:lnTo>
                  <a:lnTo>
                    <a:pt x="88" y="149"/>
                  </a:lnTo>
                  <a:lnTo>
                    <a:pt x="13" y="176"/>
                  </a:lnTo>
                  <a:lnTo>
                    <a:pt x="0" y="129"/>
                  </a:lnTo>
                  <a:lnTo>
                    <a:pt x="47" y="109"/>
                  </a:lnTo>
                  <a:lnTo>
                    <a:pt x="115" y="95"/>
                  </a:lnTo>
                  <a:lnTo>
                    <a:pt x="190" y="75"/>
                  </a:lnTo>
                  <a:lnTo>
                    <a:pt x="312" y="48"/>
                  </a:lnTo>
                  <a:lnTo>
                    <a:pt x="359" y="34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1320" y="1994"/>
              <a:ext cx="201" cy="62"/>
            </a:xfrm>
            <a:custGeom>
              <a:avLst/>
              <a:gdLst>
                <a:gd name="T0" fmla="*/ 834 w 882"/>
                <a:gd name="T1" fmla="*/ 0 h 271"/>
                <a:gd name="T2" fmla="*/ 882 w 882"/>
                <a:gd name="T3" fmla="*/ 0 h 271"/>
                <a:gd name="T4" fmla="*/ 827 w 882"/>
                <a:gd name="T5" fmla="*/ 27 h 271"/>
                <a:gd name="T6" fmla="*/ 746 w 882"/>
                <a:gd name="T7" fmla="*/ 47 h 271"/>
                <a:gd name="T8" fmla="*/ 651 w 882"/>
                <a:gd name="T9" fmla="*/ 81 h 271"/>
                <a:gd name="T10" fmla="*/ 563 w 882"/>
                <a:gd name="T11" fmla="*/ 115 h 271"/>
                <a:gd name="T12" fmla="*/ 482 w 882"/>
                <a:gd name="T13" fmla="*/ 142 h 271"/>
                <a:gd name="T14" fmla="*/ 360 w 882"/>
                <a:gd name="T15" fmla="*/ 176 h 271"/>
                <a:gd name="T16" fmla="*/ 231 w 882"/>
                <a:gd name="T17" fmla="*/ 203 h 271"/>
                <a:gd name="T18" fmla="*/ 115 w 882"/>
                <a:gd name="T19" fmla="*/ 244 h 271"/>
                <a:gd name="T20" fmla="*/ 14 w 882"/>
                <a:gd name="T21" fmla="*/ 271 h 271"/>
                <a:gd name="T22" fmla="*/ 0 w 882"/>
                <a:gd name="T23" fmla="*/ 244 h 271"/>
                <a:gd name="T24" fmla="*/ 75 w 882"/>
                <a:gd name="T25" fmla="*/ 217 h 271"/>
                <a:gd name="T26" fmla="*/ 190 w 882"/>
                <a:gd name="T27" fmla="*/ 183 h 271"/>
                <a:gd name="T28" fmla="*/ 312 w 882"/>
                <a:gd name="T29" fmla="*/ 156 h 271"/>
                <a:gd name="T30" fmla="*/ 441 w 882"/>
                <a:gd name="T31" fmla="*/ 115 h 271"/>
                <a:gd name="T32" fmla="*/ 556 w 882"/>
                <a:gd name="T33" fmla="*/ 88 h 271"/>
                <a:gd name="T34" fmla="*/ 644 w 882"/>
                <a:gd name="T35" fmla="*/ 54 h 271"/>
                <a:gd name="T36" fmla="*/ 834 w 882"/>
                <a:gd name="T37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82" h="271">
                  <a:moveTo>
                    <a:pt x="834" y="0"/>
                  </a:moveTo>
                  <a:lnTo>
                    <a:pt x="882" y="0"/>
                  </a:lnTo>
                  <a:lnTo>
                    <a:pt x="827" y="27"/>
                  </a:lnTo>
                  <a:lnTo>
                    <a:pt x="746" y="47"/>
                  </a:lnTo>
                  <a:lnTo>
                    <a:pt x="651" y="81"/>
                  </a:lnTo>
                  <a:lnTo>
                    <a:pt x="563" y="115"/>
                  </a:lnTo>
                  <a:lnTo>
                    <a:pt x="482" y="142"/>
                  </a:lnTo>
                  <a:lnTo>
                    <a:pt x="360" y="176"/>
                  </a:lnTo>
                  <a:lnTo>
                    <a:pt x="231" y="203"/>
                  </a:lnTo>
                  <a:lnTo>
                    <a:pt x="115" y="244"/>
                  </a:lnTo>
                  <a:lnTo>
                    <a:pt x="14" y="271"/>
                  </a:lnTo>
                  <a:lnTo>
                    <a:pt x="0" y="244"/>
                  </a:lnTo>
                  <a:lnTo>
                    <a:pt x="75" y="217"/>
                  </a:lnTo>
                  <a:lnTo>
                    <a:pt x="190" y="183"/>
                  </a:lnTo>
                  <a:lnTo>
                    <a:pt x="312" y="156"/>
                  </a:lnTo>
                  <a:lnTo>
                    <a:pt x="441" y="115"/>
                  </a:lnTo>
                  <a:lnTo>
                    <a:pt x="556" y="88"/>
                  </a:lnTo>
                  <a:lnTo>
                    <a:pt x="644" y="5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1954" y="1991"/>
              <a:ext cx="121" cy="66"/>
            </a:xfrm>
            <a:custGeom>
              <a:avLst/>
              <a:gdLst>
                <a:gd name="T0" fmla="*/ 0 w 535"/>
                <a:gd name="T1" fmla="*/ 0 h 292"/>
                <a:gd name="T2" fmla="*/ 74 w 535"/>
                <a:gd name="T3" fmla="*/ 0 h 292"/>
                <a:gd name="T4" fmla="*/ 108 w 535"/>
                <a:gd name="T5" fmla="*/ 34 h 292"/>
                <a:gd name="T6" fmla="*/ 156 w 535"/>
                <a:gd name="T7" fmla="*/ 75 h 292"/>
                <a:gd name="T8" fmla="*/ 196 w 535"/>
                <a:gd name="T9" fmla="*/ 115 h 292"/>
                <a:gd name="T10" fmla="*/ 244 w 535"/>
                <a:gd name="T11" fmla="*/ 136 h 292"/>
                <a:gd name="T12" fmla="*/ 285 w 535"/>
                <a:gd name="T13" fmla="*/ 149 h 292"/>
                <a:gd name="T14" fmla="*/ 325 w 535"/>
                <a:gd name="T15" fmla="*/ 149 h 292"/>
                <a:gd name="T16" fmla="*/ 366 w 535"/>
                <a:gd name="T17" fmla="*/ 136 h 292"/>
                <a:gd name="T18" fmla="*/ 380 w 535"/>
                <a:gd name="T19" fmla="*/ 115 h 292"/>
                <a:gd name="T20" fmla="*/ 386 w 535"/>
                <a:gd name="T21" fmla="*/ 75 h 292"/>
                <a:gd name="T22" fmla="*/ 386 w 535"/>
                <a:gd name="T23" fmla="*/ 14 h 292"/>
                <a:gd name="T24" fmla="*/ 535 w 535"/>
                <a:gd name="T25" fmla="*/ 0 h 292"/>
                <a:gd name="T26" fmla="*/ 535 w 535"/>
                <a:gd name="T27" fmla="*/ 68 h 292"/>
                <a:gd name="T28" fmla="*/ 522 w 535"/>
                <a:gd name="T29" fmla="*/ 95 h 292"/>
                <a:gd name="T30" fmla="*/ 515 w 535"/>
                <a:gd name="T31" fmla="*/ 129 h 292"/>
                <a:gd name="T32" fmla="*/ 502 w 535"/>
                <a:gd name="T33" fmla="*/ 170 h 292"/>
                <a:gd name="T34" fmla="*/ 488 w 535"/>
                <a:gd name="T35" fmla="*/ 204 h 292"/>
                <a:gd name="T36" fmla="*/ 474 w 535"/>
                <a:gd name="T37" fmla="*/ 231 h 292"/>
                <a:gd name="T38" fmla="*/ 447 w 535"/>
                <a:gd name="T39" fmla="*/ 271 h 292"/>
                <a:gd name="T40" fmla="*/ 400 w 535"/>
                <a:gd name="T41" fmla="*/ 292 h 292"/>
                <a:gd name="T42" fmla="*/ 346 w 535"/>
                <a:gd name="T43" fmla="*/ 285 h 292"/>
                <a:gd name="T44" fmla="*/ 298 w 535"/>
                <a:gd name="T45" fmla="*/ 258 h 292"/>
                <a:gd name="T46" fmla="*/ 237 w 535"/>
                <a:gd name="T47" fmla="*/ 210 h 292"/>
                <a:gd name="T48" fmla="*/ 169 w 535"/>
                <a:gd name="T49" fmla="*/ 170 h 292"/>
                <a:gd name="T50" fmla="*/ 108 w 535"/>
                <a:gd name="T51" fmla="*/ 122 h 292"/>
                <a:gd name="T52" fmla="*/ 54 w 535"/>
                <a:gd name="T53" fmla="*/ 61 h 292"/>
                <a:gd name="T54" fmla="*/ 27 w 535"/>
                <a:gd name="T55" fmla="*/ 27 h 292"/>
                <a:gd name="T56" fmla="*/ 0 w 535"/>
                <a:gd name="T57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5" h="292">
                  <a:moveTo>
                    <a:pt x="0" y="0"/>
                  </a:moveTo>
                  <a:lnTo>
                    <a:pt x="74" y="0"/>
                  </a:lnTo>
                  <a:lnTo>
                    <a:pt x="108" y="34"/>
                  </a:lnTo>
                  <a:lnTo>
                    <a:pt x="156" y="75"/>
                  </a:lnTo>
                  <a:lnTo>
                    <a:pt x="196" y="115"/>
                  </a:lnTo>
                  <a:lnTo>
                    <a:pt x="244" y="136"/>
                  </a:lnTo>
                  <a:lnTo>
                    <a:pt x="285" y="149"/>
                  </a:lnTo>
                  <a:lnTo>
                    <a:pt x="325" y="149"/>
                  </a:lnTo>
                  <a:lnTo>
                    <a:pt x="366" y="136"/>
                  </a:lnTo>
                  <a:lnTo>
                    <a:pt x="380" y="115"/>
                  </a:lnTo>
                  <a:lnTo>
                    <a:pt x="386" y="75"/>
                  </a:lnTo>
                  <a:lnTo>
                    <a:pt x="386" y="14"/>
                  </a:lnTo>
                  <a:lnTo>
                    <a:pt x="535" y="0"/>
                  </a:lnTo>
                  <a:lnTo>
                    <a:pt x="535" y="68"/>
                  </a:lnTo>
                  <a:lnTo>
                    <a:pt x="522" y="95"/>
                  </a:lnTo>
                  <a:lnTo>
                    <a:pt x="515" y="129"/>
                  </a:lnTo>
                  <a:lnTo>
                    <a:pt x="502" y="170"/>
                  </a:lnTo>
                  <a:lnTo>
                    <a:pt x="488" y="204"/>
                  </a:lnTo>
                  <a:lnTo>
                    <a:pt x="474" y="231"/>
                  </a:lnTo>
                  <a:lnTo>
                    <a:pt x="447" y="271"/>
                  </a:lnTo>
                  <a:lnTo>
                    <a:pt x="400" y="292"/>
                  </a:lnTo>
                  <a:lnTo>
                    <a:pt x="346" y="285"/>
                  </a:lnTo>
                  <a:lnTo>
                    <a:pt x="298" y="258"/>
                  </a:lnTo>
                  <a:lnTo>
                    <a:pt x="237" y="210"/>
                  </a:lnTo>
                  <a:lnTo>
                    <a:pt x="169" y="170"/>
                  </a:lnTo>
                  <a:lnTo>
                    <a:pt x="108" y="122"/>
                  </a:lnTo>
                  <a:lnTo>
                    <a:pt x="54" y="61"/>
                  </a:lnTo>
                  <a:lnTo>
                    <a:pt x="2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" name="Freeform 22"/>
            <p:cNvSpPr>
              <a:spLocks/>
            </p:cNvSpPr>
            <p:nvPr/>
          </p:nvSpPr>
          <p:spPr bwMode="auto">
            <a:xfrm>
              <a:off x="1853" y="1991"/>
              <a:ext cx="252" cy="136"/>
            </a:xfrm>
            <a:custGeom>
              <a:avLst/>
              <a:gdLst>
                <a:gd name="T0" fmla="*/ 0 w 1105"/>
                <a:gd name="T1" fmla="*/ 0 h 597"/>
                <a:gd name="T2" fmla="*/ 190 w 1105"/>
                <a:gd name="T3" fmla="*/ 0 h 597"/>
                <a:gd name="T4" fmla="*/ 231 w 1105"/>
                <a:gd name="T5" fmla="*/ 48 h 597"/>
                <a:gd name="T6" fmla="*/ 292 w 1105"/>
                <a:gd name="T7" fmla="*/ 109 h 597"/>
                <a:gd name="T8" fmla="*/ 346 w 1105"/>
                <a:gd name="T9" fmla="*/ 149 h 597"/>
                <a:gd name="T10" fmla="*/ 387 w 1105"/>
                <a:gd name="T11" fmla="*/ 190 h 597"/>
                <a:gd name="T12" fmla="*/ 448 w 1105"/>
                <a:gd name="T13" fmla="*/ 251 h 597"/>
                <a:gd name="T14" fmla="*/ 509 w 1105"/>
                <a:gd name="T15" fmla="*/ 305 h 597"/>
                <a:gd name="T16" fmla="*/ 597 w 1105"/>
                <a:gd name="T17" fmla="*/ 373 h 597"/>
                <a:gd name="T18" fmla="*/ 651 w 1105"/>
                <a:gd name="T19" fmla="*/ 414 h 597"/>
                <a:gd name="T20" fmla="*/ 692 w 1105"/>
                <a:gd name="T21" fmla="*/ 441 h 597"/>
                <a:gd name="T22" fmla="*/ 746 w 1105"/>
                <a:gd name="T23" fmla="*/ 475 h 597"/>
                <a:gd name="T24" fmla="*/ 780 w 1105"/>
                <a:gd name="T25" fmla="*/ 495 h 597"/>
                <a:gd name="T26" fmla="*/ 834 w 1105"/>
                <a:gd name="T27" fmla="*/ 509 h 597"/>
                <a:gd name="T28" fmla="*/ 875 w 1105"/>
                <a:gd name="T29" fmla="*/ 515 h 597"/>
                <a:gd name="T30" fmla="*/ 915 w 1105"/>
                <a:gd name="T31" fmla="*/ 515 h 597"/>
                <a:gd name="T32" fmla="*/ 963 w 1105"/>
                <a:gd name="T33" fmla="*/ 509 h 597"/>
                <a:gd name="T34" fmla="*/ 990 w 1105"/>
                <a:gd name="T35" fmla="*/ 488 h 597"/>
                <a:gd name="T36" fmla="*/ 1017 w 1105"/>
                <a:gd name="T37" fmla="*/ 448 h 597"/>
                <a:gd name="T38" fmla="*/ 1037 w 1105"/>
                <a:gd name="T39" fmla="*/ 421 h 597"/>
                <a:gd name="T40" fmla="*/ 1051 w 1105"/>
                <a:gd name="T41" fmla="*/ 400 h 597"/>
                <a:gd name="T42" fmla="*/ 1065 w 1105"/>
                <a:gd name="T43" fmla="*/ 366 h 597"/>
                <a:gd name="T44" fmla="*/ 1105 w 1105"/>
                <a:gd name="T45" fmla="*/ 441 h 597"/>
                <a:gd name="T46" fmla="*/ 1085 w 1105"/>
                <a:gd name="T47" fmla="*/ 482 h 597"/>
                <a:gd name="T48" fmla="*/ 1058 w 1105"/>
                <a:gd name="T49" fmla="*/ 515 h 597"/>
                <a:gd name="T50" fmla="*/ 1031 w 1105"/>
                <a:gd name="T51" fmla="*/ 549 h 597"/>
                <a:gd name="T52" fmla="*/ 997 w 1105"/>
                <a:gd name="T53" fmla="*/ 576 h 597"/>
                <a:gd name="T54" fmla="*/ 976 w 1105"/>
                <a:gd name="T55" fmla="*/ 590 h 597"/>
                <a:gd name="T56" fmla="*/ 936 w 1105"/>
                <a:gd name="T57" fmla="*/ 597 h 597"/>
                <a:gd name="T58" fmla="*/ 881 w 1105"/>
                <a:gd name="T59" fmla="*/ 583 h 597"/>
                <a:gd name="T60" fmla="*/ 834 w 1105"/>
                <a:gd name="T61" fmla="*/ 570 h 597"/>
                <a:gd name="T62" fmla="*/ 773 w 1105"/>
                <a:gd name="T63" fmla="*/ 529 h 597"/>
                <a:gd name="T64" fmla="*/ 705 w 1105"/>
                <a:gd name="T65" fmla="*/ 495 h 597"/>
                <a:gd name="T66" fmla="*/ 658 w 1105"/>
                <a:gd name="T67" fmla="*/ 461 h 597"/>
                <a:gd name="T68" fmla="*/ 610 w 1105"/>
                <a:gd name="T69" fmla="*/ 427 h 597"/>
                <a:gd name="T70" fmla="*/ 549 w 1105"/>
                <a:gd name="T71" fmla="*/ 380 h 597"/>
                <a:gd name="T72" fmla="*/ 495 w 1105"/>
                <a:gd name="T73" fmla="*/ 353 h 597"/>
                <a:gd name="T74" fmla="*/ 441 w 1105"/>
                <a:gd name="T75" fmla="*/ 319 h 597"/>
                <a:gd name="T76" fmla="*/ 359 w 1105"/>
                <a:gd name="T77" fmla="*/ 278 h 597"/>
                <a:gd name="T78" fmla="*/ 285 w 1105"/>
                <a:gd name="T79" fmla="*/ 217 h 597"/>
                <a:gd name="T80" fmla="*/ 224 w 1105"/>
                <a:gd name="T81" fmla="*/ 176 h 597"/>
                <a:gd name="T82" fmla="*/ 143 w 1105"/>
                <a:gd name="T83" fmla="*/ 109 h 597"/>
                <a:gd name="T84" fmla="*/ 75 w 1105"/>
                <a:gd name="T85" fmla="*/ 61 h 597"/>
                <a:gd name="T86" fmla="*/ 0 w 1105"/>
                <a:gd name="T87" fmla="*/ 0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05" h="597">
                  <a:moveTo>
                    <a:pt x="0" y="0"/>
                  </a:moveTo>
                  <a:lnTo>
                    <a:pt x="190" y="0"/>
                  </a:lnTo>
                  <a:lnTo>
                    <a:pt x="231" y="48"/>
                  </a:lnTo>
                  <a:lnTo>
                    <a:pt x="292" y="109"/>
                  </a:lnTo>
                  <a:lnTo>
                    <a:pt x="346" y="149"/>
                  </a:lnTo>
                  <a:lnTo>
                    <a:pt x="387" y="190"/>
                  </a:lnTo>
                  <a:lnTo>
                    <a:pt x="448" y="251"/>
                  </a:lnTo>
                  <a:lnTo>
                    <a:pt x="509" y="305"/>
                  </a:lnTo>
                  <a:lnTo>
                    <a:pt x="597" y="373"/>
                  </a:lnTo>
                  <a:lnTo>
                    <a:pt x="651" y="414"/>
                  </a:lnTo>
                  <a:lnTo>
                    <a:pt x="692" y="441"/>
                  </a:lnTo>
                  <a:lnTo>
                    <a:pt x="746" y="475"/>
                  </a:lnTo>
                  <a:lnTo>
                    <a:pt x="780" y="495"/>
                  </a:lnTo>
                  <a:lnTo>
                    <a:pt x="834" y="509"/>
                  </a:lnTo>
                  <a:lnTo>
                    <a:pt x="875" y="515"/>
                  </a:lnTo>
                  <a:lnTo>
                    <a:pt x="915" y="515"/>
                  </a:lnTo>
                  <a:lnTo>
                    <a:pt x="963" y="509"/>
                  </a:lnTo>
                  <a:lnTo>
                    <a:pt x="990" y="488"/>
                  </a:lnTo>
                  <a:lnTo>
                    <a:pt x="1017" y="448"/>
                  </a:lnTo>
                  <a:lnTo>
                    <a:pt x="1037" y="421"/>
                  </a:lnTo>
                  <a:lnTo>
                    <a:pt x="1051" y="400"/>
                  </a:lnTo>
                  <a:lnTo>
                    <a:pt x="1065" y="366"/>
                  </a:lnTo>
                  <a:lnTo>
                    <a:pt x="1105" y="441"/>
                  </a:lnTo>
                  <a:lnTo>
                    <a:pt x="1085" y="482"/>
                  </a:lnTo>
                  <a:lnTo>
                    <a:pt x="1058" y="515"/>
                  </a:lnTo>
                  <a:lnTo>
                    <a:pt x="1031" y="549"/>
                  </a:lnTo>
                  <a:lnTo>
                    <a:pt x="997" y="576"/>
                  </a:lnTo>
                  <a:lnTo>
                    <a:pt x="976" y="590"/>
                  </a:lnTo>
                  <a:lnTo>
                    <a:pt x="936" y="597"/>
                  </a:lnTo>
                  <a:lnTo>
                    <a:pt x="881" y="583"/>
                  </a:lnTo>
                  <a:lnTo>
                    <a:pt x="834" y="570"/>
                  </a:lnTo>
                  <a:lnTo>
                    <a:pt x="773" y="529"/>
                  </a:lnTo>
                  <a:lnTo>
                    <a:pt x="705" y="495"/>
                  </a:lnTo>
                  <a:lnTo>
                    <a:pt x="658" y="461"/>
                  </a:lnTo>
                  <a:lnTo>
                    <a:pt x="610" y="427"/>
                  </a:lnTo>
                  <a:lnTo>
                    <a:pt x="549" y="380"/>
                  </a:lnTo>
                  <a:lnTo>
                    <a:pt x="495" y="353"/>
                  </a:lnTo>
                  <a:lnTo>
                    <a:pt x="441" y="319"/>
                  </a:lnTo>
                  <a:lnTo>
                    <a:pt x="359" y="278"/>
                  </a:lnTo>
                  <a:lnTo>
                    <a:pt x="285" y="217"/>
                  </a:lnTo>
                  <a:lnTo>
                    <a:pt x="224" y="176"/>
                  </a:lnTo>
                  <a:lnTo>
                    <a:pt x="143" y="109"/>
                  </a:lnTo>
                  <a:lnTo>
                    <a:pt x="75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" name="Freeform 23"/>
            <p:cNvSpPr>
              <a:spLocks/>
            </p:cNvSpPr>
            <p:nvPr/>
          </p:nvSpPr>
          <p:spPr bwMode="auto">
            <a:xfrm>
              <a:off x="1781" y="1994"/>
              <a:ext cx="251" cy="143"/>
            </a:xfrm>
            <a:custGeom>
              <a:avLst/>
              <a:gdLst>
                <a:gd name="T0" fmla="*/ 0 w 1106"/>
                <a:gd name="T1" fmla="*/ 0 h 630"/>
                <a:gd name="T2" fmla="*/ 82 w 1106"/>
                <a:gd name="T3" fmla="*/ 0 h 630"/>
                <a:gd name="T4" fmla="*/ 116 w 1106"/>
                <a:gd name="T5" fmla="*/ 27 h 630"/>
                <a:gd name="T6" fmla="*/ 156 w 1106"/>
                <a:gd name="T7" fmla="*/ 61 h 630"/>
                <a:gd name="T8" fmla="*/ 211 w 1106"/>
                <a:gd name="T9" fmla="*/ 122 h 630"/>
                <a:gd name="T10" fmla="*/ 285 w 1106"/>
                <a:gd name="T11" fmla="*/ 183 h 630"/>
                <a:gd name="T12" fmla="*/ 339 w 1106"/>
                <a:gd name="T13" fmla="*/ 237 h 630"/>
                <a:gd name="T14" fmla="*/ 407 w 1106"/>
                <a:gd name="T15" fmla="*/ 291 h 630"/>
                <a:gd name="T16" fmla="*/ 475 w 1106"/>
                <a:gd name="T17" fmla="*/ 339 h 630"/>
                <a:gd name="T18" fmla="*/ 550 w 1106"/>
                <a:gd name="T19" fmla="*/ 393 h 630"/>
                <a:gd name="T20" fmla="*/ 611 w 1106"/>
                <a:gd name="T21" fmla="*/ 413 h 630"/>
                <a:gd name="T22" fmla="*/ 719 w 1106"/>
                <a:gd name="T23" fmla="*/ 474 h 630"/>
                <a:gd name="T24" fmla="*/ 855 w 1106"/>
                <a:gd name="T25" fmla="*/ 542 h 630"/>
                <a:gd name="T26" fmla="*/ 923 w 1106"/>
                <a:gd name="T27" fmla="*/ 562 h 630"/>
                <a:gd name="T28" fmla="*/ 990 w 1106"/>
                <a:gd name="T29" fmla="*/ 576 h 630"/>
                <a:gd name="T30" fmla="*/ 1045 w 1106"/>
                <a:gd name="T31" fmla="*/ 596 h 630"/>
                <a:gd name="T32" fmla="*/ 1106 w 1106"/>
                <a:gd name="T33" fmla="*/ 630 h 630"/>
                <a:gd name="T34" fmla="*/ 1024 w 1106"/>
                <a:gd name="T35" fmla="*/ 610 h 630"/>
                <a:gd name="T36" fmla="*/ 821 w 1106"/>
                <a:gd name="T37" fmla="*/ 556 h 630"/>
                <a:gd name="T38" fmla="*/ 753 w 1106"/>
                <a:gd name="T39" fmla="*/ 535 h 630"/>
                <a:gd name="T40" fmla="*/ 685 w 1106"/>
                <a:gd name="T41" fmla="*/ 508 h 630"/>
                <a:gd name="T42" fmla="*/ 563 w 1106"/>
                <a:gd name="T43" fmla="*/ 440 h 630"/>
                <a:gd name="T44" fmla="*/ 495 w 1106"/>
                <a:gd name="T45" fmla="*/ 407 h 630"/>
                <a:gd name="T46" fmla="*/ 441 w 1106"/>
                <a:gd name="T47" fmla="*/ 366 h 630"/>
                <a:gd name="T48" fmla="*/ 380 w 1106"/>
                <a:gd name="T49" fmla="*/ 332 h 630"/>
                <a:gd name="T50" fmla="*/ 319 w 1106"/>
                <a:gd name="T51" fmla="*/ 278 h 630"/>
                <a:gd name="T52" fmla="*/ 251 w 1106"/>
                <a:gd name="T53" fmla="*/ 237 h 630"/>
                <a:gd name="T54" fmla="*/ 190 w 1106"/>
                <a:gd name="T55" fmla="*/ 183 h 630"/>
                <a:gd name="T56" fmla="*/ 136 w 1106"/>
                <a:gd name="T57" fmla="*/ 122 h 630"/>
                <a:gd name="T58" fmla="*/ 89 w 1106"/>
                <a:gd name="T59" fmla="*/ 81 h 630"/>
                <a:gd name="T60" fmla="*/ 34 w 1106"/>
                <a:gd name="T61" fmla="*/ 27 h 630"/>
                <a:gd name="T62" fmla="*/ 0 w 1106"/>
                <a:gd name="T63" fmla="*/ 0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06" h="630">
                  <a:moveTo>
                    <a:pt x="0" y="0"/>
                  </a:moveTo>
                  <a:lnTo>
                    <a:pt x="82" y="0"/>
                  </a:lnTo>
                  <a:lnTo>
                    <a:pt x="116" y="27"/>
                  </a:lnTo>
                  <a:lnTo>
                    <a:pt x="156" y="61"/>
                  </a:lnTo>
                  <a:lnTo>
                    <a:pt x="211" y="122"/>
                  </a:lnTo>
                  <a:lnTo>
                    <a:pt x="285" y="183"/>
                  </a:lnTo>
                  <a:lnTo>
                    <a:pt x="339" y="237"/>
                  </a:lnTo>
                  <a:lnTo>
                    <a:pt x="407" y="291"/>
                  </a:lnTo>
                  <a:lnTo>
                    <a:pt x="475" y="339"/>
                  </a:lnTo>
                  <a:lnTo>
                    <a:pt x="550" y="393"/>
                  </a:lnTo>
                  <a:lnTo>
                    <a:pt x="611" y="413"/>
                  </a:lnTo>
                  <a:lnTo>
                    <a:pt x="719" y="474"/>
                  </a:lnTo>
                  <a:lnTo>
                    <a:pt x="855" y="542"/>
                  </a:lnTo>
                  <a:lnTo>
                    <a:pt x="923" y="562"/>
                  </a:lnTo>
                  <a:lnTo>
                    <a:pt x="990" y="576"/>
                  </a:lnTo>
                  <a:lnTo>
                    <a:pt x="1045" y="596"/>
                  </a:lnTo>
                  <a:lnTo>
                    <a:pt x="1106" y="630"/>
                  </a:lnTo>
                  <a:lnTo>
                    <a:pt x="1024" y="610"/>
                  </a:lnTo>
                  <a:lnTo>
                    <a:pt x="821" y="556"/>
                  </a:lnTo>
                  <a:lnTo>
                    <a:pt x="753" y="535"/>
                  </a:lnTo>
                  <a:lnTo>
                    <a:pt x="685" y="508"/>
                  </a:lnTo>
                  <a:lnTo>
                    <a:pt x="563" y="440"/>
                  </a:lnTo>
                  <a:lnTo>
                    <a:pt x="495" y="407"/>
                  </a:lnTo>
                  <a:lnTo>
                    <a:pt x="441" y="366"/>
                  </a:lnTo>
                  <a:lnTo>
                    <a:pt x="380" y="332"/>
                  </a:lnTo>
                  <a:lnTo>
                    <a:pt x="319" y="278"/>
                  </a:lnTo>
                  <a:lnTo>
                    <a:pt x="251" y="237"/>
                  </a:lnTo>
                  <a:lnTo>
                    <a:pt x="190" y="183"/>
                  </a:lnTo>
                  <a:lnTo>
                    <a:pt x="136" y="122"/>
                  </a:lnTo>
                  <a:lnTo>
                    <a:pt x="89" y="81"/>
                  </a:lnTo>
                  <a:lnTo>
                    <a:pt x="34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2231" y="2000"/>
              <a:ext cx="527" cy="141"/>
            </a:xfrm>
            <a:custGeom>
              <a:avLst/>
              <a:gdLst>
                <a:gd name="T0" fmla="*/ 2299 w 2321"/>
                <a:gd name="T1" fmla="*/ 305 h 617"/>
                <a:gd name="T2" fmla="*/ 2224 w 2321"/>
                <a:gd name="T3" fmla="*/ 366 h 617"/>
                <a:gd name="T4" fmla="*/ 2116 w 2321"/>
                <a:gd name="T5" fmla="*/ 285 h 617"/>
                <a:gd name="T6" fmla="*/ 1966 w 2321"/>
                <a:gd name="T7" fmla="*/ 183 h 617"/>
                <a:gd name="T8" fmla="*/ 1844 w 2321"/>
                <a:gd name="T9" fmla="*/ 135 h 617"/>
                <a:gd name="T10" fmla="*/ 1736 w 2321"/>
                <a:gd name="T11" fmla="*/ 115 h 617"/>
                <a:gd name="T12" fmla="*/ 1587 w 2321"/>
                <a:gd name="T13" fmla="*/ 108 h 617"/>
                <a:gd name="T14" fmla="*/ 1411 w 2321"/>
                <a:gd name="T15" fmla="*/ 142 h 617"/>
                <a:gd name="T16" fmla="*/ 1248 w 2321"/>
                <a:gd name="T17" fmla="*/ 183 h 617"/>
                <a:gd name="T18" fmla="*/ 1092 w 2321"/>
                <a:gd name="T19" fmla="*/ 230 h 617"/>
                <a:gd name="T20" fmla="*/ 936 w 2321"/>
                <a:gd name="T21" fmla="*/ 278 h 617"/>
                <a:gd name="T22" fmla="*/ 834 w 2321"/>
                <a:gd name="T23" fmla="*/ 319 h 617"/>
                <a:gd name="T24" fmla="*/ 712 w 2321"/>
                <a:gd name="T25" fmla="*/ 373 h 617"/>
                <a:gd name="T26" fmla="*/ 590 w 2321"/>
                <a:gd name="T27" fmla="*/ 420 h 617"/>
                <a:gd name="T28" fmla="*/ 461 w 2321"/>
                <a:gd name="T29" fmla="*/ 488 h 617"/>
                <a:gd name="T30" fmla="*/ 366 w 2321"/>
                <a:gd name="T31" fmla="*/ 542 h 617"/>
                <a:gd name="T32" fmla="*/ 312 w 2321"/>
                <a:gd name="T33" fmla="*/ 583 h 617"/>
                <a:gd name="T34" fmla="*/ 204 w 2321"/>
                <a:gd name="T35" fmla="*/ 590 h 617"/>
                <a:gd name="T36" fmla="*/ 75 w 2321"/>
                <a:gd name="T37" fmla="*/ 603 h 617"/>
                <a:gd name="T38" fmla="*/ 68 w 2321"/>
                <a:gd name="T39" fmla="*/ 590 h 617"/>
                <a:gd name="T40" fmla="*/ 210 w 2321"/>
                <a:gd name="T41" fmla="*/ 522 h 617"/>
                <a:gd name="T42" fmla="*/ 332 w 2321"/>
                <a:gd name="T43" fmla="*/ 461 h 617"/>
                <a:gd name="T44" fmla="*/ 475 w 2321"/>
                <a:gd name="T45" fmla="*/ 386 h 617"/>
                <a:gd name="T46" fmla="*/ 671 w 2321"/>
                <a:gd name="T47" fmla="*/ 291 h 617"/>
                <a:gd name="T48" fmla="*/ 827 w 2321"/>
                <a:gd name="T49" fmla="*/ 203 h 617"/>
                <a:gd name="T50" fmla="*/ 1051 w 2321"/>
                <a:gd name="T51" fmla="*/ 129 h 617"/>
                <a:gd name="T52" fmla="*/ 1248 w 2321"/>
                <a:gd name="T53" fmla="*/ 54 h 617"/>
                <a:gd name="T54" fmla="*/ 1438 w 2321"/>
                <a:gd name="T55" fmla="*/ 13 h 617"/>
                <a:gd name="T56" fmla="*/ 1607 w 2321"/>
                <a:gd name="T57" fmla="*/ 0 h 617"/>
                <a:gd name="T58" fmla="*/ 1790 w 2321"/>
                <a:gd name="T59" fmla="*/ 7 h 617"/>
                <a:gd name="T60" fmla="*/ 1926 w 2321"/>
                <a:gd name="T61" fmla="*/ 34 h 617"/>
                <a:gd name="T62" fmla="*/ 2122 w 2321"/>
                <a:gd name="T63" fmla="*/ 129 h 617"/>
                <a:gd name="T64" fmla="*/ 2211 w 2321"/>
                <a:gd name="T65" fmla="*/ 183 h 617"/>
                <a:gd name="T66" fmla="*/ 2299 w 2321"/>
                <a:gd name="T67" fmla="*/ 264 h 617"/>
                <a:gd name="T68" fmla="*/ 2321 w 2321"/>
                <a:gd name="T69" fmla="*/ 290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21" h="617">
                  <a:moveTo>
                    <a:pt x="2321" y="290"/>
                  </a:moveTo>
                  <a:lnTo>
                    <a:pt x="2299" y="305"/>
                  </a:lnTo>
                  <a:lnTo>
                    <a:pt x="2244" y="339"/>
                  </a:lnTo>
                  <a:lnTo>
                    <a:pt x="2224" y="366"/>
                  </a:lnTo>
                  <a:lnTo>
                    <a:pt x="2170" y="319"/>
                  </a:lnTo>
                  <a:lnTo>
                    <a:pt x="2116" y="285"/>
                  </a:lnTo>
                  <a:lnTo>
                    <a:pt x="2041" y="230"/>
                  </a:lnTo>
                  <a:lnTo>
                    <a:pt x="1966" y="183"/>
                  </a:lnTo>
                  <a:lnTo>
                    <a:pt x="1905" y="156"/>
                  </a:lnTo>
                  <a:lnTo>
                    <a:pt x="1844" y="135"/>
                  </a:lnTo>
                  <a:lnTo>
                    <a:pt x="1777" y="115"/>
                  </a:lnTo>
                  <a:lnTo>
                    <a:pt x="1736" y="115"/>
                  </a:lnTo>
                  <a:lnTo>
                    <a:pt x="1655" y="108"/>
                  </a:lnTo>
                  <a:lnTo>
                    <a:pt x="1587" y="108"/>
                  </a:lnTo>
                  <a:lnTo>
                    <a:pt x="1512" y="115"/>
                  </a:lnTo>
                  <a:lnTo>
                    <a:pt x="1411" y="142"/>
                  </a:lnTo>
                  <a:lnTo>
                    <a:pt x="1349" y="156"/>
                  </a:lnTo>
                  <a:lnTo>
                    <a:pt x="1248" y="183"/>
                  </a:lnTo>
                  <a:lnTo>
                    <a:pt x="1194" y="203"/>
                  </a:lnTo>
                  <a:lnTo>
                    <a:pt x="1092" y="230"/>
                  </a:lnTo>
                  <a:lnTo>
                    <a:pt x="1010" y="251"/>
                  </a:lnTo>
                  <a:lnTo>
                    <a:pt x="936" y="278"/>
                  </a:lnTo>
                  <a:lnTo>
                    <a:pt x="895" y="298"/>
                  </a:lnTo>
                  <a:lnTo>
                    <a:pt x="834" y="319"/>
                  </a:lnTo>
                  <a:lnTo>
                    <a:pt x="780" y="339"/>
                  </a:lnTo>
                  <a:lnTo>
                    <a:pt x="712" y="373"/>
                  </a:lnTo>
                  <a:lnTo>
                    <a:pt x="644" y="393"/>
                  </a:lnTo>
                  <a:lnTo>
                    <a:pt x="590" y="420"/>
                  </a:lnTo>
                  <a:lnTo>
                    <a:pt x="516" y="461"/>
                  </a:lnTo>
                  <a:lnTo>
                    <a:pt x="461" y="488"/>
                  </a:lnTo>
                  <a:lnTo>
                    <a:pt x="407" y="522"/>
                  </a:lnTo>
                  <a:lnTo>
                    <a:pt x="366" y="542"/>
                  </a:lnTo>
                  <a:lnTo>
                    <a:pt x="332" y="556"/>
                  </a:lnTo>
                  <a:lnTo>
                    <a:pt x="312" y="583"/>
                  </a:lnTo>
                  <a:lnTo>
                    <a:pt x="251" y="583"/>
                  </a:lnTo>
                  <a:lnTo>
                    <a:pt x="204" y="590"/>
                  </a:lnTo>
                  <a:lnTo>
                    <a:pt x="143" y="590"/>
                  </a:lnTo>
                  <a:lnTo>
                    <a:pt x="75" y="603"/>
                  </a:lnTo>
                  <a:lnTo>
                    <a:pt x="0" y="617"/>
                  </a:lnTo>
                  <a:lnTo>
                    <a:pt x="68" y="590"/>
                  </a:lnTo>
                  <a:lnTo>
                    <a:pt x="143" y="556"/>
                  </a:lnTo>
                  <a:lnTo>
                    <a:pt x="210" y="522"/>
                  </a:lnTo>
                  <a:lnTo>
                    <a:pt x="285" y="488"/>
                  </a:lnTo>
                  <a:lnTo>
                    <a:pt x="332" y="461"/>
                  </a:lnTo>
                  <a:lnTo>
                    <a:pt x="407" y="420"/>
                  </a:lnTo>
                  <a:lnTo>
                    <a:pt x="475" y="386"/>
                  </a:lnTo>
                  <a:lnTo>
                    <a:pt x="570" y="325"/>
                  </a:lnTo>
                  <a:lnTo>
                    <a:pt x="671" y="291"/>
                  </a:lnTo>
                  <a:lnTo>
                    <a:pt x="739" y="251"/>
                  </a:lnTo>
                  <a:lnTo>
                    <a:pt x="827" y="203"/>
                  </a:lnTo>
                  <a:lnTo>
                    <a:pt x="936" y="156"/>
                  </a:lnTo>
                  <a:lnTo>
                    <a:pt x="1051" y="129"/>
                  </a:lnTo>
                  <a:lnTo>
                    <a:pt x="1126" y="88"/>
                  </a:lnTo>
                  <a:lnTo>
                    <a:pt x="1248" y="54"/>
                  </a:lnTo>
                  <a:lnTo>
                    <a:pt x="1336" y="34"/>
                  </a:lnTo>
                  <a:lnTo>
                    <a:pt x="1438" y="13"/>
                  </a:lnTo>
                  <a:lnTo>
                    <a:pt x="1526" y="7"/>
                  </a:lnTo>
                  <a:lnTo>
                    <a:pt x="1607" y="0"/>
                  </a:lnTo>
                  <a:lnTo>
                    <a:pt x="1702" y="0"/>
                  </a:lnTo>
                  <a:lnTo>
                    <a:pt x="1790" y="7"/>
                  </a:lnTo>
                  <a:lnTo>
                    <a:pt x="1844" y="20"/>
                  </a:lnTo>
                  <a:lnTo>
                    <a:pt x="1926" y="34"/>
                  </a:lnTo>
                  <a:lnTo>
                    <a:pt x="2061" y="88"/>
                  </a:lnTo>
                  <a:lnTo>
                    <a:pt x="2122" y="129"/>
                  </a:lnTo>
                  <a:lnTo>
                    <a:pt x="2170" y="156"/>
                  </a:lnTo>
                  <a:lnTo>
                    <a:pt x="2211" y="183"/>
                  </a:lnTo>
                  <a:lnTo>
                    <a:pt x="2251" y="230"/>
                  </a:lnTo>
                  <a:lnTo>
                    <a:pt x="2299" y="264"/>
                  </a:lnTo>
                  <a:lnTo>
                    <a:pt x="2319" y="291"/>
                  </a:lnTo>
                  <a:lnTo>
                    <a:pt x="2321" y="29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" name="Freeform 25"/>
            <p:cNvSpPr>
              <a:spLocks/>
            </p:cNvSpPr>
            <p:nvPr/>
          </p:nvSpPr>
          <p:spPr bwMode="auto">
            <a:xfrm>
              <a:off x="3477" y="1991"/>
              <a:ext cx="229" cy="134"/>
            </a:xfrm>
            <a:custGeom>
              <a:avLst/>
              <a:gdLst>
                <a:gd name="T0" fmla="*/ 0 w 1004"/>
                <a:gd name="T1" fmla="*/ 0 h 590"/>
                <a:gd name="T2" fmla="*/ 61 w 1004"/>
                <a:gd name="T3" fmla="*/ 0 h 590"/>
                <a:gd name="T4" fmla="*/ 95 w 1004"/>
                <a:gd name="T5" fmla="*/ 34 h 590"/>
                <a:gd name="T6" fmla="*/ 143 w 1004"/>
                <a:gd name="T7" fmla="*/ 75 h 590"/>
                <a:gd name="T8" fmla="*/ 204 w 1004"/>
                <a:gd name="T9" fmla="*/ 122 h 590"/>
                <a:gd name="T10" fmla="*/ 278 w 1004"/>
                <a:gd name="T11" fmla="*/ 156 h 590"/>
                <a:gd name="T12" fmla="*/ 326 w 1004"/>
                <a:gd name="T13" fmla="*/ 197 h 590"/>
                <a:gd name="T14" fmla="*/ 407 w 1004"/>
                <a:gd name="T15" fmla="*/ 251 h 590"/>
                <a:gd name="T16" fmla="*/ 495 w 1004"/>
                <a:gd name="T17" fmla="*/ 305 h 590"/>
                <a:gd name="T18" fmla="*/ 563 w 1004"/>
                <a:gd name="T19" fmla="*/ 353 h 590"/>
                <a:gd name="T20" fmla="*/ 638 w 1004"/>
                <a:gd name="T21" fmla="*/ 400 h 590"/>
                <a:gd name="T22" fmla="*/ 719 w 1004"/>
                <a:gd name="T23" fmla="*/ 448 h 590"/>
                <a:gd name="T24" fmla="*/ 794 w 1004"/>
                <a:gd name="T25" fmla="*/ 488 h 590"/>
                <a:gd name="T26" fmla="*/ 861 w 1004"/>
                <a:gd name="T27" fmla="*/ 522 h 590"/>
                <a:gd name="T28" fmla="*/ 922 w 1004"/>
                <a:gd name="T29" fmla="*/ 563 h 590"/>
                <a:gd name="T30" fmla="*/ 970 w 1004"/>
                <a:gd name="T31" fmla="*/ 576 h 590"/>
                <a:gd name="T32" fmla="*/ 1004 w 1004"/>
                <a:gd name="T33" fmla="*/ 590 h 590"/>
                <a:gd name="T34" fmla="*/ 895 w 1004"/>
                <a:gd name="T35" fmla="*/ 590 h 590"/>
                <a:gd name="T36" fmla="*/ 841 w 1004"/>
                <a:gd name="T37" fmla="*/ 563 h 590"/>
                <a:gd name="T38" fmla="*/ 821 w 1004"/>
                <a:gd name="T39" fmla="*/ 549 h 590"/>
                <a:gd name="T40" fmla="*/ 739 w 1004"/>
                <a:gd name="T41" fmla="*/ 495 h 590"/>
                <a:gd name="T42" fmla="*/ 665 w 1004"/>
                <a:gd name="T43" fmla="*/ 454 h 590"/>
                <a:gd name="T44" fmla="*/ 570 w 1004"/>
                <a:gd name="T45" fmla="*/ 407 h 590"/>
                <a:gd name="T46" fmla="*/ 475 w 1004"/>
                <a:gd name="T47" fmla="*/ 346 h 590"/>
                <a:gd name="T48" fmla="*/ 387 w 1004"/>
                <a:gd name="T49" fmla="*/ 285 h 590"/>
                <a:gd name="T50" fmla="*/ 312 w 1004"/>
                <a:gd name="T51" fmla="*/ 231 h 590"/>
                <a:gd name="T52" fmla="*/ 210 w 1004"/>
                <a:gd name="T53" fmla="*/ 156 h 590"/>
                <a:gd name="T54" fmla="*/ 129 w 1004"/>
                <a:gd name="T55" fmla="*/ 102 h 590"/>
                <a:gd name="T56" fmla="*/ 61 w 1004"/>
                <a:gd name="T57" fmla="*/ 41 h 590"/>
                <a:gd name="T58" fmla="*/ 0 w 1004"/>
                <a:gd name="T59" fmla="*/ 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04" h="590">
                  <a:moveTo>
                    <a:pt x="0" y="0"/>
                  </a:moveTo>
                  <a:lnTo>
                    <a:pt x="61" y="0"/>
                  </a:lnTo>
                  <a:lnTo>
                    <a:pt x="95" y="34"/>
                  </a:lnTo>
                  <a:lnTo>
                    <a:pt x="143" y="75"/>
                  </a:lnTo>
                  <a:lnTo>
                    <a:pt x="204" y="122"/>
                  </a:lnTo>
                  <a:lnTo>
                    <a:pt x="278" y="156"/>
                  </a:lnTo>
                  <a:lnTo>
                    <a:pt x="326" y="197"/>
                  </a:lnTo>
                  <a:lnTo>
                    <a:pt x="407" y="251"/>
                  </a:lnTo>
                  <a:lnTo>
                    <a:pt x="495" y="305"/>
                  </a:lnTo>
                  <a:lnTo>
                    <a:pt x="563" y="353"/>
                  </a:lnTo>
                  <a:lnTo>
                    <a:pt x="638" y="400"/>
                  </a:lnTo>
                  <a:lnTo>
                    <a:pt x="719" y="448"/>
                  </a:lnTo>
                  <a:lnTo>
                    <a:pt x="794" y="488"/>
                  </a:lnTo>
                  <a:lnTo>
                    <a:pt x="861" y="522"/>
                  </a:lnTo>
                  <a:lnTo>
                    <a:pt x="922" y="563"/>
                  </a:lnTo>
                  <a:lnTo>
                    <a:pt x="970" y="576"/>
                  </a:lnTo>
                  <a:lnTo>
                    <a:pt x="1004" y="590"/>
                  </a:lnTo>
                  <a:lnTo>
                    <a:pt x="895" y="590"/>
                  </a:lnTo>
                  <a:lnTo>
                    <a:pt x="841" y="563"/>
                  </a:lnTo>
                  <a:lnTo>
                    <a:pt x="821" y="549"/>
                  </a:lnTo>
                  <a:lnTo>
                    <a:pt x="739" y="495"/>
                  </a:lnTo>
                  <a:lnTo>
                    <a:pt x="665" y="454"/>
                  </a:lnTo>
                  <a:lnTo>
                    <a:pt x="570" y="407"/>
                  </a:lnTo>
                  <a:lnTo>
                    <a:pt x="475" y="346"/>
                  </a:lnTo>
                  <a:lnTo>
                    <a:pt x="387" y="285"/>
                  </a:lnTo>
                  <a:lnTo>
                    <a:pt x="312" y="231"/>
                  </a:lnTo>
                  <a:lnTo>
                    <a:pt x="210" y="156"/>
                  </a:lnTo>
                  <a:lnTo>
                    <a:pt x="129" y="102"/>
                  </a:lnTo>
                  <a:lnTo>
                    <a:pt x="61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2" name="Freeform 26"/>
            <p:cNvSpPr>
              <a:spLocks/>
            </p:cNvSpPr>
            <p:nvPr/>
          </p:nvSpPr>
          <p:spPr bwMode="auto">
            <a:xfrm>
              <a:off x="3613" y="1991"/>
              <a:ext cx="207" cy="142"/>
            </a:xfrm>
            <a:custGeom>
              <a:avLst/>
              <a:gdLst>
                <a:gd name="T0" fmla="*/ 0 w 909"/>
                <a:gd name="T1" fmla="*/ 0 h 624"/>
                <a:gd name="T2" fmla="*/ 129 w 909"/>
                <a:gd name="T3" fmla="*/ 0 h 624"/>
                <a:gd name="T4" fmla="*/ 176 w 909"/>
                <a:gd name="T5" fmla="*/ 41 h 624"/>
                <a:gd name="T6" fmla="*/ 237 w 909"/>
                <a:gd name="T7" fmla="*/ 95 h 624"/>
                <a:gd name="T8" fmla="*/ 319 w 909"/>
                <a:gd name="T9" fmla="*/ 149 h 624"/>
                <a:gd name="T10" fmla="*/ 380 w 909"/>
                <a:gd name="T11" fmla="*/ 204 h 624"/>
                <a:gd name="T12" fmla="*/ 454 w 909"/>
                <a:gd name="T13" fmla="*/ 258 h 624"/>
                <a:gd name="T14" fmla="*/ 522 w 909"/>
                <a:gd name="T15" fmla="*/ 319 h 624"/>
                <a:gd name="T16" fmla="*/ 597 w 909"/>
                <a:gd name="T17" fmla="*/ 380 h 624"/>
                <a:gd name="T18" fmla="*/ 651 w 909"/>
                <a:gd name="T19" fmla="*/ 434 h 624"/>
                <a:gd name="T20" fmla="*/ 719 w 909"/>
                <a:gd name="T21" fmla="*/ 495 h 624"/>
                <a:gd name="T22" fmla="*/ 786 w 909"/>
                <a:gd name="T23" fmla="*/ 556 h 624"/>
                <a:gd name="T24" fmla="*/ 847 w 909"/>
                <a:gd name="T25" fmla="*/ 590 h 624"/>
                <a:gd name="T26" fmla="*/ 881 w 909"/>
                <a:gd name="T27" fmla="*/ 610 h 624"/>
                <a:gd name="T28" fmla="*/ 909 w 909"/>
                <a:gd name="T29" fmla="*/ 624 h 624"/>
                <a:gd name="T30" fmla="*/ 807 w 909"/>
                <a:gd name="T31" fmla="*/ 610 h 624"/>
                <a:gd name="T32" fmla="*/ 780 w 909"/>
                <a:gd name="T33" fmla="*/ 590 h 624"/>
                <a:gd name="T34" fmla="*/ 739 w 909"/>
                <a:gd name="T35" fmla="*/ 563 h 624"/>
                <a:gd name="T36" fmla="*/ 678 w 909"/>
                <a:gd name="T37" fmla="*/ 522 h 624"/>
                <a:gd name="T38" fmla="*/ 617 w 909"/>
                <a:gd name="T39" fmla="*/ 482 h 624"/>
                <a:gd name="T40" fmla="*/ 542 w 909"/>
                <a:gd name="T41" fmla="*/ 421 h 624"/>
                <a:gd name="T42" fmla="*/ 475 w 909"/>
                <a:gd name="T43" fmla="*/ 373 h 624"/>
                <a:gd name="T44" fmla="*/ 400 w 909"/>
                <a:gd name="T45" fmla="*/ 319 h 624"/>
                <a:gd name="T46" fmla="*/ 325 w 909"/>
                <a:gd name="T47" fmla="*/ 251 h 624"/>
                <a:gd name="T48" fmla="*/ 258 w 909"/>
                <a:gd name="T49" fmla="*/ 197 h 624"/>
                <a:gd name="T50" fmla="*/ 197 w 909"/>
                <a:gd name="T51" fmla="*/ 143 h 624"/>
                <a:gd name="T52" fmla="*/ 115 w 909"/>
                <a:gd name="T53" fmla="*/ 95 h 624"/>
                <a:gd name="T54" fmla="*/ 54 w 909"/>
                <a:gd name="T55" fmla="*/ 54 h 624"/>
                <a:gd name="T56" fmla="*/ 0 w 909"/>
                <a:gd name="T57" fmla="*/ 0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09" h="624">
                  <a:moveTo>
                    <a:pt x="0" y="0"/>
                  </a:moveTo>
                  <a:lnTo>
                    <a:pt x="129" y="0"/>
                  </a:lnTo>
                  <a:lnTo>
                    <a:pt x="176" y="41"/>
                  </a:lnTo>
                  <a:lnTo>
                    <a:pt x="237" y="95"/>
                  </a:lnTo>
                  <a:lnTo>
                    <a:pt x="319" y="149"/>
                  </a:lnTo>
                  <a:lnTo>
                    <a:pt x="380" y="204"/>
                  </a:lnTo>
                  <a:lnTo>
                    <a:pt x="454" y="258"/>
                  </a:lnTo>
                  <a:lnTo>
                    <a:pt x="522" y="319"/>
                  </a:lnTo>
                  <a:lnTo>
                    <a:pt x="597" y="380"/>
                  </a:lnTo>
                  <a:lnTo>
                    <a:pt x="651" y="434"/>
                  </a:lnTo>
                  <a:lnTo>
                    <a:pt x="719" y="495"/>
                  </a:lnTo>
                  <a:lnTo>
                    <a:pt x="786" y="556"/>
                  </a:lnTo>
                  <a:lnTo>
                    <a:pt x="847" y="590"/>
                  </a:lnTo>
                  <a:lnTo>
                    <a:pt x="881" y="610"/>
                  </a:lnTo>
                  <a:lnTo>
                    <a:pt x="909" y="624"/>
                  </a:lnTo>
                  <a:lnTo>
                    <a:pt x="807" y="610"/>
                  </a:lnTo>
                  <a:lnTo>
                    <a:pt x="780" y="590"/>
                  </a:lnTo>
                  <a:lnTo>
                    <a:pt x="739" y="563"/>
                  </a:lnTo>
                  <a:lnTo>
                    <a:pt x="678" y="522"/>
                  </a:lnTo>
                  <a:lnTo>
                    <a:pt x="617" y="482"/>
                  </a:lnTo>
                  <a:lnTo>
                    <a:pt x="542" y="421"/>
                  </a:lnTo>
                  <a:lnTo>
                    <a:pt x="475" y="373"/>
                  </a:lnTo>
                  <a:lnTo>
                    <a:pt x="400" y="319"/>
                  </a:lnTo>
                  <a:lnTo>
                    <a:pt x="325" y="251"/>
                  </a:lnTo>
                  <a:lnTo>
                    <a:pt x="258" y="197"/>
                  </a:lnTo>
                  <a:lnTo>
                    <a:pt x="197" y="143"/>
                  </a:lnTo>
                  <a:lnTo>
                    <a:pt x="115" y="95"/>
                  </a:lnTo>
                  <a:lnTo>
                    <a:pt x="54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3" name="Freeform 27"/>
            <p:cNvSpPr>
              <a:spLocks/>
            </p:cNvSpPr>
            <p:nvPr/>
          </p:nvSpPr>
          <p:spPr bwMode="auto">
            <a:xfrm>
              <a:off x="4288" y="2008"/>
              <a:ext cx="377" cy="174"/>
            </a:xfrm>
            <a:custGeom>
              <a:avLst/>
              <a:gdLst>
                <a:gd name="T0" fmla="*/ 1598 w 1661"/>
                <a:gd name="T1" fmla="*/ 3 h 766"/>
                <a:gd name="T2" fmla="*/ 1613 w 1661"/>
                <a:gd name="T3" fmla="*/ 27 h 766"/>
                <a:gd name="T4" fmla="*/ 1620 w 1661"/>
                <a:gd name="T5" fmla="*/ 54 h 766"/>
                <a:gd name="T6" fmla="*/ 1640 w 1661"/>
                <a:gd name="T7" fmla="*/ 95 h 766"/>
                <a:gd name="T8" fmla="*/ 1661 w 1661"/>
                <a:gd name="T9" fmla="*/ 115 h 766"/>
                <a:gd name="T10" fmla="*/ 1627 w 1661"/>
                <a:gd name="T11" fmla="*/ 115 h 766"/>
                <a:gd name="T12" fmla="*/ 1593 w 1661"/>
                <a:gd name="T13" fmla="*/ 135 h 766"/>
                <a:gd name="T14" fmla="*/ 1525 w 1661"/>
                <a:gd name="T15" fmla="*/ 169 h 766"/>
                <a:gd name="T16" fmla="*/ 1471 w 1661"/>
                <a:gd name="T17" fmla="*/ 196 h 766"/>
                <a:gd name="T18" fmla="*/ 1390 w 1661"/>
                <a:gd name="T19" fmla="*/ 244 h 766"/>
                <a:gd name="T20" fmla="*/ 1335 w 1661"/>
                <a:gd name="T21" fmla="*/ 271 h 766"/>
                <a:gd name="T22" fmla="*/ 1254 w 1661"/>
                <a:gd name="T23" fmla="*/ 318 h 766"/>
                <a:gd name="T24" fmla="*/ 1166 w 1661"/>
                <a:gd name="T25" fmla="*/ 352 h 766"/>
                <a:gd name="T26" fmla="*/ 1064 w 1661"/>
                <a:gd name="T27" fmla="*/ 400 h 766"/>
                <a:gd name="T28" fmla="*/ 990 w 1661"/>
                <a:gd name="T29" fmla="*/ 434 h 766"/>
                <a:gd name="T30" fmla="*/ 922 w 1661"/>
                <a:gd name="T31" fmla="*/ 461 h 766"/>
                <a:gd name="T32" fmla="*/ 847 w 1661"/>
                <a:gd name="T33" fmla="*/ 495 h 766"/>
                <a:gd name="T34" fmla="*/ 779 w 1661"/>
                <a:gd name="T35" fmla="*/ 522 h 766"/>
                <a:gd name="T36" fmla="*/ 698 w 1661"/>
                <a:gd name="T37" fmla="*/ 563 h 766"/>
                <a:gd name="T38" fmla="*/ 596 w 1661"/>
                <a:gd name="T39" fmla="*/ 603 h 766"/>
                <a:gd name="T40" fmla="*/ 488 w 1661"/>
                <a:gd name="T41" fmla="*/ 657 h 766"/>
                <a:gd name="T42" fmla="*/ 393 w 1661"/>
                <a:gd name="T43" fmla="*/ 698 h 766"/>
                <a:gd name="T44" fmla="*/ 291 w 1661"/>
                <a:gd name="T45" fmla="*/ 732 h 766"/>
                <a:gd name="T46" fmla="*/ 203 w 1661"/>
                <a:gd name="T47" fmla="*/ 766 h 766"/>
                <a:gd name="T48" fmla="*/ 162 w 1661"/>
                <a:gd name="T49" fmla="*/ 766 h 766"/>
                <a:gd name="T50" fmla="*/ 108 w 1661"/>
                <a:gd name="T51" fmla="*/ 759 h 766"/>
                <a:gd name="T52" fmla="*/ 47 w 1661"/>
                <a:gd name="T53" fmla="*/ 752 h 766"/>
                <a:gd name="T54" fmla="*/ 0 w 1661"/>
                <a:gd name="T55" fmla="*/ 752 h 766"/>
                <a:gd name="T56" fmla="*/ 47 w 1661"/>
                <a:gd name="T57" fmla="*/ 732 h 766"/>
                <a:gd name="T58" fmla="*/ 149 w 1661"/>
                <a:gd name="T59" fmla="*/ 685 h 766"/>
                <a:gd name="T60" fmla="*/ 237 w 1661"/>
                <a:gd name="T61" fmla="*/ 644 h 766"/>
                <a:gd name="T62" fmla="*/ 345 w 1661"/>
                <a:gd name="T63" fmla="*/ 583 h 766"/>
                <a:gd name="T64" fmla="*/ 461 w 1661"/>
                <a:gd name="T65" fmla="*/ 522 h 766"/>
                <a:gd name="T66" fmla="*/ 576 w 1661"/>
                <a:gd name="T67" fmla="*/ 461 h 766"/>
                <a:gd name="T68" fmla="*/ 691 w 1661"/>
                <a:gd name="T69" fmla="*/ 420 h 766"/>
                <a:gd name="T70" fmla="*/ 786 w 1661"/>
                <a:gd name="T71" fmla="*/ 379 h 766"/>
                <a:gd name="T72" fmla="*/ 908 w 1661"/>
                <a:gd name="T73" fmla="*/ 339 h 766"/>
                <a:gd name="T74" fmla="*/ 976 w 1661"/>
                <a:gd name="T75" fmla="*/ 305 h 766"/>
                <a:gd name="T76" fmla="*/ 1078 w 1661"/>
                <a:gd name="T77" fmla="*/ 257 h 766"/>
                <a:gd name="T78" fmla="*/ 1166 w 1661"/>
                <a:gd name="T79" fmla="*/ 210 h 766"/>
                <a:gd name="T80" fmla="*/ 1268 w 1661"/>
                <a:gd name="T81" fmla="*/ 156 h 766"/>
                <a:gd name="T82" fmla="*/ 1342 w 1661"/>
                <a:gd name="T83" fmla="*/ 122 h 766"/>
                <a:gd name="T84" fmla="*/ 1410 w 1661"/>
                <a:gd name="T85" fmla="*/ 74 h 766"/>
                <a:gd name="T86" fmla="*/ 1491 w 1661"/>
                <a:gd name="T87" fmla="*/ 40 h 766"/>
                <a:gd name="T88" fmla="*/ 1566 w 1661"/>
                <a:gd name="T89" fmla="*/ 20 h 766"/>
                <a:gd name="T90" fmla="*/ 1600 w 1661"/>
                <a:gd name="T91" fmla="*/ 0 h 766"/>
                <a:gd name="T92" fmla="*/ 1598 w 1661"/>
                <a:gd name="T93" fmla="*/ 3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61" h="766">
                  <a:moveTo>
                    <a:pt x="1598" y="3"/>
                  </a:moveTo>
                  <a:lnTo>
                    <a:pt x="1613" y="27"/>
                  </a:lnTo>
                  <a:lnTo>
                    <a:pt x="1620" y="54"/>
                  </a:lnTo>
                  <a:lnTo>
                    <a:pt x="1640" y="95"/>
                  </a:lnTo>
                  <a:lnTo>
                    <a:pt x="1661" y="115"/>
                  </a:lnTo>
                  <a:lnTo>
                    <a:pt x="1627" y="115"/>
                  </a:lnTo>
                  <a:lnTo>
                    <a:pt x="1593" y="135"/>
                  </a:lnTo>
                  <a:lnTo>
                    <a:pt x="1525" y="169"/>
                  </a:lnTo>
                  <a:lnTo>
                    <a:pt x="1471" y="196"/>
                  </a:lnTo>
                  <a:lnTo>
                    <a:pt x="1390" y="244"/>
                  </a:lnTo>
                  <a:lnTo>
                    <a:pt x="1335" y="271"/>
                  </a:lnTo>
                  <a:lnTo>
                    <a:pt x="1254" y="318"/>
                  </a:lnTo>
                  <a:lnTo>
                    <a:pt x="1166" y="352"/>
                  </a:lnTo>
                  <a:lnTo>
                    <a:pt x="1064" y="400"/>
                  </a:lnTo>
                  <a:lnTo>
                    <a:pt x="990" y="434"/>
                  </a:lnTo>
                  <a:lnTo>
                    <a:pt x="922" y="461"/>
                  </a:lnTo>
                  <a:lnTo>
                    <a:pt x="847" y="495"/>
                  </a:lnTo>
                  <a:lnTo>
                    <a:pt x="779" y="522"/>
                  </a:lnTo>
                  <a:lnTo>
                    <a:pt x="698" y="563"/>
                  </a:lnTo>
                  <a:lnTo>
                    <a:pt x="596" y="603"/>
                  </a:lnTo>
                  <a:lnTo>
                    <a:pt x="488" y="657"/>
                  </a:lnTo>
                  <a:lnTo>
                    <a:pt x="393" y="698"/>
                  </a:lnTo>
                  <a:lnTo>
                    <a:pt x="291" y="732"/>
                  </a:lnTo>
                  <a:lnTo>
                    <a:pt x="203" y="766"/>
                  </a:lnTo>
                  <a:lnTo>
                    <a:pt x="162" y="766"/>
                  </a:lnTo>
                  <a:lnTo>
                    <a:pt x="108" y="759"/>
                  </a:lnTo>
                  <a:lnTo>
                    <a:pt x="47" y="752"/>
                  </a:lnTo>
                  <a:lnTo>
                    <a:pt x="0" y="752"/>
                  </a:lnTo>
                  <a:lnTo>
                    <a:pt x="47" y="732"/>
                  </a:lnTo>
                  <a:lnTo>
                    <a:pt x="149" y="685"/>
                  </a:lnTo>
                  <a:lnTo>
                    <a:pt x="237" y="644"/>
                  </a:lnTo>
                  <a:lnTo>
                    <a:pt x="345" y="583"/>
                  </a:lnTo>
                  <a:lnTo>
                    <a:pt x="461" y="522"/>
                  </a:lnTo>
                  <a:lnTo>
                    <a:pt x="576" y="461"/>
                  </a:lnTo>
                  <a:lnTo>
                    <a:pt x="691" y="420"/>
                  </a:lnTo>
                  <a:lnTo>
                    <a:pt x="786" y="379"/>
                  </a:lnTo>
                  <a:lnTo>
                    <a:pt x="908" y="339"/>
                  </a:lnTo>
                  <a:lnTo>
                    <a:pt x="976" y="305"/>
                  </a:lnTo>
                  <a:lnTo>
                    <a:pt x="1078" y="257"/>
                  </a:lnTo>
                  <a:lnTo>
                    <a:pt x="1166" y="210"/>
                  </a:lnTo>
                  <a:lnTo>
                    <a:pt x="1268" y="156"/>
                  </a:lnTo>
                  <a:lnTo>
                    <a:pt x="1342" y="122"/>
                  </a:lnTo>
                  <a:lnTo>
                    <a:pt x="1410" y="74"/>
                  </a:lnTo>
                  <a:lnTo>
                    <a:pt x="1491" y="40"/>
                  </a:lnTo>
                  <a:lnTo>
                    <a:pt x="1566" y="20"/>
                  </a:lnTo>
                  <a:lnTo>
                    <a:pt x="1600" y="0"/>
                  </a:lnTo>
                  <a:lnTo>
                    <a:pt x="1598" y="3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4" name="Freeform 28"/>
            <p:cNvSpPr>
              <a:spLocks noEditPoints="1"/>
            </p:cNvSpPr>
            <p:nvPr/>
          </p:nvSpPr>
          <p:spPr bwMode="auto">
            <a:xfrm>
              <a:off x="1017" y="1991"/>
              <a:ext cx="4120" cy="188"/>
            </a:xfrm>
            <a:custGeom>
              <a:avLst/>
              <a:gdLst>
                <a:gd name="T0" fmla="*/ 916 w 18130"/>
                <a:gd name="T1" fmla="*/ 41 h 827"/>
                <a:gd name="T2" fmla="*/ 482 w 18130"/>
                <a:gd name="T3" fmla="*/ 156 h 827"/>
                <a:gd name="T4" fmla="*/ 109 w 18130"/>
                <a:gd name="T5" fmla="*/ 251 h 827"/>
                <a:gd name="T6" fmla="*/ 34 w 18130"/>
                <a:gd name="T7" fmla="*/ 143 h 827"/>
                <a:gd name="T8" fmla="*/ 156 w 18130"/>
                <a:gd name="T9" fmla="*/ 41 h 827"/>
                <a:gd name="T10" fmla="*/ 15663 w 18130"/>
                <a:gd name="T11" fmla="*/ 0 h 827"/>
                <a:gd name="T12" fmla="*/ 15961 w 18130"/>
                <a:gd name="T13" fmla="*/ 95 h 827"/>
                <a:gd name="T14" fmla="*/ 15737 w 18130"/>
                <a:gd name="T15" fmla="*/ 197 h 827"/>
                <a:gd name="T16" fmla="*/ 15473 w 18130"/>
                <a:gd name="T17" fmla="*/ 332 h 827"/>
                <a:gd name="T18" fmla="*/ 15181 w 18130"/>
                <a:gd name="T19" fmla="*/ 454 h 827"/>
                <a:gd name="T20" fmla="*/ 14856 w 18130"/>
                <a:gd name="T21" fmla="*/ 597 h 827"/>
                <a:gd name="T22" fmla="*/ 14544 w 18130"/>
                <a:gd name="T23" fmla="*/ 760 h 827"/>
                <a:gd name="T24" fmla="*/ 14347 w 18130"/>
                <a:gd name="T25" fmla="*/ 821 h 827"/>
                <a:gd name="T26" fmla="*/ 14191 w 18130"/>
                <a:gd name="T27" fmla="*/ 787 h 827"/>
                <a:gd name="T28" fmla="*/ 14483 w 18130"/>
                <a:gd name="T29" fmla="*/ 631 h 827"/>
                <a:gd name="T30" fmla="*/ 14720 w 18130"/>
                <a:gd name="T31" fmla="*/ 448 h 827"/>
                <a:gd name="T32" fmla="*/ 14957 w 18130"/>
                <a:gd name="T33" fmla="*/ 332 h 827"/>
                <a:gd name="T34" fmla="*/ 15235 w 18130"/>
                <a:gd name="T35" fmla="*/ 224 h 827"/>
                <a:gd name="T36" fmla="*/ 15493 w 18130"/>
                <a:gd name="T37" fmla="*/ 136 h 827"/>
                <a:gd name="T38" fmla="*/ 15656 w 18130"/>
                <a:gd name="T39" fmla="*/ 48 h 827"/>
                <a:gd name="T40" fmla="*/ 12795 w 18130"/>
                <a:gd name="T41" fmla="*/ 0 h 827"/>
                <a:gd name="T42" fmla="*/ 12740 w 18130"/>
                <a:gd name="T43" fmla="*/ 292 h 827"/>
                <a:gd name="T44" fmla="*/ 12686 w 18130"/>
                <a:gd name="T45" fmla="*/ 522 h 827"/>
                <a:gd name="T46" fmla="*/ 12652 w 18130"/>
                <a:gd name="T47" fmla="*/ 726 h 827"/>
                <a:gd name="T48" fmla="*/ 12462 w 18130"/>
                <a:gd name="T49" fmla="*/ 644 h 827"/>
                <a:gd name="T50" fmla="*/ 12381 w 18130"/>
                <a:gd name="T51" fmla="*/ 590 h 827"/>
                <a:gd name="T52" fmla="*/ 12272 w 18130"/>
                <a:gd name="T53" fmla="*/ 461 h 827"/>
                <a:gd name="T54" fmla="*/ 12191 w 18130"/>
                <a:gd name="T55" fmla="*/ 326 h 827"/>
                <a:gd name="T56" fmla="*/ 12103 w 18130"/>
                <a:gd name="T57" fmla="*/ 88 h 827"/>
                <a:gd name="T58" fmla="*/ 16076 w 18130"/>
                <a:gd name="T59" fmla="*/ 210 h 827"/>
                <a:gd name="T60" fmla="*/ 16313 w 18130"/>
                <a:gd name="T61" fmla="*/ 265 h 827"/>
                <a:gd name="T62" fmla="*/ 16639 w 18130"/>
                <a:gd name="T63" fmla="*/ 271 h 827"/>
                <a:gd name="T64" fmla="*/ 17202 w 18130"/>
                <a:gd name="T65" fmla="*/ 265 h 827"/>
                <a:gd name="T66" fmla="*/ 17358 w 18130"/>
                <a:gd name="T67" fmla="*/ 244 h 827"/>
                <a:gd name="T68" fmla="*/ 17432 w 18130"/>
                <a:gd name="T69" fmla="*/ 183 h 827"/>
                <a:gd name="T70" fmla="*/ 17446 w 18130"/>
                <a:gd name="T71" fmla="*/ 75 h 827"/>
                <a:gd name="T72" fmla="*/ 17459 w 18130"/>
                <a:gd name="T73" fmla="*/ 41 h 827"/>
                <a:gd name="T74" fmla="*/ 17452 w 18130"/>
                <a:gd name="T75" fmla="*/ 210 h 827"/>
                <a:gd name="T76" fmla="*/ 17561 w 18130"/>
                <a:gd name="T77" fmla="*/ 326 h 827"/>
                <a:gd name="T78" fmla="*/ 17893 w 18130"/>
                <a:gd name="T79" fmla="*/ 353 h 827"/>
                <a:gd name="T80" fmla="*/ 18130 w 18130"/>
                <a:gd name="T81" fmla="*/ 366 h 827"/>
                <a:gd name="T82" fmla="*/ 18036 w 18130"/>
                <a:gd name="T83" fmla="*/ 522 h 827"/>
                <a:gd name="T84" fmla="*/ 17724 w 18130"/>
                <a:gd name="T85" fmla="*/ 441 h 827"/>
                <a:gd name="T86" fmla="*/ 17419 w 18130"/>
                <a:gd name="T87" fmla="*/ 393 h 827"/>
                <a:gd name="T88" fmla="*/ 17303 w 18130"/>
                <a:gd name="T89" fmla="*/ 407 h 827"/>
                <a:gd name="T90" fmla="*/ 17025 w 18130"/>
                <a:gd name="T91" fmla="*/ 393 h 827"/>
                <a:gd name="T92" fmla="*/ 16598 w 18130"/>
                <a:gd name="T93" fmla="*/ 366 h 827"/>
                <a:gd name="T94" fmla="*/ 16300 w 18130"/>
                <a:gd name="T95" fmla="*/ 373 h 827"/>
                <a:gd name="T96" fmla="*/ 16219 w 18130"/>
                <a:gd name="T97" fmla="*/ 448 h 827"/>
                <a:gd name="T98" fmla="*/ 16103 w 18130"/>
                <a:gd name="T99" fmla="*/ 421 h 827"/>
                <a:gd name="T100" fmla="*/ 15995 w 18130"/>
                <a:gd name="T101" fmla="*/ 454 h 827"/>
                <a:gd name="T102" fmla="*/ 15764 w 18130"/>
                <a:gd name="T103" fmla="*/ 441 h 827"/>
                <a:gd name="T104" fmla="*/ 15513 w 18130"/>
                <a:gd name="T105" fmla="*/ 482 h 827"/>
                <a:gd name="T106" fmla="*/ 15371 w 18130"/>
                <a:gd name="T107" fmla="*/ 522 h 827"/>
                <a:gd name="T108" fmla="*/ 15459 w 18130"/>
                <a:gd name="T109" fmla="*/ 475 h 827"/>
                <a:gd name="T110" fmla="*/ 15730 w 18130"/>
                <a:gd name="T111" fmla="*/ 346 h 827"/>
                <a:gd name="T112" fmla="*/ 15920 w 18130"/>
                <a:gd name="T113" fmla="*/ 244 h 827"/>
                <a:gd name="T114" fmla="*/ 16056 w 18130"/>
                <a:gd name="T115" fmla="*/ 19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130" h="827">
                  <a:moveTo>
                    <a:pt x="272" y="0"/>
                  </a:moveTo>
                  <a:lnTo>
                    <a:pt x="984" y="14"/>
                  </a:lnTo>
                  <a:lnTo>
                    <a:pt x="916" y="41"/>
                  </a:lnTo>
                  <a:lnTo>
                    <a:pt x="767" y="75"/>
                  </a:lnTo>
                  <a:lnTo>
                    <a:pt x="651" y="115"/>
                  </a:lnTo>
                  <a:lnTo>
                    <a:pt x="482" y="156"/>
                  </a:lnTo>
                  <a:lnTo>
                    <a:pt x="306" y="197"/>
                  </a:lnTo>
                  <a:lnTo>
                    <a:pt x="163" y="231"/>
                  </a:lnTo>
                  <a:lnTo>
                    <a:pt x="109" y="251"/>
                  </a:lnTo>
                  <a:lnTo>
                    <a:pt x="89" y="217"/>
                  </a:lnTo>
                  <a:lnTo>
                    <a:pt x="82" y="197"/>
                  </a:lnTo>
                  <a:lnTo>
                    <a:pt x="34" y="143"/>
                  </a:lnTo>
                  <a:lnTo>
                    <a:pt x="0" y="95"/>
                  </a:lnTo>
                  <a:lnTo>
                    <a:pt x="55" y="75"/>
                  </a:lnTo>
                  <a:lnTo>
                    <a:pt x="156" y="41"/>
                  </a:lnTo>
                  <a:lnTo>
                    <a:pt x="224" y="21"/>
                  </a:lnTo>
                  <a:lnTo>
                    <a:pt x="272" y="0"/>
                  </a:lnTo>
                  <a:close/>
                  <a:moveTo>
                    <a:pt x="15663" y="0"/>
                  </a:moveTo>
                  <a:lnTo>
                    <a:pt x="15968" y="14"/>
                  </a:lnTo>
                  <a:lnTo>
                    <a:pt x="15995" y="75"/>
                  </a:lnTo>
                  <a:lnTo>
                    <a:pt x="15961" y="95"/>
                  </a:lnTo>
                  <a:lnTo>
                    <a:pt x="15886" y="115"/>
                  </a:lnTo>
                  <a:lnTo>
                    <a:pt x="15805" y="149"/>
                  </a:lnTo>
                  <a:lnTo>
                    <a:pt x="15737" y="197"/>
                  </a:lnTo>
                  <a:lnTo>
                    <a:pt x="15663" y="231"/>
                  </a:lnTo>
                  <a:lnTo>
                    <a:pt x="15561" y="285"/>
                  </a:lnTo>
                  <a:lnTo>
                    <a:pt x="15473" y="332"/>
                  </a:lnTo>
                  <a:lnTo>
                    <a:pt x="15371" y="380"/>
                  </a:lnTo>
                  <a:lnTo>
                    <a:pt x="15303" y="414"/>
                  </a:lnTo>
                  <a:lnTo>
                    <a:pt x="15181" y="454"/>
                  </a:lnTo>
                  <a:lnTo>
                    <a:pt x="15086" y="495"/>
                  </a:lnTo>
                  <a:lnTo>
                    <a:pt x="14971" y="536"/>
                  </a:lnTo>
                  <a:lnTo>
                    <a:pt x="14856" y="597"/>
                  </a:lnTo>
                  <a:lnTo>
                    <a:pt x="14740" y="658"/>
                  </a:lnTo>
                  <a:lnTo>
                    <a:pt x="14632" y="719"/>
                  </a:lnTo>
                  <a:lnTo>
                    <a:pt x="14544" y="760"/>
                  </a:lnTo>
                  <a:lnTo>
                    <a:pt x="14442" y="807"/>
                  </a:lnTo>
                  <a:lnTo>
                    <a:pt x="14395" y="827"/>
                  </a:lnTo>
                  <a:lnTo>
                    <a:pt x="14347" y="821"/>
                  </a:lnTo>
                  <a:lnTo>
                    <a:pt x="14286" y="800"/>
                  </a:lnTo>
                  <a:lnTo>
                    <a:pt x="14110" y="800"/>
                  </a:lnTo>
                  <a:lnTo>
                    <a:pt x="14191" y="787"/>
                  </a:lnTo>
                  <a:lnTo>
                    <a:pt x="14273" y="746"/>
                  </a:lnTo>
                  <a:lnTo>
                    <a:pt x="14368" y="699"/>
                  </a:lnTo>
                  <a:lnTo>
                    <a:pt x="14483" y="631"/>
                  </a:lnTo>
                  <a:lnTo>
                    <a:pt x="14571" y="563"/>
                  </a:lnTo>
                  <a:lnTo>
                    <a:pt x="14652" y="495"/>
                  </a:lnTo>
                  <a:lnTo>
                    <a:pt x="14720" y="448"/>
                  </a:lnTo>
                  <a:lnTo>
                    <a:pt x="14801" y="400"/>
                  </a:lnTo>
                  <a:lnTo>
                    <a:pt x="14869" y="360"/>
                  </a:lnTo>
                  <a:lnTo>
                    <a:pt x="14957" y="332"/>
                  </a:lnTo>
                  <a:lnTo>
                    <a:pt x="15052" y="292"/>
                  </a:lnTo>
                  <a:lnTo>
                    <a:pt x="15154" y="258"/>
                  </a:lnTo>
                  <a:lnTo>
                    <a:pt x="15235" y="224"/>
                  </a:lnTo>
                  <a:lnTo>
                    <a:pt x="15337" y="190"/>
                  </a:lnTo>
                  <a:lnTo>
                    <a:pt x="15412" y="156"/>
                  </a:lnTo>
                  <a:lnTo>
                    <a:pt x="15493" y="136"/>
                  </a:lnTo>
                  <a:lnTo>
                    <a:pt x="15574" y="109"/>
                  </a:lnTo>
                  <a:lnTo>
                    <a:pt x="15629" y="61"/>
                  </a:lnTo>
                  <a:lnTo>
                    <a:pt x="15656" y="48"/>
                  </a:lnTo>
                  <a:lnTo>
                    <a:pt x="15663" y="0"/>
                  </a:lnTo>
                  <a:close/>
                  <a:moveTo>
                    <a:pt x="12083" y="0"/>
                  </a:moveTo>
                  <a:lnTo>
                    <a:pt x="12795" y="0"/>
                  </a:lnTo>
                  <a:lnTo>
                    <a:pt x="12788" y="88"/>
                  </a:lnTo>
                  <a:lnTo>
                    <a:pt x="12761" y="170"/>
                  </a:lnTo>
                  <a:lnTo>
                    <a:pt x="12740" y="292"/>
                  </a:lnTo>
                  <a:lnTo>
                    <a:pt x="12720" y="407"/>
                  </a:lnTo>
                  <a:lnTo>
                    <a:pt x="12686" y="509"/>
                  </a:lnTo>
                  <a:lnTo>
                    <a:pt x="12686" y="522"/>
                  </a:lnTo>
                  <a:lnTo>
                    <a:pt x="12679" y="590"/>
                  </a:lnTo>
                  <a:lnTo>
                    <a:pt x="12673" y="624"/>
                  </a:lnTo>
                  <a:lnTo>
                    <a:pt x="12652" y="726"/>
                  </a:lnTo>
                  <a:lnTo>
                    <a:pt x="12605" y="705"/>
                  </a:lnTo>
                  <a:lnTo>
                    <a:pt x="12537" y="678"/>
                  </a:lnTo>
                  <a:lnTo>
                    <a:pt x="12462" y="644"/>
                  </a:lnTo>
                  <a:lnTo>
                    <a:pt x="12462" y="638"/>
                  </a:lnTo>
                  <a:lnTo>
                    <a:pt x="12435" y="624"/>
                  </a:lnTo>
                  <a:lnTo>
                    <a:pt x="12381" y="590"/>
                  </a:lnTo>
                  <a:lnTo>
                    <a:pt x="12347" y="563"/>
                  </a:lnTo>
                  <a:lnTo>
                    <a:pt x="12306" y="515"/>
                  </a:lnTo>
                  <a:lnTo>
                    <a:pt x="12272" y="461"/>
                  </a:lnTo>
                  <a:lnTo>
                    <a:pt x="12272" y="454"/>
                  </a:lnTo>
                  <a:lnTo>
                    <a:pt x="12232" y="400"/>
                  </a:lnTo>
                  <a:lnTo>
                    <a:pt x="12191" y="326"/>
                  </a:lnTo>
                  <a:lnTo>
                    <a:pt x="12150" y="251"/>
                  </a:lnTo>
                  <a:lnTo>
                    <a:pt x="12123" y="170"/>
                  </a:lnTo>
                  <a:lnTo>
                    <a:pt x="12103" y="88"/>
                  </a:lnTo>
                  <a:lnTo>
                    <a:pt x="12083" y="0"/>
                  </a:lnTo>
                  <a:close/>
                  <a:moveTo>
                    <a:pt x="16056" y="190"/>
                  </a:moveTo>
                  <a:lnTo>
                    <a:pt x="16076" y="210"/>
                  </a:lnTo>
                  <a:lnTo>
                    <a:pt x="16144" y="244"/>
                  </a:lnTo>
                  <a:lnTo>
                    <a:pt x="16225" y="258"/>
                  </a:lnTo>
                  <a:lnTo>
                    <a:pt x="16313" y="265"/>
                  </a:lnTo>
                  <a:lnTo>
                    <a:pt x="16415" y="271"/>
                  </a:lnTo>
                  <a:lnTo>
                    <a:pt x="16537" y="278"/>
                  </a:lnTo>
                  <a:lnTo>
                    <a:pt x="16639" y="271"/>
                  </a:lnTo>
                  <a:lnTo>
                    <a:pt x="16720" y="271"/>
                  </a:lnTo>
                  <a:lnTo>
                    <a:pt x="16822" y="265"/>
                  </a:lnTo>
                  <a:lnTo>
                    <a:pt x="17202" y="265"/>
                  </a:lnTo>
                  <a:lnTo>
                    <a:pt x="17249" y="258"/>
                  </a:lnTo>
                  <a:lnTo>
                    <a:pt x="17310" y="251"/>
                  </a:lnTo>
                  <a:lnTo>
                    <a:pt x="17358" y="244"/>
                  </a:lnTo>
                  <a:lnTo>
                    <a:pt x="17385" y="224"/>
                  </a:lnTo>
                  <a:lnTo>
                    <a:pt x="17412" y="204"/>
                  </a:lnTo>
                  <a:lnTo>
                    <a:pt x="17432" y="183"/>
                  </a:lnTo>
                  <a:lnTo>
                    <a:pt x="17439" y="149"/>
                  </a:lnTo>
                  <a:lnTo>
                    <a:pt x="17439" y="115"/>
                  </a:lnTo>
                  <a:lnTo>
                    <a:pt x="17446" y="75"/>
                  </a:lnTo>
                  <a:lnTo>
                    <a:pt x="17452" y="48"/>
                  </a:lnTo>
                  <a:lnTo>
                    <a:pt x="17452" y="14"/>
                  </a:lnTo>
                  <a:lnTo>
                    <a:pt x="17459" y="41"/>
                  </a:lnTo>
                  <a:lnTo>
                    <a:pt x="17452" y="95"/>
                  </a:lnTo>
                  <a:lnTo>
                    <a:pt x="17459" y="149"/>
                  </a:lnTo>
                  <a:lnTo>
                    <a:pt x="17452" y="210"/>
                  </a:lnTo>
                  <a:lnTo>
                    <a:pt x="17459" y="258"/>
                  </a:lnTo>
                  <a:lnTo>
                    <a:pt x="17493" y="292"/>
                  </a:lnTo>
                  <a:lnTo>
                    <a:pt x="17561" y="326"/>
                  </a:lnTo>
                  <a:lnTo>
                    <a:pt x="17724" y="339"/>
                  </a:lnTo>
                  <a:lnTo>
                    <a:pt x="17812" y="346"/>
                  </a:lnTo>
                  <a:lnTo>
                    <a:pt x="17893" y="353"/>
                  </a:lnTo>
                  <a:lnTo>
                    <a:pt x="17981" y="360"/>
                  </a:lnTo>
                  <a:lnTo>
                    <a:pt x="18049" y="366"/>
                  </a:lnTo>
                  <a:lnTo>
                    <a:pt x="18130" y="366"/>
                  </a:lnTo>
                  <a:lnTo>
                    <a:pt x="18124" y="556"/>
                  </a:lnTo>
                  <a:lnTo>
                    <a:pt x="18090" y="549"/>
                  </a:lnTo>
                  <a:lnTo>
                    <a:pt x="18036" y="522"/>
                  </a:lnTo>
                  <a:lnTo>
                    <a:pt x="17941" y="488"/>
                  </a:lnTo>
                  <a:lnTo>
                    <a:pt x="17839" y="454"/>
                  </a:lnTo>
                  <a:lnTo>
                    <a:pt x="17724" y="441"/>
                  </a:lnTo>
                  <a:lnTo>
                    <a:pt x="17622" y="421"/>
                  </a:lnTo>
                  <a:lnTo>
                    <a:pt x="17493" y="400"/>
                  </a:lnTo>
                  <a:lnTo>
                    <a:pt x="17419" y="393"/>
                  </a:lnTo>
                  <a:lnTo>
                    <a:pt x="17405" y="414"/>
                  </a:lnTo>
                  <a:lnTo>
                    <a:pt x="17371" y="414"/>
                  </a:lnTo>
                  <a:lnTo>
                    <a:pt x="17303" y="407"/>
                  </a:lnTo>
                  <a:lnTo>
                    <a:pt x="17202" y="400"/>
                  </a:lnTo>
                  <a:lnTo>
                    <a:pt x="17127" y="393"/>
                  </a:lnTo>
                  <a:lnTo>
                    <a:pt x="17025" y="393"/>
                  </a:lnTo>
                  <a:lnTo>
                    <a:pt x="16917" y="380"/>
                  </a:lnTo>
                  <a:lnTo>
                    <a:pt x="16713" y="380"/>
                  </a:lnTo>
                  <a:lnTo>
                    <a:pt x="16598" y="366"/>
                  </a:lnTo>
                  <a:lnTo>
                    <a:pt x="16490" y="366"/>
                  </a:lnTo>
                  <a:lnTo>
                    <a:pt x="16381" y="360"/>
                  </a:lnTo>
                  <a:lnTo>
                    <a:pt x="16300" y="373"/>
                  </a:lnTo>
                  <a:lnTo>
                    <a:pt x="16283" y="383"/>
                  </a:lnTo>
                  <a:lnTo>
                    <a:pt x="16266" y="400"/>
                  </a:lnTo>
                  <a:lnTo>
                    <a:pt x="16219" y="448"/>
                  </a:lnTo>
                  <a:lnTo>
                    <a:pt x="16191" y="434"/>
                  </a:lnTo>
                  <a:lnTo>
                    <a:pt x="16144" y="427"/>
                  </a:lnTo>
                  <a:lnTo>
                    <a:pt x="16103" y="421"/>
                  </a:lnTo>
                  <a:lnTo>
                    <a:pt x="16083" y="448"/>
                  </a:lnTo>
                  <a:lnTo>
                    <a:pt x="16042" y="461"/>
                  </a:lnTo>
                  <a:lnTo>
                    <a:pt x="15995" y="454"/>
                  </a:lnTo>
                  <a:lnTo>
                    <a:pt x="15920" y="448"/>
                  </a:lnTo>
                  <a:lnTo>
                    <a:pt x="15846" y="441"/>
                  </a:lnTo>
                  <a:lnTo>
                    <a:pt x="15764" y="441"/>
                  </a:lnTo>
                  <a:lnTo>
                    <a:pt x="15683" y="448"/>
                  </a:lnTo>
                  <a:lnTo>
                    <a:pt x="15608" y="461"/>
                  </a:lnTo>
                  <a:lnTo>
                    <a:pt x="15513" y="482"/>
                  </a:lnTo>
                  <a:lnTo>
                    <a:pt x="15473" y="495"/>
                  </a:lnTo>
                  <a:lnTo>
                    <a:pt x="15412" y="509"/>
                  </a:lnTo>
                  <a:lnTo>
                    <a:pt x="15371" y="522"/>
                  </a:lnTo>
                  <a:lnTo>
                    <a:pt x="15317" y="536"/>
                  </a:lnTo>
                  <a:lnTo>
                    <a:pt x="15385" y="509"/>
                  </a:lnTo>
                  <a:lnTo>
                    <a:pt x="15459" y="475"/>
                  </a:lnTo>
                  <a:lnTo>
                    <a:pt x="15561" y="427"/>
                  </a:lnTo>
                  <a:lnTo>
                    <a:pt x="15649" y="393"/>
                  </a:lnTo>
                  <a:lnTo>
                    <a:pt x="15730" y="346"/>
                  </a:lnTo>
                  <a:lnTo>
                    <a:pt x="15785" y="319"/>
                  </a:lnTo>
                  <a:lnTo>
                    <a:pt x="15866" y="271"/>
                  </a:lnTo>
                  <a:lnTo>
                    <a:pt x="15920" y="244"/>
                  </a:lnTo>
                  <a:lnTo>
                    <a:pt x="15988" y="210"/>
                  </a:lnTo>
                  <a:lnTo>
                    <a:pt x="16022" y="190"/>
                  </a:lnTo>
                  <a:lnTo>
                    <a:pt x="16056" y="190"/>
                  </a:lnTo>
                  <a:close/>
                </a:path>
              </a:pathLst>
            </a:custGeom>
            <a:noFill/>
            <a:ln w="4763" cap="sq">
              <a:solidFill>
                <a:srgbClr val="88888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5" name="Freeform 29"/>
            <p:cNvSpPr>
              <a:spLocks noEditPoints="1"/>
            </p:cNvSpPr>
            <p:nvPr/>
          </p:nvSpPr>
          <p:spPr bwMode="auto">
            <a:xfrm>
              <a:off x="1071" y="2000"/>
              <a:ext cx="2621" cy="865"/>
            </a:xfrm>
            <a:custGeom>
              <a:avLst/>
              <a:gdLst>
                <a:gd name="T0" fmla="*/ 9817 w 11533"/>
                <a:gd name="T1" fmla="*/ 332 h 3797"/>
                <a:gd name="T2" fmla="*/ 9844 w 11533"/>
                <a:gd name="T3" fmla="*/ 258 h 3797"/>
                <a:gd name="T4" fmla="*/ 9858 w 11533"/>
                <a:gd name="T5" fmla="*/ 190 h 3797"/>
                <a:gd name="T6" fmla="*/ 9878 w 11533"/>
                <a:gd name="T7" fmla="*/ 115 h 3797"/>
                <a:gd name="T8" fmla="*/ 9858 w 11533"/>
                <a:gd name="T9" fmla="*/ 61 h 3797"/>
                <a:gd name="T10" fmla="*/ 9831 w 11533"/>
                <a:gd name="T11" fmla="*/ 0 h 3797"/>
                <a:gd name="T12" fmla="*/ 9973 w 11533"/>
                <a:gd name="T13" fmla="*/ 34 h 3797"/>
                <a:gd name="T14" fmla="*/ 10075 w 11533"/>
                <a:gd name="T15" fmla="*/ 81 h 3797"/>
                <a:gd name="T16" fmla="*/ 10204 w 11533"/>
                <a:gd name="T17" fmla="*/ 142 h 3797"/>
                <a:gd name="T18" fmla="*/ 10326 w 11533"/>
                <a:gd name="T19" fmla="*/ 210 h 3797"/>
                <a:gd name="T20" fmla="*/ 10448 w 11533"/>
                <a:gd name="T21" fmla="*/ 285 h 3797"/>
                <a:gd name="T22" fmla="*/ 10590 w 11533"/>
                <a:gd name="T23" fmla="*/ 386 h 3797"/>
                <a:gd name="T24" fmla="*/ 10665 w 11533"/>
                <a:gd name="T25" fmla="*/ 447 h 3797"/>
                <a:gd name="T26" fmla="*/ 10767 w 11533"/>
                <a:gd name="T27" fmla="*/ 515 h 3797"/>
                <a:gd name="T28" fmla="*/ 10841 w 11533"/>
                <a:gd name="T29" fmla="*/ 556 h 3797"/>
                <a:gd name="T30" fmla="*/ 10733 w 11533"/>
                <a:gd name="T31" fmla="*/ 569 h 3797"/>
                <a:gd name="T32" fmla="*/ 10611 w 11533"/>
                <a:gd name="T33" fmla="*/ 583 h 3797"/>
                <a:gd name="T34" fmla="*/ 10509 w 11533"/>
                <a:gd name="T35" fmla="*/ 603 h 3797"/>
                <a:gd name="T36" fmla="*/ 10421 w 11533"/>
                <a:gd name="T37" fmla="*/ 617 h 3797"/>
                <a:gd name="T38" fmla="*/ 10339 w 11533"/>
                <a:gd name="T39" fmla="*/ 549 h 3797"/>
                <a:gd name="T40" fmla="*/ 10197 w 11533"/>
                <a:gd name="T41" fmla="*/ 461 h 3797"/>
                <a:gd name="T42" fmla="*/ 10055 w 11533"/>
                <a:gd name="T43" fmla="*/ 413 h 3797"/>
                <a:gd name="T44" fmla="*/ 9912 w 11533"/>
                <a:gd name="T45" fmla="*/ 393 h 3797"/>
                <a:gd name="T46" fmla="*/ 9770 w 11533"/>
                <a:gd name="T47" fmla="*/ 386 h 3797"/>
                <a:gd name="T48" fmla="*/ 1051 w 11533"/>
                <a:gd name="T49" fmla="*/ 88 h 3797"/>
                <a:gd name="T50" fmla="*/ 1098 w 11533"/>
                <a:gd name="T51" fmla="*/ 217 h 3797"/>
                <a:gd name="T52" fmla="*/ 1139 w 11533"/>
                <a:gd name="T53" fmla="*/ 298 h 3797"/>
                <a:gd name="T54" fmla="*/ 1207 w 11533"/>
                <a:gd name="T55" fmla="*/ 434 h 3797"/>
                <a:gd name="T56" fmla="*/ 1254 w 11533"/>
                <a:gd name="T57" fmla="*/ 535 h 3797"/>
                <a:gd name="T58" fmla="*/ 990 w 11533"/>
                <a:gd name="T59" fmla="*/ 590 h 3797"/>
                <a:gd name="T60" fmla="*/ 746 w 11533"/>
                <a:gd name="T61" fmla="*/ 658 h 3797"/>
                <a:gd name="T62" fmla="*/ 576 w 11533"/>
                <a:gd name="T63" fmla="*/ 691 h 3797"/>
                <a:gd name="T64" fmla="*/ 332 w 11533"/>
                <a:gd name="T65" fmla="*/ 583 h 3797"/>
                <a:gd name="T66" fmla="*/ 122 w 11533"/>
                <a:gd name="T67" fmla="*/ 454 h 3797"/>
                <a:gd name="T68" fmla="*/ 0 w 11533"/>
                <a:gd name="T69" fmla="*/ 359 h 3797"/>
                <a:gd name="T70" fmla="*/ 264 w 11533"/>
                <a:gd name="T71" fmla="*/ 298 h 3797"/>
                <a:gd name="T72" fmla="*/ 563 w 11533"/>
                <a:gd name="T73" fmla="*/ 224 h 3797"/>
                <a:gd name="T74" fmla="*/ 827 w 11533"/>
                <a:gd name="T75" fmla="*/ 149 h 3797"/>
                <a:gd name="T76" fmla="*/ 990 w 11533"/>
                <a:gd name="T77" fmla="*/ 88 h 3797"/>
                <a:gd name="T78" fmla="*/ 1041 w 11533"/>
                <a:gd name="T79" fmla="*/ 66 h 3797"/>
                <a:gd name="T80" fmla="*/ 11533 w 11533"/>
                <a:gd name="T81" fmla="*/ 3797 h 3797"/>
                <a:gd name="T82" fmla="*/ 10678 w 11533"/>
                <a:gd name="T83" fmla="*/ 3187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533" h="3797">
                  <a:moveTo>
                    <a:pt x="9770" y="386"/>
                  </a:moveTo>
                  <a:lnTo>
                    <a:pt x="9817" y="332"/>
                  </a:lnTo>
                  <a:lnTo>
                    <a:pt x="9831" y="298"/>
                  </a:lnTo>
                  <a:lnTo>
                    <a:pt x="9844" y="258"/>
                  </a:lnTo>
                  <a:lnTo>
                    <a:pt x="9851" y="237"/>
                  </a:lnTo>
                  <a:lnTo>
                    <a:pt x="9858" y="190"/>
                  </a:lnTo>
                  <a:lnTo>
                    <a:pt x="9865" y="156"/>
                  </a:lnTo>
                  <a:lnTo>
                    <a:pt x="9878" y="115"/>
                  </a:lnTo>
                  <a:lnTo>
                    <a:pt x="9865" y="95"/>
                  </a:lnTo>
                  <a:lnTo>
                    <a:pt x="9858" y="61"/>
                  </a:lnTo>
                  <a:lnTo>
                    <a:pt x="9838" y="20"/>
                  </a:lnTo>
                  <a:lnTo>
                    <a:pt x="9831" y="0"/>
                  </a:lnTo>
                  <a:lnTo>
                    <a:pt x="9858" y="7"/>
                  </a:lnTo>
                  <a:lnTo>
                    <a:pt x="9973" y="34"/>
                  </a:lnTo>
                  <a:lnTo>
                    <a:pt x="10014" y="61"/>
                  </a:lnTo>
                  <a:lnTo>
                    <a:pt x="10075" y="81"/>
                  </a:lnTo>
                  <a:lnTo>
                    <a:pt x="10136" y="108"/>
                  </a:lnTo>
                  <a:lnTo>
                    <a:pt x="10204" y="142"/>
                  </a:lnTo>
                  <a:lnTo>
                    <a:pt x="10265" y="169"/>
                  </a:lnTo>
                  <a:lnTo>
                    <a:pt x="10326" y="210"/>
                  </a:lnTo>
                  <a:lnTo>
                    <a:pt x="10394" y="244"/>
                  </a:lnTo>
                  <a:lnTo>
                    <a:pt x="10448" y="285"/>
                  </a:lnTo>
                  <a:lnTo>
                    <a:pt x="10509" y="332"/>
                  </a:lnTo>
                  <a:lnTo>
                    <a:pt x="10590" y="386"/>
                  </a:lnTo>
                  <a:lnTo>
                    <a:pt x="10624" y="413"/>
                  </a:lnTo>
                  <a:lnTo>
                    <a:pt x="10665" y="447"/>
                  </a:lnTo>
                  <a:lnTo>
                    <a:pt x="10719" y="481"/>
                  </a:lnTo>
                  <a:lnTo>
                    <a:pt x="10767" y="515"/>
                  </a:lnTo>
                  <a:lnTo>
                    <a:pt x="10814" y="542"/>
                  </a:lnTo>
                  <a:lnTo>
                    <a:pt x="10841" y="556"/>
                  </a:lnTo>
                  <a:lnTo>
                    <a:pt x="10800" y="563"/>
                  </a:lnTo>
                  <a:lnTo>
                    <a:pt x="10733" y="569"/>
                  </a:lnTo>
                  <a:lnTo>
                    <a:pt x="10672" y="569"/>
                  </a:lnTo>
                  <a:lnTo>
                    <a:pt x="10611" y="583"/>
                  </a:lnTo>
                  <a:lnTo>
                    <a:pt x="10563" y="597"/>
                  </a:lnTo>
                  <a:lnTo>
                    <a:pt x="10509" y="603"/>
                  </a:lnTo>
                  <a:lnTo>
                    <a:pt x="10461" y="610"/>
                  </a:lnTo>
                  <a:lnTo>
                    <a:pt x="10421" y="617"/>
                  </a:lnTo>
                  <a:lnTo>
                    <a:pt x="10373" y="583"/>
                  </a:lnTo>
                  <a:lnTo>
                    <a:pt x="10339" y="549"/>
                  </a:lnTo>
                  <a:lnTo>
                    <a:pt x="10258" y="488"/>
                  </a:lnTo>
                  <a:lnTo>
                    <a:pt x="10197" y="461"/>
                  </a:lnTo>
                  <a:lnTo>
                    <a:pt x="10116" y="434"/>
                  </a:lnTo>
                  <a:lnTo>
                    <a:pt x="10055" y="413"/>
                  </a:lnTo>
                  <a:lnTo>
                    <a:pt x="9973" y="400"/>
                  </a:lnTo>
                  <a:lnTo>
                    <a:pt x="9912" y="393"/>
                  </a:lnTo>
                  <a:lnTo>
                    <a:pt x="9817" y="393"/>
                  </a:lnTo>
                  <a:lnTo>
                    <a:pt x="9770" y="386"/>
                  </a:lnTo>
                  <a:close/>
                  <a:moveTo>
                    <a:pt x="1041" y="66"/>
                  </a:moveTo>
                  <a:lnTo>
                    <a:pt x="1051" y="88"/>
                  </a:lnTo>
                  <a:lnTo>
                    <a:pt x="1064" y="135"/>
                  </a:lnTo>
                  <a:lnTo>
                    <a:pt x="1098" y="217"/>
                  </a:lnTo>
                  <a:lnTo>
                    <a:pt x="1112" y="244"/>
                  </a:lnTo>
                  <a:lnTo>
                    <a:pt x="1139" y="298"/>
                  </a:lnTo>
                  <a:lnTo>
                    <a:pt x="1159" y="359"/>
                  </a:lnTo>
                  <a:lnTo>
                    <a:pt x="1207" y="434"/>
                  </a:lnTo>
                  <a:lnTo>
                    <a:pt x="1241" y="508"/>
                  </a:lnTo>
                  <a:lnTo>
                    <a:pt x="1254" y="535"/>
                  </a:lnTo>
                  <a:lnTo>
                    <a:pt x="1159" y="556"/>
                  </a:lnTo>
                  <a:lnTo>
                    <a:pt x="990" y="590"/>
                  </a:lnTo>
                  <a:lnTo>
                    <a:pt x="874" y="617"/>
                  </a:lnTo>
                  <a:lnTo>
                    <a:pt x="746" y="658"/>
                  </a:lnTo>
                  <a:lnTo>
                    <a:pt x="691" y="671"/>
                  </a:lnTo>
                  <a:lnTo>
                    <a:pt x="576" y="691"/>
                  </a:lnTo>
                  <a:lnTo>
                    <a:pt x="447" y="630"/>
                  </a:lnTo>
                  <a:lnTo>
                    <a:pt x="332" y="583"/>
                  </a:lnTo>
                  <a:lnTo>
                    <a:pt x="230" y="522"/>
                  </a:lnTo>
                  <a:lnTo>
                    <a:pt x="122" y="454"/>
                  </a:lnTo>
                  <a:lnTo>
                    <a:pt x="61" y="400"/>
                  </a:lnTo>
                  <a:lnTo>
                    <a:pt x="0" y="359"/>
                  </a:lnTo>
                  <a:lnTo>
                    <a:pt x="122" y="332"/>
                  </a:lnTo>
                  <a:lnTo>
                    <a:pt x="264" y="298"/>
                  </a:lnTo>
                  <a:lnTo>
                    <a:pt x="407" y="251"/>
                  </a:lnTo>
                  <a:lnTo>
                    <a:pt x="563" y="224"/>
                  </a:lnTo>
                  <a:lnTo>
                    <a:pt x="691" y="183"/>
                  </a:lnTo>
                  <a:lnTo>
                    <a:pt x="827" y="149"/>
                  </a:lnTo>
                  <a:lnTo>
                    <a:pt x="929" y="108"/>
                  </a:lnTo>
                  <a:lnTo>
                    <a:pt x="990" y="88"/>
                  </a:lnTo>
                  <a:lnTo>
                    <a:pt x="1044" y="68"/>
                  </a:lnTo>
                  <a:lnTo>
                    <a:pt x="1041" y="66"/>
                  </a:lnTo>
                  <a:close/>
                  <a:moveTo>
                    <a:pt x="11533" y="3187"/>
                  </a:moveTo>
                  <a:lnTo>
                    <a:pt x="11533" y="3797"/>
                  </a:lnTo>
                  <a:lnTo>
                    <a:pt x="10678" y="3797"/>
                  </a:lnTo>
                  <a:lnTo>
                    <a:pt x="10678" y="3187"/>
                  </a:lnTo>
                  <a:lnTo>
                    <a:pt x="11533" y="3187"/>
                  </a:lnTo>
                  <a:close/>
                </a:path>
              </a:pathLst>
            </a:custGeom>
            <a:noFill/>
            <a:ln w="4763" cap="sq">
              <a:solidFill>
                <a:srgbClr val="88888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6" name="Freeform 30"/>
            <p:cNvSpPr>
              <a:spLocks noEditPoints="1"/>
            </p:cNvSpPr>
            <p:nvPr/>
          </p:nvSpPr>
          <p:spPr bwMode="auto">
            <a:xfrm>
              <a:off x="1031" y="1992"/>
              <a:ext cx="2645" cy="873"/>
            </a:xfrm>
            <a:custGeom>
              <a:avLst/>
              <a:gdLst>
                <a:gd name="T0" fmla="*/ 262 w 11639"/>
                <a:gd name="T1" fmla="*/ 447 h 3831"/>
                <a:gd name="T2" fmla="*/ 554 w 11639"/>
                <a:gd name="T3" fmla="*/ 542 h 3831"/>
                <a:gd name="T4" fmla="*/ 560 w 11639"/>
                <a:gd name="T5" fmla="*/ 312 h 3831"/>
                <a:gd name="T6" fmla="*/ 438 w 11639"/>
                <a:gd name="T7" fmla="*/ 373 h 3831"/>
                <a:gd name="T8" fmla="*/ 384 w 11639"/>
                <a:gd name="T9" fmla="*/ 407 h 3831"/>
                <a:gd name="T10" fmla="*/ 859 w 11639"/>
                <a:gd name="T11" fmla="*/ 488 h 3831"/>
                <a:gd name="T12" fmla="*/ 1008 w 11639"/>
                <a:gd name="T13" fmla="*/ 549 h 3831"/>
                <a:gd name="T14" fmla="*/ 1048 w 11639"/>
                <a:gd name="T15" fmla="*/ 447 h 3831"/>
                <a:gd name="T16" fmla="*/ 960 w 11639"/>
                <a:gd name="T17" fmla="*/ 292 h 3831"/>
                <a:gd name="T18" fmla="*/ 865 w 11639"/>
                <a:gd name="T19" fmla="*/ 312 h 3831"/>
                <a:gd name="T20" fmla="*/ 770 w 11639"/>
                <a:gd name="T21" fmla="*/ 386 h 3831"/>
                <a:gd name="T22" fmla="*/ 737 w 11639"/>
                <a:gd name="T23" fmla="*/ 556 h 3831"/>
                <a:gd name="T24" fmla="*/ 698 w 11639"/>
                <a:gd name="T25" fmla="*/ 701 h 3831"/>
                <a:gd name="T26" fmla="*/ 892 w 11639"/>
                <a:gd name="T27" fmla="*/ 590 h 3831"/>
                <a:gd name="T28" fmla="*/ 1326 w 11639"/>
                <a:gd name="T29" fmla="*/ 495 h 3831"/>
                <a:gd name="T30" fmla="*/ 1170 w 11639"/>
                <a:gd name="T31" fmla="*/ 556 h 3831"/>
                <a:gd name="T32" fmla="*/ 1069 w 11639"/>
                <a:gd name="T33" fmla="*/ 610 h 3831"/>
                <a:gd name="T34" fmla="*/ 1204 w 11639"/>
                <a:gd name="T35" fmla="*/ 163 h 3831"/>
                <a:gd name="T36" fmla="*/ 1293 w 11639"/>
                <a:gd name="T37" fmla="*/ 319 h 3831"/>
                <a:gd name="T38" fmla="*/ 1170 w 11639"/>
                <a:gd name="T39" fmla="*/ 332 h 3831"/>
                <a:gd name="T40" fmla="*/ 689 w 11639"/>
                <a:gd name="T41" fmla="*/ 271 h 3831"/>
                <a:gd name="T42" fmla="*/ 1096 w 11639"/>
                <a:gd name="T43" fmla="*/ 230 h 3831"/>
                <a:gd name="T44" fmla="*/ 120 w 11639"/>
                <a:gd name="T45" fmla="*/ 136 h 3831"/>
                <a:gd name="T46" fmla="*/ 0 w 11639"/>
                <a:gd name="T47" fmla="*/ 68 h 3831"/>
                <a:gd name="T48" fmla="*/ 214 w 11639"/>
                <a:gd name="T49" fmla="*/ 75 h 3831"/>
                <a:gd name="T50" fmla="*/ 320 w 11639"/>
                <a:gd name="T51" fmla="*/ 173 h 3831"/>
                <a:gd name="T52" fmla="*/ 500 w 11639"/>
                <a:gd name="T53" fmla="*/ 131 h 3831"/>
                <a:gd name="T54" fmla="*/ 330 w 11639"/>
                <a:gd name="T55" fmla="*/ 0 h 3831"/>
                <a:gd name="T56" fmla="*/ 825 w 11639"/>
                <a:gd name="T57" fmla="*/ 41 h 3831"/>
                <a:gd name="T58" fmla="*/ 676 w 11639"/>
                <a:gd name="T59" fmla="*/ 41 h 3831"/>
                <a:gd name="T60" fmla="*/ 492 w 11639"/>
                <a:gd name="T61" fmla="*/ 47 h 3831"/>
                <a:gd name="T62" fmla="*/ 10934 w 11639"/>
                <a:gd name="T63" fmla="*/ 3831 h 3831"/>
                <a:gd name="T64" fmla="*/ 11002 w 11639"/>
                <a:gd name="T65" fmla="*/ 3695 h 3831"/>
                <a:gd name="T66" fmla="*/ 10852 w 11639"/>
                <a:gd name="T67" fmla="*/ 3553 h 3831"/>
                <a:gd name="T68" fmla="*/ 10947 w 11639"/>
                <a:gd name="T69" fmla="*/ 3343 h 3831"/>
                <a:gd name="T70" fmla="*/ 11639 w 11639"/>
                <a:gd name="T71" fmla="*/ 3804 h 3831"/>
                <a:gd name="T72" fmla="*/ 11117 w 11639"/>
                <a:gd name="T73" fmla="*/ 3783 h 3831"/>
                <a:gd name="T74" fmla="*/ 11334 w 11639"/>
                <a:gd name="T75" fmla="*/ 3743 h 3831"/>
                <a:gd name="T76" fmla="*/ 11293 w 11639"/>
                <a:gd name="T77" fmla="*/ 3275 h 3831"/>
                <a:gd name="T78" fmla="*/ 11490 w 11639"/>
                <a:gd name="T79" fmla="*/ 3349 h 3831"/>
                <a:gd name="T80" fmla="*/ 11564 w 11639"/>
                <a:gd name="T81" fmla="*/ 3288 h 3831"/>
                <a:gd name="T82" fmla="*/ 11232 w 11639"/>
                <a:gd name="T83" fmla="*/ 3221 h 3831"/>
                <a:gd name="T84" fmla="*/ 11191 w 11639"/>
                <a:gd name="T85" fmla="*/ 3417 h 3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639" h="3831">
                  <a:moveTo>
                    <a:pt x="228" y="386"/>
                  </a:moveTo>
                  <a:lnTo>
                    <a:pt x="296" y="386"/>
                  </a:lnTo>
                  <a:lnTo>
                    <a:pt x="262" y="447"/>
                  </a:lnTo>
                  <a:moveTo>
                    <a:pt x="499" y="536"/>
                  </a:moveTo>
                  <a:lnTo>
                    <a:pt x="540" y="495"/>
                  </a:lnTo>
                  <a:lnTo>
                    <a:pt x="554" y="542"/>
                  </a:lnTo>
                  <a:moveTo>
                    <a:pt x="384" y="542"/>
                  </a:moveTo>
                  <a:lnTo>
                    <a:pt x="398" y="502"/>
                  </a:lnTo>
                  <a:moveTo>
                    <a:pt x="560" y="312"/>
                  </a:moveTo>
                  <a:lnTo>
                    <a:pt x="506" y="319"/>
                  </a:lnTo>
                  <a:lnTo>
                    <a:pt x="533" y="386"/>
                  </a:lnTo>
                  <a:moveTo>
                    <a:pt x="438" y="373"/>
                  </a:moveTo>
                  <a:lnTo>
                    <a:pt x="398" y="346"/>
                  </a:lnTo>
                  <a:moveTo>
                    <a:pt x="384" y="346"/>
                  </a:moveTo>
                  <a:lnTo>
                    <a:pt x="384" y="407"/>
                  </a:lnTo>
                  <a:moveTo>
                    <a:pt x="892" y="427"/>
                  </a:moveTo>
                  <a:lnTo>
                    <a:pt x="825" y="441"/>
                  </a:lnTo>
                  <a:lnTo>
                    <a:pt x="859" y="488"/>
                  </a:lnTo>
                  <a:moveTo>
                    <a:pt x="954" y="549"/>
                  </a:moveTo>
                  <a:lnTo>
                    <a:pt x="987" y="502"/>
                  </a:lnTo>
                  <a:lnTo>
                    <a:pt x="1008" y="549"/>
                  </a:lnTo>
                  <a:moveTo>
                    <a:pt x="1015" y="386"/>
                  </a:moveTo>
                  <a:lnTo>
                    <a:pt x="1082" y="386"/>
                  </a:lnTo>
                  <a:lnTo>
                    <a:pt x="1048" y="447"/>
                  </a:lnTo>
                  <a:moveTo>
                    <a:pt x="981" y="244"/>
                  </a:moveTo>
                  <a:lnTo>
                    <a:pt x="1008" y="285"/>
                  </a:lnTo>
                  <a:lnTo>
                    <a:pt x="960" y="292"/>
                  </a:lnTo>
                  <a:moveTo>
                    <a:pt x="811" y="319"/>
                  </a:moveTo>
                  <a:lnTo>
                    <a:pt x="831" y="264"/>
                  </a:lnTo>
                  <a:lnTo>
                    <a:pt x="865" y="312"/>
                  </a:lnTo>
                  <a:moveTo>
                    <a:pt x="716" y="373"/>
                  </a:moveTo>
                  <a:lnTo>
                    <a:pt x="723" y="434"/>
                  </a:lnTo>
                  <a:lnTo>
                    <a:pt x="770" y="386"/>
                  </a:lnTo>
                  <a:moveTo>
                    <a:pt x="682" y="508"/>
                  </a:moveTo>
                  <a:lnTo>
                    <a:pt x="662" y="563"/>
                  </a:lnTo>
                  <a:lnTo>
                    <a:pt x="737" y="556"/>
                  </a:lnTo>
                  <a:moveTo>
                    <a:pt x="657" y="667"/>
                  </a:moveTo>
                  <a:lnTo>
                    <a:pt x="660" y="684"/>
                  </a:lnTo>
                  <a:moveTo>
                    <a:pt x="698" y="701"/>
                  </a:moveTo>
                  <a:lnTo>
                    <a:pt x="707" y="692"/>
                  </a:lnTo>
                  <a:moveTo>
                    <a:pt x="838" y="631"/>
                  </a:moveTo>
                  <a:lnTo>
                    <a:pt x="892" y="590"/>
                  </a:lnTo>
                  <a:lnTo>
                    <a:pt x="899" y="644"/>
                  </a:lnTo>
                  <a:moveTo>
                    <a:pt x="1293" y="536"/>
                  </a:moveTo>
                  <a:lnTo>
                    <a:pt x="1326" y="495"/>
                  </a:lnTo>
                  <a:lnTo>
                    <a:pt x="1347" y="542"/>
                  </a:lnTo>
                  <a:moveTo>
                    <a:pt x="1123" y="515"/>
                  </a:moveTo>
                  <a:lnTo>
                    <a:pt x="1170" y="556"/>
                  </a:lnTo>
                  <a:lnTo>
                    <a:pt x="1184" y="502"/>
                  </a:lnTo>
                  <a:moveTo>
                    <a:pt x="1021" y="637"/>
                  </a:moveTo>
                  <a:lnTo>
                    <a:pt x="1069" y="610"/>
                  </a:lnTo>
                  <a:lnTo>
                    <a:pt x="1076" y="644"/>
                  </a:lnTo>
                  <a:moveTo>
                    <a:pt x="1232" y="163"/>
                  </a:moveTo>
                  <a:lnTo>
                    <a:pt x="1204" y="163"/>
                  </a:lnTo>
                  <a:lnTo>
                    <a:pt x="1238" y="224"/>
                  </a:lnTo>
                  <a:moveTo>
                    <a:pt x="1306" y="319"/>
                  </a:moveTo>
                  <a:lnTo>
                    <a:pt x="1293" y="319"/>
                  </a:lnTo>
                  <a:lnTo>
                    <a:pt x="1326" y="386"/>
                  </a:lnTo>
                  <a:moveTo>
                    <a:pt x="1225" y="373"/>
                  </a:moveTo>
                  <a:lnTo>
                    <a:pt x="1170" y="332"/>
                  </a:lnTo>
                  <a:lnTo>
                    <a:pt x="1170" y="407"/>
                  </a:lnTo>
                  <a:moveTo>
                    <a:pt x="682" y="267"/>
                  </a:moveTo>
                  <a:lnTo>
                    <a:pt x="689" y="271"/>
                  </a:lnTo>
                  <a:lnTo>
                    <a:pt x="635" y="298"/>
                  </a:lnTo>
                  <a:moveTo>
                    <a:pt x="1076" y="183"/>
                  </a:moveTo>
                  <a:lnTo>
                    <a:pt x="1096" y="230"/>
                  </a:lnTo>
                  <a:lnTo>
                    <a:pt x="1116" y="197"/>
                  </a:lnTo>
                  <a:moveTo>
                    <a:pt x="181" y="129"/>
                  </a:moveTo>
                  <a:lnTo>
                    <a:pt x="120" y="136"/>
                  </a:lnTo>
                  <a:lnTo>
                    <a:pt x="160" y="197"/>
                  </a:lnTo>
                  <a:moveTo>
                    <a:pt x="2" y="85"/>
                  </a:moveTo>
                  <a:lnTo>
                    <a:pt x="0" y="68"/>
                  </a:lnTo>
                  <a:moveTo>
                    <a:pt x="153" y="61"/>
                  </a:moveTo>
                  <a:lnTo>
                    <a:pt x="214" y="20"/>
                  </a:lnTo>
                  <a:lnTo>
                    <a:pt x="214" y="75"/>
                  </a:lnTo>
                  <a:moveTo>
                    <a:pt x="297" y="178"/>
                  </a:moveTo>
                  <a:lnTo>
                    <a:pt x="308" y="153"/>
                  </a:lnTo>
                  <a:lnTo>
                    <a:pt x="320" y="173"/>
                  </a:lnTo>
                  <a:moveTo>
                    <a:pt x="476" y="137"/>
                  </a:moveTo>
                  <a:lnTo>
                    <a:pt x="492" y="115"/>
                  </a:lnTo>
                  <a:lnTo>
                    <a:pt x="500" y="131"/>
                  </a:lnTo>
                  <a:moveTo>
                    <a:pt x="296" y="0"/>
                  </a:moveTo>
                  <a:lnTo>
                    <a:pt x="303" y="27"/>
                  </a:lnTo>
                  <a:lnTo>
                    <a:pt x="330" y="0"/>
                  </a:lnTo>
                  <a:moveTo>
                    <a:pt x="784" y="47"/>
                  </a:moveTo>
                  <a:lnTo>
                    <a:pt x="784" y="20"/>
                  </a:lnTo>
                  <a:lnTo>
                    <a:pt x="825" y="41"/>
                  </a:lnTo>
                  <a:moveTo>
                    <a:pt x="642" y="0"/>
                  </a:moveTo>
                  <a:lnTo>
                    <a:pt x="628" y="61"/>
                  </a:lnTo>
                  <a:lnTo>
                    <a:pt x="676" y="41"/>
                  </a:lnTo>
                  <a:moveTo>
                    <a:pt x="438" y="54"/>
                  </a:moveTo>
                  <a:lnTo>
                    <a:pt x="472" y="0"/>
                  </a:lnTo>
                  <a:lnTo>
                    <a:pt x="492" y="47"/>
                  </a:lnTo>
                  <a:moveTo>
                    <a:pt x="10961" y="3756"/>
                  </a:moveTo>
                  <a:lnTo>
                    <a:pt x="10893" y="3763"/>
                  </a:lnTo>
                  <a:lnTo>
                    <a:pt x="10934" y="3831"/>
                  </a:lnTo>
                  <a:moveTo>
                    <a:pt x="10927" y="3675"/>
                  </a:moveTo>
                  <a:lnTo>
                    <a:pt x="11002" y="3627"/>
                  </a:lnTo>
                  <a:lnTo>
                    <a:pt x="11002" y="3695"/>
                  </a:lnTo>
                  <a:moveTo>
                    <a:pt x="10875" y="3492"/>
                  </a:moveTo>
                  <a:lnTo>
                    <a:pt x="10855" y="3508"/>
                  </a:lnTo>
                  <a:moveTo>
                    <a:pt x="10852" y="3553"/>
                  </a:moveTo>
                  <a:lnTo>
                    <a:pt x="10886" y="3580"/>
                  </a:lnTo>
                  <a:moveTo>
                    <a:pt x="10907" y="3397"/>
                  </a:moveTo>
                  <a:lnTo>
                    <a:pt x="10947" y="3343"/>
                  </a:lnTo>
                  <a:lnTo>
                    <a:pt x="10974" y="3397"/>
                  </a:lnTo>
                  <a:moveTo>
                    <a:pt x="11605" y="3743"/>
                  </a:moveTo>
                  <a:lnTo>
                    <a:pt x="11639" y="3804"/>
                  </a:lnTo>
                  <a:lnTo>
                    <a:pt x="11578" y="3810"/>
                  </a:lnTo>
                  <a:moveTo>
                    <a:pt x="11097" y="3831"/>
                  </a:moveTo>
                  <a:lnTo>
                    <a:pt x="11117" y="3783"/>
                  </a:lnTo>
                  <a:lnTo>
                    <a:pt x="11137" y="3831"/>
                  </a:lnTo>
                  <a:moveTo>
                    <a:pt x="11293" y="3797"/>
                  </a:moveTo>
                  <a:lnTo>
                    <a:pt x="11334" y="3743"/>
                  </a:lnTo>
                  <a:lnTo>
                    <a:pt x="11361" y="3797"/>
                  </a:lnTo>
                  <a:moveTo>
                    <a:pt x="11381" y="3261"/>
                  </a:moveTo>
                  <a:lnTo>
                    <a:pt x="11293" y="3275"/>
                  </a:lnTo>
                  <a:lnTo>
                    <a:pt x="11334" y="3343"/>
                  </a:lnTo>
                  <a:moveTo>
                    <a:pt x="11449" y="3410"/>
                  </a:moveTo>
                  <a:lnTo>
                    <a:pt x="11490" y="3349"/>
                  </a:lnTo>
                  <a:lnTo>
                    <a:pt x="11517" y="3404"/>
                  </a:lnTo>
                  <a:moveTo>
                    <a:pt x="11605" y="3221"/>
                  </a:moveTo>
                  <a:lnTo>
                    <a:pt x="11564" y="3288"/>
                  </a:lnTo>
                  <a:moveTo>
                    <a:pt x="11171" y="3221"/>
                  </a:moveTo>
                  <a:lnTo>
                    <a:pt x="11178" y="3275"/>
                  </a:lnTo>
                  <a:lnTo>
                    <a:pt x="11232" y="3221"/>
                  </a:lnTo>
                  <a:moveTo>
                    <a:pt x="11124" y="3363"/>
                  </a:moveTo>
                  <a:lnTo>
                    <a:pt x="11103" y="3424"/>
                  </a:lnTo>
                  <a:lnTo>
                    <a:pt x="11191" y="3417"/>
                  </a:lnTo>
                </a:path>
              </a:pathLst>
            </a:custGeom>
            <a:noFill/>
            <a:ln w="4763" cap="sq">
              <a:solidFill>
                <a:srgbClr val="88888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7" name="Freeform 31"/>
            <p:cNvSpPr>
              <a:spLocks noEditPoints="1"/>
            </p:cNvSpPr>
            <p:nvPr/>
          </p:nvSpPr>
          <p:spPr bwMode="auto">
            <a:xfrm>
              <a:off x="3297" y="1994"/>
              <a:ext cx="698" cy="842"/>
            </a:xfrm>
            <a:custGeom>
              <a:avLst/>
              <a:gdLst>
                <a:gd name="T0" fmla="*/ 1180 w 3071"/>
                <a:gd name="T1" fmla="*/ 3573 h 3695"/>
                <a:gd name="T2" fmla="*/ 1417 w 3071"/>
                <a:gd name="T3" fmla="*/ 3519 h 3695"/>
                <a:gd name="T4" fmla="*/ 1733 w 3071"/>
                <a:gd name="T5" fmla="*/ 3625 h 3695"/>
                <a:gd name="T6" fmla="*/ 1566 w 3071"/>
                <a:gd name="T7" fmla="*/ 3512 h 3695"/>
                <a:gd name="T8" fmla="*/ 1546 w 3071"/>
                <a:gd name="T9" fmla="*/ 3593 h 3695"/>
                <a:gd name="T10" fmla="*/ 1295 w 3071"/>
                <a:gd name="T11" fmla="*/ 3654 h 3695"/>
                <a:gd name="T12" fmla="*/ 637 w 3071"/>
                <a:gd name="T13" fmla="*/ 556 h 3695"/>
                <a:gd name="T14" fmla="*/ 197 w 3071"/>
                <a:gd name="T15" fmla="*/ 142 h 3695"/>
                <a:gd name="T16" fmla="*/ 251 w 3071"/>
                <a:gd name="T17" fmla="*/ 264 h 3695"/>
                <a:gd name="T18" fmla="*/ 360 w 3071"/>
                <a:gd name="T19" fmla="*/ 147 h 3695"/>
                <a:gd name="T20" fmla="*/ 75 w 3071"/>
                <a:gd name="T21" fmla="*/ 107 h 3695"/>
                <a:gd name="T22" fmla="*/ 136 w 3071"/>
                <a:gd name="T23" fmla="*/ 346 h 3695"/>
                <a:gd name="T24" fmla="*/ 454 w 3071"/>
                <a:gd name="T25" fmla="*/ 508 h 3695"/>
                <a:gd name="T26" fmla="*/ 610 w 3071"/>
                <a:gd name="T27" fmla="*/ 488 h 3695"/>
                <a:gd name="T28" fmla="*/ 563 w 3071"/>
                <a:gd name="T29" fmla="*/ 332 h 3695"/>
                <a:gd name="T30" fmla="*/ 427 w 3071"/>
                <a:gd name="T31" fmla="*/ 230 h 3695"/>
                <a:gd name="T32" fmla="*/ 325 w 3071"/>
                <a:gd name="T33" fmla="*/ 359 h 3695"/>
                <a:gd name="T34" fmla="*/ 305 w 3071"/>
                <a:gd name="T35" fmla="*/ 427 h 3695"/>
                <a:gd name="T36" fmla="*/ 345 w 3071"/>
                <a:gd name="T37" fmla="*/ 466 h 3695"/>
                <a:gd name="T38" fmla="*/ 787 w 3071"/>
                <a:gd name="T39" fmla="*/ 617 h 3695"/>
                <a:gd name="T40" fmla="*/ 970 w 3071"/>
                <a:gd name="T41" fmla="*/ 590 h 3695"/>
                <a:gd name="T42" fmla="*/ 793 w 3071"/>
                <a:gd name="T43" fmla="*/ 413 h 3695"/>
                <a:gd name="T44" fmla="*/ 2149 w 3071"/>
                <a:gd name="T45" fmla="*/ 298 h 3695"/>
                <a:gd name="T46" fmla="*/ 2090 w 3071"/>
                <a:gd name="T47" fmla="*/ 160 h 3695"/>
                <a:gd name="T48" fmla="*/ 2454 w 3071"/>
                <a:gd name="T49" fmla="*/ 644 h 3695"/>
                <a:gd name="T50" fmla="*/ 2359 w 3071"/>
                <a:gd name="T51" fmla="*/ 562 h 3695"/>
                <a:gd name="T52" fmla="*/ 2434 w 3071"/>
                <a:gd name="T53" fmla="*/ 413 h 3695"/>
                <a:gd name="T54" fmla="*/ 2271 w 3071"/>
                <a:gd name="T55" fmla="*/ 379 h 3695"/>
                <a:gd name="T56" fmla="*/ 2326 w 3071"/>
                <a:gd name="T57" fmla="*/ 101 h 3695"/>
                <a:gd name="T58" fmla="*/ 2414 w 3071"/>
                <a:gd name="T59" fmla="*/ 257 h 3695"/>
                <a:gd name="T60" fmla="*/ 2258 w 3071"/>
                <a:gd name="T61" fmla="*/ 285 h 3695"/>
                <a:gd name="T62" fmla="*/ 2204 w 3071"/>
                <a:gd name="T63" fmla="*/ 68 h 3695"/>
                <a:gd name="T64" fmla="*/ 2427 w 3071"/>
                <a:gd name="T65" fmla="*/ 74 h 3695"/>
                <a:gd name="T66" fmla="*/ 2726 w 3071"/>
                <a:gd name="T67" fmla="*/ 169 h 3695"/>
                <a:gd name="T68" fmla="*/ 2651 w 3071"/>
                <a:gd name="T69" fmla="*/ 264 h 3695"/>
                <a:gd name="T70" fmla="*/ 2610 w 3071"/>
                <a:gd name="T71" fmla="*/ 434 h 3695"/>
                <a:gd name="T72" fmla="*/ 2583 w 3071"/>
                <a:gd name="T73" fmla="*/ 569 h 3695"/>
                <a:gd name="T74" fmla="*/ 2509 w 3071"/>
                <a:gd name="T75" fmla="*/ 169 h 3695"/>
                <a:gd name="T76" fmla="*/ 2692 w 3071"/>
                <a:gd name="T77" fmla="*/ 74 h 3695"/>
                <a:gd name="T78" fmla="*/ 2766 w 3071"/>
                <a:gd name="T79" fmla="*/ 325 h 3695"/>
                <a:gd name="T80" fmla="*/ 3071 w 3071"/>
                <a:gd name="T81" fmla="*/ 203 h 3695"/>
                <a:gd name="T82" fmla="*/ 2800 w 3071"/>
                <a:gd name="T83" fmla="*/ 156 h 3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71" h="3695">
                  <a:moveTo>
                    <a:pt x="1126" y="3546"/>
                  </a:moveTo>
                  <a:lnTo>
                    <a:pt x="1139" y="3627"/>
                  </a:lnTo>
                  <a:lnTo>
                    <a:pt x="1180" y="3573"/>
                  </a:lnTo>
                  <a:moveTo>
                    <a:pt x="1343" y="3498"/>
                  </a:moveTo>
                  <a:lnTo>
                    <a:pt x="1410" y="3458"/>
                  </a:lnTo>
                  <a:lnTo>
                    <a:pt x="1417" y="3519"/>
                  </a:lnTo>
                  <a:moveTo>
                    <a:pt x="1722" y="3695"/>
                  </a:moveTo>
                  <a:lnTo>
                    <a:pt x="1715" y="3614"/>
                  </a:lnTo>
                  <a:lnTo>
                    <a:pt x="1733" y="3625"/>
                  </a:lnTo>
                  <a:moveTo>
                    <a:pt x="1688" y="3363"/>
                  </a:moveTo>
                  <a:lnTo>
                    <a:pt x="1736" y="3410"/>
                  </a:lnTo>
                  <a:moveTo>
                    <a:pt x="1566" y="3512"/>
                  </a:moveTo>
                  <a:lnTo>
                    <a:pt x="1614" y="3478"/>
                  </a:lnTo>
                  <a:lnTo>
                    <a:pt x="1634" y="3532"/>
                  </a:lnTo>
                  <a:moveTo>
                    <a:pt x="1546" y="3593"/>
                  </a:moveTo>
                  <a:lnTo>
                    <a:pt x="1526" y="3668"/>
                  </a:lnTo>
                  <a:lnTo>
                    <a:pt x="1587" y="3647"/>
                  </a:lnTo>
                  <a:moveTo>
                    <a:pt x="1295" y="3654"/>
                  </a:moveTo>
                  <a:lnTo>
                    <a:pt x="1336" y="3600"/>
                  </a:lnTo>
                  <a:lnTo>
                    <a:pt x="1363" y="3654"/>
                  </a:lnTo>
                  <a:moveTo>
                    <a:pt x="637" y="556"/>
                  </a:moveTo>
                  <a:lnTo>
                    <a:pt x="576" y="562"/>
                  </a:lnTo>
                  <a:lnTo>
                    <a:pt x="617" y="617"/>
                  </a:lnTo>
                  <a:moveTo>
                    <a:pt x="197" y="142"/>
                  </a:moveTo>
                  <a:lnTo>
                    <a:pt x="129" y="156"/>
                  </a:lnTo>
                  <a:lnTo>
                    <a:pt x="163" y="210"/>
                  </a:lnTo>
                  <a:moveTo>
                    <a:pt x="251" y="264"/>
                  </a:moveTo>
                  <a:lnTo>
                    <a:pt x="285" y="217"/>
                  </a:lnTo>
                  <a:lnTo>
                    <a:pt x="312" y="264"/>
                  </a:lnTo>
                  <a:moveTo>
                    <a:pt x="360" y="147"/>
                  </a:moveTo>
                  <a:lnTo>
                    <a:pt x="348" y="166"/>
                  </a:lnTo>
                  <a:moveTo>
                    <a:pt x="75" y="101"/>
                  </a:moveTo>
                  <a:lnTo>
                    <a:pt x="75" y="107"/>
                  </a:lnTo>
                  <a:moveTo>
                    <a:pt x="0" y="418"/>
                  </a:moveTo>
                  <a:lnTo>
                    <a:pt x="8" y="409"/>
                  </a:lnTo>
                  <a:moveTo>
                    <a:pt x="136" y="346"/>
                  </a:moveTo>
                  <a:lnTo>
                    <a:pt x="197" y="312"/>
                  </a:lnTo>
                  <a:lnTo>
                    <a:pt x="203" y="359"/>
                  </a:lnTo>
                  <a:moveTo>
                    <a:pt x="454" y="508"/>
                  </a:moveTo>
                  <a:lnTo>
                    <a:pt x="448" y="440"/>
                  </a:lnTo>
                  <a:lnTo>
                    <a:pt x="509" y="474"/>
                  </a:lnTo>
                  <a:moveTo>
                    <a:pt x="610" y="488"/>
                  </a:moveTo>
                  <a:lnTo>
                    <a:pt x="671" y="447"/>
                  </a:lnTo>
                  <a:lnTo>
                    <a:pt x="671" y="501"/>
                  </a:lnTo>
                  <a:moveTo>
                    <a:pt x="563" y="332"/>
                  </a:moveTo>
                  <a:lnTo>
                    <a:pt x="529" y="366"/>
                  </a:lnTo>
                  <a:lnTo>
                    <a:pt x="576" y="407"/>
                  </a:lnTo>
                  <a:moveTo>
                    <a:pt x="427" y="230"/>
                  </a:moveTo>
                  <a:lnTo>
                    <a:pt x="468" y="278"/>
                  </a:lnTo>
                  <a:lnTo>
                    <a:pt x="488" y="217"/>
                  </a:lnTo>
                  <a:moveTo>
                    <a:pt x="325" y="359"/>
                  </a:moveTo>
                  <a:lnTo>
                    <a:pt x="366" y="332"/>
                  </a:lnTo>
                  <a:lnTo>
                    <a:pt x="380" y="373"/>
                  </a:lnTo>
                  <a:moveTo>
                    <a:pt x="305" y="427"/>
                  </a:moveTo>
                  <a:lnTo>
                    <a:pt x="298" y="454"/>
                  </a:lnTo>
                  <a:moveTo>
                    <a:pt x="345" y="459"/>
                  </a:moveTo>
                  <a:lnTo>
                    <a:pt x="345" y="466"/>
                  </a:lnTo>
                  <a:moveTo>
                    <a:pt x="746" y="624"/>
                  </a:moveTo>
                  <a:lnTo>
                    <a:pt x="766" y="576"/>
                  </a:lnTo>
                  <a:lnTo>
                    <a:pt x="787" y="617"/>
                  </a:lnTo>
                  <a:moveTo>
                    <a:pt x="915" y="590"/>
                  </a:moveTo>
                  <a:lnTo>
                    <a:pt x="949" y="542"/>
                  </a:lnTo>
                  <a:lnTo>
                    <a:pt x="970" y="590"/>
                  </a:lnTo>
                  <a:moveTo>
                    <a:pt x="746" y="386"/>
                  </a:moveTo>
                  <a:lnTo>
                    <a:pt x="759" y="454"/>
                  </a:lnTo>
                  <a:lnTo>
                    <a:pt x="793" y="413"/>
                  </a:lnTo>
                  <a:moveTo>
                    <a:pt x="2129" y="264"/>
                  </a:moveTo>
                  <a:lnTo>
                    <a:pt x="2170" y="264"/>
                  </a:lnTo>
                  <a:lnTo>
                    <a:pt x="2149" y="298"/>
                  </a:lnTo>
                  <a:moveTo>
                    <a:pt x="2084" y="139"/>
                  </a:moveTo>
                  <a:lnTo>
                    <a:pt x="2097" y="158"/>
                  </a:lnTo>
                  <a:lnTo>
                    <a:pt x="2090" y="160"/>
                  </a:lnTo>
                  <a:moveTo>
                    <a:pt x="2427" y="624"/>
                  </a:moveTo>
                  <a:lnTo>
                    <a:pt x="2454" y="603"/>
                  </a:lnTo>
                  <a:lnTo>
                    <a:pt x="2454" y="644"/>
                  </a:lnTo>
                  <a:moveTo>
                    <a:pt x="2353" y="495"/>
                  </a:moveTo>
                  <a:lnTo>
                    <a:pt x="2312" y="522"/>
                  </a:lnTo>
                  <a:lnTo>
                    <a:pt x="2359" y="562"/>
                  </a:lnTo>
                  <a:moveTo>
                    <a:pt x="2373" y="413"/>
                  </a:moveTo>
                  <a:lnTo>
                    <a:pt x="2414" y="373"/>
                  </a:lnTo>
                  <a:lnTo>
                    <a:pt x="2434" y="413"/>
                  </a:lnTo>
                  <a:moveTo>
                    <a:pt x="2210" y="386"/>
                  </a:moveTo>
                  <a:lnTo>
                    <a:pt x="2258" y="434"/>
                  </a:lnTo>
                  <a:lnTo>
                    <a:pt x="2271" y="379"/>
                  </a:lnTo>
                  <a:moveTo>
                    <a:pt x="2346" y="34"/>
                  </a:moveTo>
                  <a:lnTo>
                    <a:pt x="2285" y="40"/>
                  </a:lnTo>
                  <a:lnTo>
                    <a:pt x="2326" y="101"/>
                  </a:lnTo>
                  <a:moveTo>
                    <a:pt x="2441" y="190"/>
                  </a:moveTo>
                  <a:lnTo>
                    <a:pt x="2380" y="196"/>
                  </a:lnTo>
                  <a:lnTo>
                    <a:pt x="2414" y="257"/>
                  </a:lnTo>
                  <a:moveTo>
                    <a:pt x="2312" y="244"/>
                  </a:moveTo>
                  <a:lnTo>
                    <a:pt x="2258" y="210"/>
                  </a:lnTo>
                  <a:lnTo>
                    <a:pt x="2258" y="285"/>
                  </a:lnTo>
                  <a:moveTo>
                    <a:pt x="2163" y="54"/>
                  </a:moveTo>
                  <a:lnTo>
                    <a:pt x="2183" y="108"/>
                  </a:lnTo>
                  <a:lnTo>
                    <a:pt x="2204" y="68"/>
                  </a:lnTo>
                  <a:moveTo>
                    <a:pt x="2434" y="0"/>
                  </a:moveTo>
                  <a:lnTo>
                    <a:pt x="2482" y="47"/>
                  </a:lnTo>
                  <a:lnTo>
                    <a:pt x="2427" y="74"/>
                  </a:lnTo>
                  <a:moveTo>
                    <a:pt x="2685" y="196"/>
                  </a:moveTo>
                  <a:lnTo>
                    <a:pt x="2712" y="142"/>
                  </a:lnTo>
                  <a:lnTo>
                    <a:pt x="2726" y="169"/>
                  </a:lnTo>
                  <a:moveTo>
                    <a:pt x="2597" y="251"/>
                  </a:moveTo>
                  <a:lnTo>
                    <a:pt x="2597" y="312"/>
                  </a:lnTo>
                  <a:lnTo>
                    <a:pt x="2651" y="264"/>
                  </a:lnTo>
                  <a:moveTo>
                    <a:pt x="2556" y="386"/>
                  </a:moveTo>
                  <a:lnTo>
                    <a:pt x="2543" y="440"/>
                  </a:lnTo>
                  <a:lnTo>
                    <a:pt x="2610" y="434"/>
                  </a:lnTo>
                  <a:moveTo>
                    <a:pt x="2529" y="542"/>
                  </a:moveTo>
                  <a:lnTo>
                    <a:pt x="2543" y="610"/>
                  </a:lnTo>
                  <a:lnTo>
                    <a:pt x="2583" y="569"/>
                  </a:lnTo>
                  <a:moveTo>
                    <a:pt x="2515" y="101"/>
                  </a:moveTo>
                  <a:lnTo>
                    <a:pt x="2563" y="149"/>
                  </a:lnTo>
                  <a:lnTo>
                    <a:pt x="2509" y="169"/>
                  </a:lnTo>
                  <a:moveTo>
                    <a:pt x="2671" y="7"/>
                  </a:moveTo>
                  <a:lnTo>
                    <a:pt x="2638" y="61"/>
                  </a:lnTo>
                  <a:lnTo>
                    <a:pt x="2692" y="74"/>
                  </a:lnTo>
                  <a:moveTo>
                    <a:pt x="2705" y="474"/>
                  </a:moveTo>
                  <a:lnTo>
                    <a:pt x="2658" y="481"/>
                  </a:lnTo>
                  <a:moveTo>
                    <a:pt x="2766" y="325"/>
                  </a:moveTo>
                  <a:lnTo>
                    <a:pt x="2793" y="366"/>
                  </a:lnTo>
                  <a:lnTo>
                    <a:pt x="2746" y="379"/>
                  </a:lnTo>
                  <a:moveTo>
                    <a:pt x="3071" y="203"/>
                  </a:moveTo>
                  <a:lnTo>
                    <a:pt x="3010" y="210"/>
                  </a:lnTo>
                  <a:lnTo>
                    <a:pt x="3051" y="271"/>
                  </a:lnTo>
                  <a:moveTo>
                    <a:pt x="2800" y="156"/>
                  </a:moveTo>
                  <a:lnTo>
                    <a:pt x="2739" y="156"/>
                  </a:lnTo>
                  <a:lnTo>
                    <a:pt x="2773" y="210"/>
                  </a:lnTo>
                </a:path>
              </a:pathLst>
            </a:custGeom>
            <a:noFill/>
            <a:ln w="4763" cap="sq">
              <a:solidFill>
                <a:srgbClr val="88888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8" name="Freeform 32"/>
            <p:cNvSpPr>
              <a:spLocks noEditPoints="1"/>
            </p:cNvSpPr>
            <p:nvPr/>
          </p:nvSpPr>
          <p:spPr bwMode="auto">
            <a:xfrm>
              <a:off x="3935" y="1990"/>
              <a:ext cx="1103" cy="184"/>
            </a:xfrm>
            <a:custGeom>
              <a:avLst/>
              <a:gdLst>
                <a:gd name="T0" fmla="*/ 110 w 4856"/>
                <a:gd name="T1" fmla="*/ 255 h 811"/>
                <a:gd name="T2" fmla="*/ 69 w 4856"/>
                <a:gd name="T3" fmla="*/ 126 h 811"/>
                <a:gd name="T4" fmla="*/ 340 w 4856"/>
                <a:gd name="T5" fmla="*/ 79 h 811"/>
                <a:gd name="T6" fmla="*/ 164 w 4856"/>
                <a:gd name="T7" fmla="*/ 38 h 811"/>
                <a:gd name="T8" fmla="*/ 321 w 4856"/>
                <a:gd name="T9" fmla="*/ 7 h 811"/>
                <a:gd name="T10" fmla="*/ 1 w 4856"/>
                <a:gd name="T11" fmla="*/ 7 h 811"/>
                <a:gd name="T12" fmla="*/ 448 w 4856"/>
                <a:gd name="T13" fmla="*/ 153 h 811"/>
                <a:gd name="T14" fmla="*/ 1270 w 4856"/>
                <a:gd name="T15" fmla="*/ 797 h 811"/>
                <a:gd name="T16" fmla="*/ 1472 w 4856"/>
                <a:gd name="T17" fmla="*/ 797 h 811"/>
                <a:gd name="T18" fmla="*/ 1635 w 4856"/>
                <a:gd name="T19" fmla="*/ 723 h 811"/>
                <a:gd name="T20" fmla="*/ 1818 w 4856"/>
                <a:gd name="T21" fmla="*/ 662 h 811"/>
                <a:gd name="T22" fmla="*/ 1859 w 4856"/>
                <a:gd name="T23" fmla="*/ 513 h 811"/>
                <a:gd name="T24" fmla="*/ 2076 w 4856"/>
                <a:gd name="T25" fmla="*/ 519 h 811"/>
                <a:gd name="T26" fmla="*/ 1933 w 4856"/>
                <a:gd name="T27" fmla="*/ 438 h 811"/>
                <a:gd name="T28" fmla="*/ 2354 w 4856"/>
                <a:gd name="T29" fmla="*/ 282 h 811"/>
                <a:gd name="T30" fmla="*/ 2503 w 4856"/>
                <a:gd name="T31" fmla="*/ 336 h 811"/>
                <a:gd name="T32" fmla="*/ 2544 w 4856"/>
                <a:gd name="T33" fmla="*/ 241 h 811"/>
                <a:gd name="T34" fmla="*/ 2232 w 4856"/>
                <a:gd name="T35" fmla="*/ 343 h 811"/>
                <a:gd name="T36" fmla="*/ 2205 w 4856"/>
                <a:gd name="T37" fmla="*/ 479 h 811"/>
                <a:gd name="T38" fmla="*/ 2394 w 4856"/>
                <a:gd name="T39" fmla="*/ 431 h 811"/>
                <a:gd name="T40" fmla="*/ 2677 w 4856"/>
                <a:gd name="T41" fmla="*/ 311 h 811"/>
                <a:gd name="T42" fmla="*/ 2794 w 4856"/>
                <a:gd name="T43" fmla="*/ 113 h 811"/>
                <a:gd name="T44" fmla="*/ 2679 w 4856"/>
                <a:gd name="T45" fmla="*/ 133 h 811"/>
                <a:gd name="T46" fmla="*/ 3093 w 4856"/>
                <a:gd name="T47" fmla="*/ 106 h 811"/>
                <a:gd name="T48" fmla="*/ 2930 w 4856"/>
                <a:gd name="T49" fmla="*/ 18 h 811"/>
                <a:gd name="T50" fmla="*/ 2996 w 4856"/>
                <a:gd name="T51" fmla="*/ 439 h 811"/>
                <a:gd name="T52" fmla="*/ 2579 w 4856"/>
                <a:gd name="T53" fmla="*/ 495 h 811"/>
                <a:gd name="T54" fmla="*/ 2747 w 4856"/>
                <a:gd name="T55" fmla="*/ 472 h 811"/>
                <a:gd name="T56" fmla="*/ 3228 w 4856"/>
                <a:gd name="T57" fmla="*/ 458 h 811"/>
                <a:gd name="T58" fmla="*/ 3066 w 4856"/>
                <a:gd name="T59" fmla="*/ 411 h 811"/>
                <a:gd name="T60" fmla="*/ 3222 w 4856"/>
                <a:gd name="T61" fmla="*/ 384 h 811"/>
                <a:gd name="T62" fmla="*/ 3174 w 4856"/>
                <a:gd name="T63" fmla="*/ 235 h 811"/>
                <a:gd name="T64" fmla="*/ 2916 w 4856"/>
                <a:gd name="T65" fmla="*/ 336 h 811"/>
                <a:gd name="T66" fmla="*/ 3357 w 4856"/>
                <a:gd name="T67" fmla="*/ 282 h 811"/>
                <a:gd name="T68" fmla="*/ 3852 w 4856"/>
                <a:gd name="T69" fmla="*/ 384 h 811"/>
                <a:gd name="T70" fmla="*/ 4008 w 4856"/>
                <a:gd name="T71" fmla="*/ 384 h 811"/>
                <a:gd name="T72" fmla="*/ 3933 w 4856"/>
                <a:gd name="T73" fmla="*/ 269 h 811"/>
                <a:gd name="T74" fmla="*/ 3696 w 4856"/>
                <a:gd name="T75" fmla="*/ 370 h 811"/>
                <a:gd name="T76" fmla="*/ 3506 w 4856"/>
                <a:gd name="T77" fmla="*/ 370 h 811"/>
                <a:gd name="T78" fmla="*/ 4144 w 4856"/>
                <a:gd name="T79" fmla="*/ 282 h 811"/>
                <a:gd name="T80" fmla="*/ 4645 w 4856"/>
                <a:gd name="T81" fmla="*/ 397 h 811"/>
                <a:gd name="T82" fmla="*/ 4795 w 4856"/>
                <a:gd name="T83" fmla="*/ 384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856" h="811">
                  <a:moveTo>
                    <a:pt x="62" y="241"/>
                  </a:moveTo>
                  <a:lnTo>
                    <a:pt x="82" y="296"/>
                  </a:lnTo>
                  <a:lnTo>
                    <a:pt x="110" y="255"/>
                  </a:lnTo>
                  <a:moveTo>
                    <a:pt x="89" y="72"/>
                  </a:moveTo>
                  <a:lnTo>
                    <a:pt x="116" y="119"/>
                  </a:lnTo>
                  <a:lnTo>
                    <a:pt x="69" y="126"/>
                  </a:lnTo>
                  <a:moveTo>
                    <a:pt x="355" y="191"/>
                  </a:moveTo>
                  <a:lnTo>
                    <a:pt x="374" y="211"/>
                  </a:lnTo>
                  <a:moveTo>
                    <a:pt x="340" y="79"/>
                  </a:moveTo>
                  <a:lnTo>
                    <a:pt x="286" y="86"/>
                  </a:lnTo>
                  <a:lnTo>
                    <a:pt x="320" y="147"/>
                  </a:lnTo>
                  <a:moveTo>
                    <a:pt x="164" y="38"/>
                  </a:moveTo>
                  <a:lnTo>
                    <a:pt x="157" y="4"/>
                  </a:lnTo>
                  <a:moveTo>
                    <a:pt x="321" y="0"/>
                  </a:moveTo>
                  <a:lnTo>
                    <a:pt x="321" y="7"/>
                  </a:lnTo>
                  <a:moveTo>
                    <a:pt x="376" y="7"/>
                  </a:moveTo>
                  <a:lnTo>
                    <a:pt x="377" y="27"/>
                  </a:lnTo>
                  <a:moveTo>
                    <a:pt x="1" y="7"/>
                  </a:moveTo>
                  <a:lnTo>
                    <a:pt x="0" y="15"/>
                  </a:lnTo>
                  <a:lnTo>
                    <a:pt x="17" y="7"/>
                  </a:lnTo>
                  <a:moveTo>
                    <a:pt x="448" y="153"/>
                  </a:moveTo>
                  <a:lnTo>
                    <a:pt x="469" y="106"/>
                  </a:lnTo>
                  <a:lnTo>
                    <a:pt x="482" y="126"/>
                  </a:lnTo>
                  <a:moveTo>
                    <a:pt x="1270" y="797"/>
                  </a:moveTo>
                  <a:lnTo>
                    <a:pt x="1270" y="804"/>
                  </a:lnTo>
                  <a:moveTo>
                    <a:pt x="1506" y="736"/>
                  </a:moveTo>
                  <a:lnTo>
                    <a:pt x="1472" y="797"/>
                  </a:lnTo>
                  <a:lnTo>
                    <a:pt x="1527" y="811"/>
                  </a:lnTo>
                  <a:moveTo>
                    <a:pt x="1696" y="723"/>
                  </a:moveTo>
                  <a:lnTo>
                    <a:pt x="1635" y="723"/>
                  </a:lnTo>
                  <a:lnTo>
                    <a:pt x="1669" y="777"/>
                  </a:lnTo>
                  <a:moveTo>
                    <a:pt x="1791" y="614"/>
                  </a:moveTo>
                  <a:lnTo>
                    <a:pt x="1818" y="662"/>
                  </a:lnTo>
                  <a:lnTo>
                    <a:pt x="1771" y="669"/>
                  </a:lnTo>
                  <a:moveTo>
                    <a:pt x="1866" y="580"/>
                  </a:moveTo>
                  <a:lnTo>
                    <a:pt x="1859" y="513"/>
                  </a:lnTo>
                  <a:lnTo>
                    <a:pt x="1913" y="547"/>
                  </a:lnTo>
                  <a:moveTo>
                    <a:pt x="2015" y="560"/>
                  </a:moveTo>
                  <a:lnTo>
                    <a:pt x="2076" y="519"/>
                  </a:lnTo>
                  <a:lnTo>
                    <a:pt x="2082" y="567"/>
                  </a:lnTo>
                  <a:moveTo>
                    <a:pt x="1974" y="404"/>
                  </a:moveTo>
                  <a:lnTo>
                    <a:pt x="1933" y="438"/>
                  </a:lnTo>
                  <a:lnTo>
                    <a:pt x="1981" y="479"/>
                  </a:lnTo>
                  <a:moveTo>
                    <a:pt x="2333" y="248"/>
                  </a:moveTo>
                  <a:lnTo>
                    <a:pt x="2354" y="282"/>
                  </a:lnTo>
                  <a:moveTo>
                    <a:pt x="2449" y="336"/>
                  </a:moveTo>
                  <a:lnTo>
                    <a:pt x="2483" y="289"/>
                  </a:lnTo>
                  <a:lnTo>
                    <a:pt x="2503" y="336"/>
                  </a:lnTo>
                  <a:moveTo>
                    <a:pt x="2544" y="174"/>
                  </a:moveTo>
                  <a:lnTo>
                    <a:pt x="2584" y="180"/>
                  </a:lnTo>
                  <a:lnTo>
                    <a:pt x="2544" y="241"/>
                  </a:lnTo>
                  <a:moveTo>
                    <a:pt x="2171" y="316"/>
                  </a:moveTo>
                  <a:lnTo>
                    <a:pt x="2164" y="350"/>
                  </a:lnTo>
                  <a:lnTo>
                    <a:pt x="2232" y="343"/>
                  </a:lnTo>
                  <a:moveTo>
                    <a:pt x="2157" y="458"/>
                  </a:moveTo>
                  <a:lnTo>
                    <a:pt x="2164" y="526"/>
                  </a:lnTo>
                  <a:lnTo>
                    <a:pt x="2205" y="479"/>
                  </a:lnTo>
                  <a:moveTo>
                    <a:pt x="2333" y="418"/>
                  </a:moveTo>
                  <a:lnTo>
                    <a:pt x="2388" y="384"/>
                  </a:lnTo>
                  <a:lnTo>
                    <a:pt x="2394" y="431"/>
                  </a:lnTo>
                  <a:moveTo>
                    <a:pt x="2618" y="303"/>
                  </a:moveTo>
                  <a:lnTo>
                    <a:pt x="2645" y="330"/>
                  </a:lnTo>
                  <a:moveTo>
                    <a:pt x="2677" y="311"/>
                  </a:moveTo>
                  <a:lnTo>
                    <a:pt x="2684" y="292"/>
                  </a:lnTo>
                  <a:moveTo>
                    <a:pt x="2849" y="106"/>
                  </a:moveTo>
                  <a:lnTo>
                    <a:pt x="2794" y="113"/>
                  </a:lnTo>
                  <a:lnTo>
                    <a:pt x="2822" y="174"/>
                  </a:lnTo>
                  <a:moveTo>
                    <a:pt x="2727" y="160"/>
                  </a:moveTo>
                  <a:lnTo>
                    <a:pt x="2679" y="133"/>
                  </a:lnTo>
                  <a:moveTo>
                    <a:pt x="2666" y="133"/>
                  </a:moveTo>
                  <a:lnTo>
                    <a:pt x="2672" y="194"/>
                  </a:lnTo>
                  <a:moveTo>
                    <a:pt x="3093" y="106"/>
                  </a:moveTo>
                  <a:lnTo>
                    <a:pt x="3120" y="52"/>
                  </a:lnTo>
                  <a:lnTo>
                    <a:pt x="3140" y="86"/>
                  </a:lnTo>
                  <a:moveTo>
                    <a:pt x="2930" y="18"/>
                  </a:moveTo>
                  <a:lnTo>
                    <a:pt x="2971" y="65"/>
                  </a:lnTo>
                  <a:lnTo>
                    <a:pt x="2923" y="86"/>
                  </a:lnTo>
                  <a:moveTo>
                    <a:pt x="2996" y="439"/>
                  </a:moveTo>
                  <a:lnTo>
                    <a:pt x="2996" y="446"/>
                  </a:lnTo>
                  <a:moveTo>
                    <a:pt x="2570" y="514"/>
                  </a:moveTo>
                  <a:lnTo>
                    <a:pt x="2579" y="495"/>
                  </a:lnTo>
                  <a:moveTo>
                    <a:pt x="2591" y="489"/>
                  </a:moveTo>
                  <a:lnTo>
                    <a:pt x="2602" y="506"/>
                  </a:lnTo>
                  <a:moveTo>
                    <a:pt x="2747" y="472"/>
                  </a:moveTo>
                  <a:lnTo>
                    <a:pt x="2767" y="438"/>
                  </a:lnTo>
                  <a:lnTo>
                    <a:pt x="2781" y="465"/>
                  </a:lnTo>
                  <a:moveTo>
                    <a:pt x="3228" y="458"/>
                  </a:moveTo>
                  <a:lnTo>
                    <a:pt x="3188" y="458"/>
                  </a:lnTo>
                  <a:lnTo>
                    <a:pt x="3191" y="467"/>
                  </a:lnTo>
                  <a:moveTo>
                    <a:pt x="3066" y="411"/>
                  </a:moveTo>
                  <a:lnTo>
                    <a:pt x="3059" y="343"/>
                  </a:lnTo>
                  <a:lnTo>
                    <a:pt x="3120" y="377"/>
                  </a:lnTo>
                  <a:moveTo>
                    <a:pt x="3222" y="384"/>
                  </a:moveTo>
                  <a:lnTo>
                    <a:pt x="3276" y="343"/>
                  </a:lnTo>
                  <a:lnTo>
                    <a:pt x="3283" y="404"/>
                  </a:lnTo>
                  <a:moveTo>
                    <a:pt x="3174" y="235"/>
                  </a:moveTo>
                  <a:lnTo>
                    <a:pt x="3140" y="262"/>
                  </a:lnTo>
                  <a:lnTo>
                    <a:pt x="3181" y="309"/>
                  </a:lnTo>
                  <a:moveTo>
                    <a:pt x="2916" y="336"/>
                  </a:moveTo>
                  <a:lnTo>
                    <a:pt x="2903" y="391"/>
                  </a:lnTo>
                  <a:lnTo>
                    <a:pt x="2957" y="370"/>
                  </a:lnTo>
                  <a:moveTo>
                    <a:pt x="3357" y="282"/>
                  </a:moveTo>
                  <a:lnTo>
                    <a:pt x="3371" y="350"/>
                  </a:lnTo>
                  <a:lnTo>
                    <a:pt x="3405" y="309"/>
                  </a:lnTo>
                  <a:moveTo>
                    <a:pt x="3852" y="384"/>
                  </a:moveTo>
                  <a:lnTo>
                    <a:pt x="3845" y="343"/>
                  </a:lnTo>
                  <a:lnTo>
                    <a:pt x="3906" y="377"/>
                  </a:lnTo>
                  <a:moveTo>
                    <a:pt x="4008" y="384"/>
                  </a:moveTo>
                  <a:lnTo>
                    <a:pt x="4069" y="343"/>
                  </a:lnTo>
                  <a:lnTo>
                    <a:pt x="4069" y="384"/>
                  </a:lnTo>
                  <a:moveTo>
                    <a:pt x="3933" y="269"/>
                  </a:moveTo>
                  <a:lnTo>
                    <a:pt x="3974" y="309"/>
                  </a:lnTo>
                  <a:moveTo>
                    <a:pt x="3703" y="323"/>
                  </a:moveTo>
                  <a:lnTo>
                    <a:pt x="3696" y="370"/>
                  </a:lnTo>
                  <a:moveTo>
                    <a:pt x="3732" y="372"/>
                  </a:moveTo>
                  <a:lnTo>
                    <a:pt x="3743" y="367"/>
                  </a:lnTo>
                  <a:moveTo>
                    <a:pt x="3506" y="370"/>
                  </a:moveTo>
                  <a:lnTo>
                    <a:pt x="3533" y="330"/>
                  </a:lnTo>
                  <a:lnTo>
                    <a:pt x="3554" y="364"/>
                  </a:lnTo>
                  <a:moveTo>
                    <a:pt x="4144" y="282"/>
                  </a:moveTo>
                  <a:lnTo>
                    <a:pt x="4157" y="350"/>
                  </a:lnTo>
                  <a:lnTo>
                    <a:pt x="4191" y="309"/>
                  </a:lnTo>
                  <a:moveTo>
                    <a:pt x="4645" y="397"/>
                  </a:moveTo>
                  <a:lnTo>
                    <a:pt x="4639" y="343"/>
                  </a:lnTo>
                  <a:lnTo>
                    <a:pt x="4693" y="377"/>
                  </a:lnTo>
                  <a:moveTo>
                    <a:pt x="4795" y="384"/>
                  </a:moveTo>
                  <a:lnTo>
                    <a:pt x="4856" y="343"/>
                  </a:lnTo>
                  <a:lnTo>
                    <a:pt x="4856" y="404"/>
                  </a:lnTo>
                </a:path>
              </a:pathLst>
            </a:custGeom>
            <a:noFill/>
            <a:ln w="4763" cap="sq">
              <a:solidFill>
                <a:srgbClr val="88888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9" name="Freeform 33"/>
            <p:cNvSpPr>
              <a:spLocks noEditPoints="1"/>
            </p:cNvSpPr>
            <p:nvPr/>
          </p:nvSpPr>
          <p:spPr bwMode="auto">
            <a:xfrm>
              <a:off x="4909" y="2019"/>
              <a:ext cx="228" cy="96"/>
            </a:xfrm>
            <a:custGeom>
              <a:avLst/>
              <a:gdLst>
                <a:gd name="T0" fmla="*/ 330 w 1002"/>
                <a:gd name="T1" fmla="*/ 0 h 421"/>
                <a:gd name="T2" fmla="*/ 330 w 1002"/>
                <a:gd name="T3" fmla="*/ 7 h 421"/>
                <a:gd name="T4" fmla="*/ 224 w 1002"/>
                <a:gd name="T5" fmla="*/ 134 h 421"/>
                <a:gd name="T6" fmla="*/ 264 w 1002"/>
                <a:gd name="T7" fmla="*/ 100 h 421"/>
                <a:gd name="T8" fmla="*/ 278 w 1002"/>
                <a:gd name="T9" fmla="*/ 147 h 421"/>
                <a:gd name="T10" fmla="*/ 210 w 1002"/>
                <a:gd name="T11" fmla="*/ 195 h 421"/>
                <a:gd name="T12" fmla="*/ 197 w 1002"/>
                <a:gd name="T13" fmla="*/ 263 h 421"/>
                <a:gd name="T14" fmla="*/ 244 w 1002"/>
                <a:gd name="T15" fmla="*/ 242 h 421"/>
                <a:gd name="T16" fmla="*/ 0 w 1002"/>
                <a:gd name="T17" fmla="*/ 249 h 421"/>
                <a:gd name="T18" fmla="*/ 41 w 1002"/>
                <a:gd name="T19" fmla="*/ 202 h 421"/>
                <a:gd name="T20" fmla="*/ 61 w 1002"/>
                <a:gd name="T21" fmla="*/ 249 h 421"/>
                <a:gd name="T22" fmla="*/ 974 w 1002"/>
                <a:gd name="T23" fmla="*/ 421 h 421"/>
                <a:gd name="T24" fmla="*/ 961 w 1002"/>
                <a:gd name="T25" fmla="*/ 421 h 421"/>
                <a:gd name="T26" fmla="*/ 814 w 1002"/>
                <a:gd name="T27" fmla="*/ 358 h 421"/>
                <a:gd name="T28" fmla="*/ 848 w 1002"/>
                <a:gd name="T29" fmla="*/ 310 h 421"/>
                <a:gd name="T30" fmla="*/ 868 w 1002"/>
                <a:gd name="T31" fmla="*/ 358 h 421"/>
                <a:gd name="T32" fmla="*/ 663 w 1002"/>
                <a:gd name="T33" fmla="*/ 213 h 421"/>
                <a:gd name="T34" fmla="*/ 663 w 1002"/>
                <a:gd name="T35" fmla="*/ 220 h 421"/>
                <a:gd name="T36" fmla="*/ 986 w 1002"/>
                <a:gd name="T37" fmla="*/ 244 h 421"/>
                <a:gd name="T38" fmla="*/ 983 w 1002"/>
                <a:gd name="T39" fmla="*/ 261 h 421"/>
                <a:gd name="T40" fmla="*/ 1002 w 1002"/>
                <a:gd name="T41" fmla="*/ 253 h 421"/>
                <a:gd name="T42" fmla="*/ 790 w 1002"/>
                <a:gd name="T43" fmla="*/ 249 h 421"/>
                <a:gd name="T44" fmla="*/ 803 w 1002"/>
                <a:gd name="T45" fmla="*/ 232 h 421"/>
                <a:gd name="T46" fmla="*/ 842 w 1002"/>
                <a:gd name="T47" fmla="*/ 235 h 421"/>
                <a:gd name="T48" fmla="*/ 847 w 1002"/>
                <a:gd name="T49" fmla="*/ 248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02" h="421">
                  <a:moveTo>
                    <a:pt x="330" y="0"/>
                  </a:moveTo>
                  <a:lnTo>
                    <a:pt x="330" y="7"/>
                  </a:lnTo>
                  <a:moveTo>
                    <a:pt x="224" y="134"/>
                  </a:moveTo>
                  <a:lnTo>
                    <a:pt x="264" y="100"/>
                  </a:lnTo>
                  <a:lnTo>
                    <a:pt x="278" y="147"/>
                  </a:lnTo>
                  <a:moveTo>
                    <a:pt x="210" y="195"/>
                  </a:moveTo>
                  <a:lnTo>
                    <a:pt x="197" y="263"/>
                  </a:lnTo>
                  <a:lnTo>
                    <a:pt x="244" y="242"/>
                  </a:lnTo>
                  <a:moveTo>
                    <a:pt x="0" y="249"/>
                  </a:moveTo>
                  <a:lnTo>
                    <a:pt x="41" y="202"/>
                  </a:lnTo>
                  <a:lnTo>
                    <a:pt x="61" y="249"/>
                  </a:lnTo>
                  <a:moveTo>
                    <a:pt x="974" y="421"/>
                  </a:moveTo>
                  <a:lnTo>
                    <a:pt x="961" y="421"/>
                  </a:lnTo>
                  <a:moveTo>
                    <a:pt x="814" y="358"/>
                  </a:moveTo>
                  <a:lnTo>
                    <a:pt x="848" y="310"/>
                  </a:lnTo>
                  <a:lnTo>
                    <a:pt x="868" y="358"/>
                  </a:lnTo>
                  <a:moveTo>
                    <a:pt x="663" y="213"/>
                  </a:moveTo>
                  <a:lnTo>
                    <a:pt x="663" y="220"/>
                  </a:lnTo>
                  <a:moveTo>
                    <a:pt x="986" y="244"/>
                  </a:moveTo>
                  <a:lnTo>
                    <a:pt x="983" y="261"/>
                  </a:lnTo>
                  <a:lnTo>
                    <a:pt x="1002" y="253"/>
                  </a:lnTo>
                  <a:moveTo>
                    <a:pt x="790" y="249"/>
                  </a:moveTo>
                  <a:lnTo>
                    <a:pt x="803" y="232"/>
                  </a:lnTo>
                  <a:moveTo>
                    <a:pt x="842" y="235"/>
                  </a:moveTo>
                  <a:lnTo>
                    <a:pt x="847" y="248"/>
                  </a:lnTo>
                </a:path>
              </a:pathLst>
            </a:custGeom>
            <a:noFill/>
            <a:ln w="4763" cap="sq">
              <a:solidFill>
                <a:srgbClr val="88888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>
              <a:spLocks/>
            </p:cNvSpPr>
            <p:nvPr/>
          </p:nvSpPr>
          <p:spPr bwMode="auto">
            <a:xfrm>
              <a:off x="1970" y="1991"/>
              <a:ext cx="71" cy="34"/>
            </a:xfrm>
            <a:custGeom>
              <a:avLst/>
              <a:gdLst>
                <a:gd name="T0" fmla="*/ 0 w 312"/>
                <a:gd name="T1" fmla="*/ 0 h 149"/>
                <a:gd name="T2" fmla="*/ 312 w 312"/>
                <a:gd name="T3" fmla="*/ 14 h 149"/>
                <a:gd name="T4" fmla="*/ 312 w 312"/>
                <a:gd name="T5" fmla="*/ 75 h 149"/>
                <a:gd name="T6" fmla="*/ 306 w 312"/>
                <a:gd name="T7" fmla="*/ 115 h 149"/>
                <a:gd name="T8" fmla="*/ 292 w 312"/>
                <a:gd name="T9" fmla="*/ 136 h 149"/>
                <a:gd name="T10" fmla="*/ 251 w 312"/>
                <a:gd name="T11" fmla="*/ 149 h 149"/>
                <a:gd name="T12" fmla="*/ 211 w 312"/>
                <a:gd name="T13" fmla="*/ 149 h 149"/>
                <a:gd name="T14" fmla="*/ 170 w 312"/>
                <a:gd name="T15" fmla="*/ 136 h 149"/>
                <a:gd name="T16" fmla="*/ 122 w 312"/>
                <a:gd name="T17" fmla="*/ 115 h 149"/>
                <a:gd name="T18" fmla="*/ 82 w 312"/>
                <a:gd name="T19" fmla="*/ 75 h 149"/>
                <a:gd name="T20" fmla="*/ 34 w 312"/>
                <a:gd name="T21" fmla="*/ 34 h 149"/>
                <a:gd name="T22" fmla="*/ 0 w 312"/>
                <a:gd name="T23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2" h="149">
                  <a:moveTo>
                    <a:pt x="0" y="0"/>
                  </a:moveTo>
                  <a:lnTo>
                    <a:pt x="312" y="14"/>
                  </a:lnTo>
                  <a:lnTo>
                    <a:pt x="312" y="75"/>
                  </a:lnTo>
                  <a:lnTo>
                    <a:pt x="306" y="115"/>
                  </a:lnTo>
                  <a:lnTo>
                    <a:pt x="292" y="136"/>
                  </a:lnTo>
                  <a:lnTo>
                    <a:pt x="251" y="149"/>
                  </a:lnTo>
                  <a:lnTo>
                    <a:pt x="211" y="149"/>
                  </a:lnTo>
                  <a:lnTo>
                    <a:pt x="170" y="136"/>
                  </a:lnTo>
                  <a:lnTo>
                    <a:pt x="122" y="115"/>
                  </a:lnTo>
                  <a:lnTo>
                    <a:pt x="82" y="75"/>
                  </a:lnTo>
                  <a:lnTo>
                    <a:pt x="34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843" y="1989"/>
              <a:ext cx="29" cy="26"/>
            </a:xfrm>
            <a:custGeom>
              <a:avLst/>
              <a:gdLst>
                <a:gd name="T0" fmla="*/ 102 w 129"/>
                <a:gd name="T1" fmla="*/ 0 h 116"/>
                <a:gd name="T2" fmla="*/ 129 w 129"/>
                <a:gd name="T3" fmla="*/ 0 h 116"/>
                <a:gd name="T4" fmla="*/ 88 w 129"/>
                <a:gd name="T5" fmla="*/ 34 h 116"/>
                <a:gd name="T6" fmla="*/ 61 w 129"/>
                <a:gd name="T7" fmla="*/ 61 h 116"/>
                <a:gd name="T8" fmla="*/ 34 w 129"/>
                <a:gd name="T9" fmla="*/ 95 h 116"/>
                <a:gd name="T10" fmla="*/ 0 w 129"/>
                <a:gd name="T11" fmla="*/ 116 h 116"/>
                <a:gd name="T12" fmla="*/ 13 w 129"/>
                <a:gd name="T13" fmla="*/ 102 h 116"/>
                <a:gd name="T14" fmla="*/ 41 w 129"/>
                <a:gd name="T15" fmla="*/ 75 h 116"/>
                <a:gd name="T16" fmla="*/ 54 w 129"/>
                <a:gd name="T17" fmla="*/ 55 h 116"/>
                <a:gd name="T18" fmla="*/ 102 w 129"/>
                <a:gd name="T1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9" h="116">
                  <a:moveTo>
                    <a:pt x="102" y="0"/>
                  </a:moveTo>
                  <a:lnTo>
                    <a:pt x="129" y="0"/>
                  </a:lnTo>
                  <a:lnTo>
                    <a:pt x="88" y="34"/>
                  </a:lnTo>
                  <a:lnTo>
                    <a:pt x="61" y="61"/>
                  </a:lnTo>
                  <a:lnTo>
                    <a:pt x="34" y="95"/>
                  </a:lnTo>
                  <a:lnTo>
                    <a:pt x="0" y="116"/>
                  </a:lnTo>
                  <a:lnTo>
                    <a:pt x="13" y="102"/>
                  </a:lnTo>
                  <a:lnTo>
                    <a:pt x="41" y="75"/>
                  </a:lnTo>
                  <a:lnTo>
                    <a:pt x="54" y="55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" name="Freeform 36"/>
            <p:cNvSpPr>
              <a:spLocks/>
            </p:cNvSpPr>
            <p:nvPr/>
          </p:nvSpPr>
          <p:spPr bwMode="auto">
            <a:xfrm>
              <a:off x="4983" y="1991"/>
              <a:ext cx="154" cy="83"/>
            </a:xfrm>
            <a:custGeom>
              <a:avLst/>
              <a:gdLst>
                <a:gd name="T0" fmla="*/ 0 w 678"/>
                <a:gd name="T1" fmla="*/ 14 h 366"/>
                <a:gd name="T2" fmla="*/ 672 w 678"/>
                <a:gd name="T3" fmla="*/ 0 h 366"/>
                <a:gd name="T4" fmla="*/ 678 w 678"/>
                <a:gd name="T5" fmla="*/ 366 h 366"/>
                <a:gd name="T6" fmla="*/ 597 w 678"/>
                <a:gd name="T7" fmla="*/ 366 h 366"/>
                <a:gd name="T8" fmla="*/ 529 w 678"/>
                <a:gd name="T9" fmla="*/ 360 h 366"/>
                <a:gd name="T10" fmla="*/ 441 w 678"/>
                <a:gd name="T11" fmla="*/ 353 h 366"/>
                <a:gd name="T12" fmla="*/ 360 w 678"/>
                <a:gd name="T13" fmla="*/ 346 h 366"/>
                <a:gd name="T14" fmla="*/ 272 w 678"/>
                <a:gd name="T15" fmla="*/ 339 h 366"/>
                <a:gd name="T16" fmla="*/ 109 w 678"/>
                <a:gd name="T17" fmla="*/ 326 h 366"/>
                <a:gd name="T18" fmla="*/ 41 w 678"/>
                <a:gd name="T19" fmla="*/ 292 h 366"/>
                <a:gd name="T20" fmla="*/ 7 w 678"/>
                <a:gd name="T21" fmla="*/ 258 h 366"/>
                <a:gd name="T22" fmla="*/ 0 w 678"/>
                <a:gd name="T23" fmla="*/ 210 h 366"/>
                <a:gd name="T24" fmla="*/ 7 w 678"/>
                <a:gd name="T25" fmla="*/ 149 h 366"/>
                <a:gd name="T26" fmla="*/ 0 w 678"/>
                <a:gd name="T27" fmla="*/ 95 h 366"/>
                <a:gd name="T28" fmla="*/ 7 w 678"/>
                <a:gd name="T29" fmla="*/ 41 h 366"/>
                <a:gd name="T30" fmla="*/ 0 w 678"/>
                <a:gd name="T31" fmla="*/ 14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8" h="366">
                  <a:moveTo>
                    <a:pt x="0" y="14"/>
                  </a:moveTo>
                  <a:lnTo>
                    <a:pt x="672" y="0"/>
                  </a:lnTo>
                  <a:lnTo>
                    <a:pt x="678" y="366"/>
                  </a:lnTo>
                  <a:lnTo>
                    <a:pt x="597" y="366"/>
                  </a:lnTo>
                  <a:lnTo>
                    <a:pt x="529" y="360"/>
                  </a:lnTo>
                  <a:lnTo>
                    <a:pt x="441" y="353"/>
                  </a:lnTo>
                  <a:lnTo>
                    <a:pt x="360" y="346"/>
                  </a:lnTo>
                  <a:lnTo>
                    <a:pt x="272" y="339"/>
                  </a:lnTo>
                  <a:lnTo>
                    <a:pt x="109" y="326"/>
                  </a:lnTo>
                  <a:lnTo>
                    <a:pt x="41" y="292"/>
                  </a:lnTo>
                  <a:lnTo>
                    <a:pt x="7" y="258"/>
                  </a:lnTo>
                  <a:lnTo>
                    <a:pt x="0" y="210"/>
                  </a:lnTo>
                  <a:lnTo>
                    <a:pt x="7" y="149"/>
                  </a:lnTo>
                  <a:lnTo>
                    <a:pt x="0" y="95"/>
                  </a:lnTo>
                  <a:lnTo>
                    <a:pt x="7" y="41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9F9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3" name="Freeform 37"/>
            <p:cNvSpPr>
              <a:spLocks/>
            </p:cNvSpPr>
            <p:nvPr/>
          </p:nvSpPr>
          <p:spPr bwMode="auto">
            <a:xfrm>
              <a:off x="4645" y="1994"/>
              <a:ext cx="338" cy="60"/>
            </a:xfrm>
            <a:custGeom>
              <a:avLst/>
              <a:gdLst>
                <a:gd name="T0" fmla="*/ 0 w 1484"/>
                <a:gd name="T1" fmla="*/ 0 h 264"/>
                <a:gd name="T2" fmla="*/ 1484 w 1484"/>
                <a:gd name="T3" fmla="*/ 0 h 264"/>
                <a:gd name="T4" fmla="*/ 1484 w 1484"/>
                <a:gd name="T5" fmla="*/ 34 h 264"/>
                <a:gd name="T6" fmla="*/ 1478 w 1484"/>
                <a:gd name="T7" fmla="*/ 61 h 264"/>
                <a:gd name="T8" fmla="*/ 1471 w 1484"/>
                <a:gd name="T9" fmla="*/ 101 h 264"/>
                <a:gd name="T10" fmla="*/ 1471 w 1484"/>
                <a:gd name="T11" fmla="*/ 135 h 264"/>
                <a:gd name="T12" fmla="*/ 1464 w 1484"/>
                <a:gd name="T13" fmla="*/ 169 h 264"/>
                <a:gd name="T14" fmla="*/ 1444 w 1484"/>
                <a:gd name="T15" fmla="*/ 190 h 264"/>
                <a:gd name="T16" fmla="*/ 1417 w 1484"/>
                <a:gd name="T17" fmla="*/ 210 h 264"/>
                <a:gd name="T18" fmla="*/ 1390 w 1484"/>
                <a:gd name="T19" fmla="*/ 230 h 264"/>
                <a:gd name="T20" fmla="*/ 1342 w 1484"/>
                <a:gd name="T21" fmla="*/ 237 h 264"/>
                <a:gd name="T22" fmla="*/ 1281 w 1484"/>
                <a:gd name="T23" fmla="*/ 244 h 264"/>
                <a:gd name="T24" fmla="*/ 1234 w 1484"/>
                <a:gd name="T25" fmla="*/ 251 h 264"/>
                <a:gd name="T26" fmla="*/ 854 w 1484"/>
                <a:gd name="T27" fmla="*/ 251 h 264"/>
                <a:gd name="T28" fmla="*/ 752 w 1484"/>
                <a:gd name="T29" fmla="*/ 257 h 264"/>
                <a:gd name="T30" fmla="*/ 671 w 1484"/>
                <a:gd name="T31" fmla="*/ 257 h 264"/>
                <a:gd name="T32" fmla="*/ 569 w 1484"/>
                <a:gd name="T33" fmla="*/ 264 h 264"/>
                <a:gd name="T34" fmla="*/ 447 w 1484"/>
                <a:gd name="T35" fmla="*/ 257 h 264"/>
                <a:gd name="T36" fmla="*/ 345 w 1484"/>
                <a:gd name="T37" fmla="*/ 251 h 264"/>
                <a:gd name="T38" fmla="*/ 257 w 1484"/>
                <a:gd name="T39" fmla="*/ 244 h 264"/>
                <a:gd name="T40" fmla="*/ 176 w 1484"/>
                <a:gd name="T41" fmla="*/ 230 h 264"/>
                <a:gd name="T42" fmla="*/ 108 w 1484"/>
                <a:gd name="T43" fmla="*/ 196 h 264"/>
                <a:gd name="T44" fmla="*/ 88 w 1484"/>
                <a:gd name="T45" fmla="*/ 176 h 264"/>
                <a:gd name="T46" fmla="*/ 67 w 1484"/>
                <a:gd name="T47" fmla="*/ 156 h 264"/>
                <a:gd name="T48" fmla="*/ 47 w 1484"/>
                <a:gd name="T49" fmla="*/ 115 h 264"/>
                <a:gd name="T50" fmla="*/ 40 w 1484"/>
                <a:gd name="T51" fmla="*/ 88 h 264"/>
                <a:gd name="T52" fmla="*/ 27 w 1484"/>
                <a:gd name="T53" fmla="*/ 61 h 264"/>
                <a:gd name="T54" fmla="*/ 0 w 1484"/>
                <a:gd name="T55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84" h="264">
                  <a:moveTo>
                    <a:pt x="0" y="0"/>
                  </a:moveTo>
                  <a:lnTo>
                    <a:pt x="1484" y="0"/>
                  </a:lnTo>
                  <a:lnTo>
                    <a:pt x="1484" y="34"/>
                  </a:lnTo>
                  <a:lnTo>
                    <a:pt x="1478" y="61"/>
                  </a:lnTo>
                  <a:lnTo>
                    <a:pt x="1471" y="101"/>
                  </a:lnTo>
                  <a:lnTo>
                    <a:pt x="1471" y="135"/>
                  </a:lnTo>
                  <a:lnTo>
                    <a:pt x="1464" y="169"/>
                  </a:lnTo>
                  <a:lnTo>
                    <a:pt x="1444" y="190"/>
                  </a:lnTo>
                  <a:lnTo>
                    <a:pt x="1417" y="210"/>
                  </a:lnTo>
                  <a:lnTo>
                    <a:pt x="1390" y="230"/>
                  </a:lnTo>
                  <a:lnTo>
                    <a:pt x="1342" y="237"/>
                  </a:lnTo>
                  <a:lnTo>
                    <a:pt x="1281" y="244"/>
                  </a:lnTo>
                  <a:lnTo>
                    <a:pt x="1234" y="251"/>
                  </a:lnTo>
                  <a:lnTo>
                    <a:pt x="854" y="251"/>
                  </a:lnTo>
                  <a:lnTo>
                    <a:pt x="752" y="257"/>
                  </a:lnTo>
                  <a:lnTo>
                    <a:pt x="671" y="257"/>
                  </a:lnTo>
                  <a:lnTo>
                    <a:pt x="569" y="264"/>
                  </a:lnTo>
                  <a:lnTo>
                    <a:pt x="447" y="257"/>
                  </a:lnTo>
                  <a:lnTo>
                    <a:pt x="345" y="251"/>
                  </a:lnTo>
                  <a:lnTo>
                    <a:pt x="257" y="244"/>
                  </a:lnTo>
                  <a:lnTo>
                    <a:pt x="176" y="230"/>
                  </a:lnTo>
                  <a:lnTo>
                    <a:pt x="108" y="196"/>
                  </a:lnTo>
                  <a:lnTo>
                    <a:pt x="88" y="176"/>
                  </a:lnTo>
                  <a:lnTo>
                    <a:pt x="67" y="156"/>
                  </a:lnTo>
                  <a:lnTo>
                    <a:pt x="47" y="115"/>
                  </a:lnTo>
                  <a:lnTo>
                    <a:pt x="40" y="88"/>
                  </a:lnTo>
                  <a:lnTo>
                    <a:pt x="27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9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4" name="Rectangle 38"/>
            <p:cNvSpPr>
              <a:spLocks noChangeArrowheads="1"/>
            </p:cNvSpPr>
            <p:nvPr/>
          </p:nvSpPr>
          <p:spPr bwMode="auto">
            <a:xfrm>
              <a:off x="2066" y="2726"/>
              <a:ext cx="193" cy="139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5" name="Freeform 39"/>
            <p:cNvSpPr>
              <a:spLocks noEditPoints="1"/>
            </p:cNvSpPr>
            <p:nvPr/>
          </p:nvSpPr>
          <p:spPr bwMode="auto">
            <a:xfrm>
              <a:off x="2066" y="1991"/>
              <a:ext cx="3071" cy="874"/>
            </a:xfrm>
            <a:custGeom>
              <a:avLst/>
              <a:gdLst>
                <a:gd name="T0" fmla="*/ 12834 w 13512"/>
                <a:gd name="T1" fmla="*/ 14 h 3838"/>
                <a:gd name="T2" fmla="*/ 12828 w 13512"/>
                <a:gd name="T3" fmla="*/ 75 h 3838"/>
                <a:gd name="T4" fmla="*/ 12821 w 13512"/>
                <a:gd name="T5" fmla="*/ 149 h 3838"/>
                <a:gd name="T6" fmla="*/ 12794 w 13512"/>
                <a:gd name="T7" fmla="*/ 204 h 3838"/>
                <a:gd name="T8" fmla="*/ 12740 w 13512"/>
                <a:gd name="T9" fmla="*/ 244 h 3838"/>
                <a:gd name="T10" fmla="*/ 12631 w 13512"/>
                <a:gd name="T11" fmla="*/ 258 h 3838"/>
                <a:gd name="T12" fmla="*/ 12204 w 13512"/>
                <a:gd name="T13" fmla="*/ 265 h 3838"/>
                <a:gd name="T14" fmla="*/ 12021 w 13512"/>
                <a:gd name="T15" fmla="*/ 271 h 3838"/>
                <a:gd name="T16" fmla="*/ 11797 w 13512"/>
                <a:gd name="T17" fmla="*/ 271 h 3838"/>
                <a:gd name="T18" fmla="*/ 11607 w 13512"/>
                <a:gd name="T19" fmla="*/ 258 h 3838"/>
                <a:gd name="T20" fmla="*/ 11458 w 13512"/>
                <a:gd name="T21" fmla="*/ 210 h 3838"/>
                <a:gd name="T22" fmla="*/ 11417 w 13512"/>
                <a:gd name="T23" fmla="*/ 170 h 3838"/>
                <a:gd name="T24" fmla="*/ 11390 w 13512"/>
                <a:gd name="T25" fmla="*/ 102 h 3838"/>
                <a:gd name="T26" fmla="*/ 11350 w 13512"/>
                <a:gd name="T27" fmla="*/ 14 h 3838"/>
                <a:gd name="T28" fmla="*/ 13506 w 13512"/>
                <a:gd name="T29" fmla="*/ 0 h 3838"/>
                <a:gd name="T30" fmla="*/ 13431 w 13512"/>
                <a:gd name="T31" fmla="*/ 366 h 3838"/>
                <a:gd name="T32" fmla="*/ 13275 w 13512"/>
                <a:gd name="T33" fmla="*/ 353 h 3838"/>
                <a:gd name="T34" fmla="*/ 13106 w 13512"/>
                <a:gd name="T35" fmla="*/ 339 h 3838"/>
                <a:gd name="T36" fmla="*/ 12875 w 13512"/>
                <a:gd name="T37" fmla="*/ 292 h 3838"/>
                <a:gd name="T38" fmla="*/ 12834 w 13512"/>
                <a:gd name="T39" fmla="*/ 210 h 3838"/>
                <a:gd name="T40" fmla="*/ 12834 w 13512"/>
                <a:gd name="T41" fmla="*/ 95 h 3838"/>
                <a:gd name="T42" fmla="*/ 12834 w 13512"/>
                <a:gd name="T43" fmla="*/ 14 h 3838"/>
                <a:gd name="T44" fmla="*/ 847 w 13512"/>
                <a:gd name="T45" fmla="*/ 3838 h 3838"/>
                <a:gd name="T46" fmla="*/ 0 w 13512"/>
                <a:gd name="T47" fmla="*/ 3228 h 3838"/>
                <a:gd name="T48" fmla="*/ 13119 w 13512"/>
                <a:gd name="T49" fmla="*/ 292 h 3838"/>
                <a:gd name="T50" fmla="*/ 13119 w 13512"/>
                <a:gd name="T51" fmla="*/ 244 h 3838"/>
                <a:gd name="T52" fmla="*/ 13119 w 13512"/>
                <a:gd name="T53" fmla="*/ 292 h 3838"/>
                <a:gd name="T54" fmla="*/ 13072 w 13512"/>
                <a:gd name="T55" fmla="*/ 292 h 3838"/>
                <a:gd name="T56" fmla="*/ 12943 w 13512"/>
                <a:gd name="T57" fmla="*/ 115 h 3838"/>
                <a:gd name="T58" fmla="*/ 12943 w 13512"/>
                <a:gd name="T59" fmla="*/ 68 h 3838"/>
                <a:gd name="T60" fmla="*/ 12943 w 13512"/>
                <a:gd name="T61" fmla="*/ 115 h 3838"/>
                <a:gd name="T62" fmla="*/ 12895 w 13512"/>
                <a:gd name="T63" fmla="*/ 115 h 3838"/>
                <a:gd name="T64" fmla="*/ 13255 w 13512"/>
                <a:gd name="T65" fmla="*/ 115 h 3838"/>
                <a:gd name="T66" fmla="*/ 13302 w 13512"/>
                <a:gd name="T67" fmla="*/ 115 h 3838"/>
                <a:gd name="T68" fmla="*/ 13479 w 13512"/>
                <a:gd name="T69" fmla="*/ 292 h 3838"/>
                <a:gd name="T70" fmla="*/ 13479 w 13512"/>
                <a:gd name="T71" fmla="*/ 244 h 3838"/>
                <a:gd name="T72" fmla="*/ 13479 w 13512"/>
                <a:gd name="T73" fmla="*/ 292 h 3838"/>
                <a:gd name="T74" fmla="*/ 13431 w 13512"/>
                <a:gd name="T75" fmla="*/ 292 h 3838"/>
                <a:gd name="T76" fmla="*/ 13302 w 13512"/>
                <a:gd name="T77" fmla="*/ 68 h 3838"/>
                <a:gd name="T78" fmla="*/ 13302 w 13512"/>
                <a:gd name="T79" fmla="*/ 115 h 3838"/>
                <a:gd name="T80" fmla="*/ 11512 w 13512"/>
                <a:gd name="T81" fmla="*/ 102 h 3838"/>
                <a:gd name="T82" fmla="*/ 11553 w 13512"/>
                <a:gd name="T83" fmla="*/ 102 h 3838"/>
                <a:gd name="T84" fmla="*/ 11736 w 13512"/>
                <a:gd name="T85" fmla="*/ 237 h 3838"/>
                <a:gd name="T86" fmla="*/ 12089 w 13512"/>
                <a:gd name="T87" fmla="*/ 237 h 3838"/>
                <a:gd name="T88" fmla="*/ 12447 w 13512"/>
                <a:gd name="T89" fmla="*/ 236 h 3838"/>
                <a:gd name="T90" fmla="*/ 11912 w 13512"/>
                <a:gd name="T91" fmla="*/ 102 h 3838"/>
                <a:gd name="T92" fmla="*/ 12272 w 13512"/>
                <a:gd name="T93" fmla="*/ 102 h 3838"/>
                <a:gd name="T94" fmla="*/ 11553 w 13512"/>
                <a:gd name="T95" fmla="*/ 54 h 3838"/>
                <a:gd name="T96" fmla="*/ 11553 w 13512"/>
                <a:gd name="T97" fmla="*/ 102 h 3838"/>
                <a:gd name="T98" fmla="*/ 11912 w 13512"/>
                <a:gd name="T99" fmla="*/ 54 h 3838"/>
                <a:gd name="T100" fmla="*/ 11912 w 13512"/>
                <a:gd name="T101" fmla="*/ 102 h 3838"/>
                <a:gd name="T102" fmla="*/ 11865 w 13512"/>
                <a:gd name="T103" fmla="*/ 102 h 3838"/>
                <a:gd name="T104" fmla="*/ 12272 w 13512"/>
                <a:gd name="T105" fmla="*/ 54 h 3838"/>
                <a:gd name="T106" fmla="*/ 12272 w 13512"/>
                <a:gd name="T107" fmla="*/ 102 h 3838"/>
                <a:gd name="T108" fmla="*/ 12224 w 13512"/>
                <a:gd name="T109" fmla="*/ 102 h 3838"/>
                <a:gd name="T110" fmla="*/ 12577 w 13512"/>
                <a:gd name="T111" fmla="*/ 102 h 3838"/>
                <a:gd name="T112" fmla="*/ 12624 w 13512"/>
                <a:gd name="T113" fmla="*/ 102 h 3838"/>
                <a:gd name="T114" fmla="*/ 12624 w 13512"/>
                <a:gd name="T115" fmla="*/ 54 h 3838"/>
                <a:gd name="T116" fmla="*/ 12624 w 13512"/>
                <a:gd name="T117" fmla="*/ 102 h 3838"/>
                <a:gd name="T118" fmla="*/ 95 w 13512"/>
                <a:gd name="T119" fmla="*/ 3309 h 3838"/>
                <a:gd name="T120" fmla="*/ 95 w 13512"/>
                <a:gd name="T121" fmla="*/ 3736 h 3838"/>
                <a:gd name="T122" fmla="*/ 156 w 13512"/>
                <a:gd name="T123" fmla="*/ 3736 h 3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512" h="3838">
                  <a:moveTo>
                    <a:pt x="11350" y="14"/>
                  </a:moveTo>
                  <a:lnTo>
                    <a:pt x="12834" y="14"/>
                  </a:lnTo>
                  <a:lnTo>
                    <a:pt x="12834" y="48"/>
                  </a:lnTo>
                  <a:lnTo>
                    <a:pt x="12828" y="75"/>
                  </a:lnTo>
                  <a:lnTo>
                    <a:pt x="12821" y="115"/>
                  </a:lnTo>
                  <a:lnTo>
                    <a:pt x="12821" y="149"/>
                  </a:lnTo>
                  <a:lnTo>
                    <a:pt x="12814" y="183"/>
                  </a:lnTo>
                  <a:lnTo>
                    <a:pt x="12794" y="204"/>
                  </a:lnTo>
                  <a:lnTo>
                    <a:pt x="12767" y="224"/>
                  </a:lnTo>
                  <a:lnTo>
                    <a:pt x="12740" y="244"/>
                  </a:lnTo>
                  <a:lnTo>
                    <a:pt x="12692" y="251"/>
                  </a:lnTo>
                  <a:lnTo>
                    <a:pt x="12631" y="258"/>
                  </a:lnTo>
                  <a:lnTo>
                    <a:pt x="12584" y="265"/>
                  </a:lnTo>
                  <a:lnTo>
                    <a:pt x="12204" y="265"/>
                  </a:lnTo>
                  <a:lnTo>
                    <a:pt x="12102" y="271"/>
                  </a:lnTo>
                  <a:lnTo>
                    <a:pt x="12021" y="271"/>
                  </a:lnTo>
                  <a:lnTo>
                    <a:pt x="11919" y="278"/>
                  </a:lnTo>
                  <a:lnTo>
                    <a:pt x="11797" y="271"/>
                  </a:lnTo>
                  <a:lnTo>
                    <a:pt x="11695" y="265"/>
                  </a:lnTo>
                  <a:lnTo>
                    <a:pt x="11607" y="258"/>
                  </a:lnTo>
                  <a:lnTo>
                    <a:pt x="11526" y="244"/>
                  </a:lnTo>
                  <a:lnTo>
                    <a:pt x="11458" y="210"/>
                  </a:lnTo>
                  <a:lnTo>
                    <a:pt x="11438" y="190"/>
                  </a:lnTo>
                  <a:lnTo>
                    <a:pt x="11417" y="170"/>
                  </a:lnTo>
                  <a:lnTo>
                    <a:pt x="11397" y="129"/>
                  </a:lnTo>
                  <a:lnTo>
                    <a:pt x="11390" y="102"/>
                  </a:lnTo>
                  <a:lnTo>
                    <a:pt x="11377" y="75"/>
                  </a:lnTo>
                  <a:lnTo>
                    <a:pt x="11350" y="14"/>
                  </a:lnTo>
                  <a:close/>
                  <a:moveTo>
                    <a:pt x="12834" y="14"/>
                  </a:moveTo>
                  <a:lnTo>
                    <a:pt x="13506" y="0"/>
                  </a:lnTo>
                  <a:lnTo>
                    <a:pt x="13512" y="366"/>
                  </a:lnTo>
                  <a:lnTo>
                    <a:pt x="13431" y="366"/>
                  </a:lnTo>
                  <a:lnTo>
                    <a:pt x="13363" y="360"/>
                  </a:lnTo>
                  <a:lnTo>
                    <a:pt x="13275" y="353"/>
                  </a:lnTo>
                  <a:lnTo>
                    <a:pt x="13194" y="346"/>
                  </a:lnTo>
                  <a:lnTo>
                    <a:pt x="13106" y="339"/>
                  </a:lnTo>
                  <a:lnTo>
                    <a:pt x="12943" y="326"/>
                  </a:lnTo>
                  <a:lnTo>
                    <a:pt x="12875" y="292"/>
                  </a:lnTo>
                  <a:lnTo>
                    <a:pt x="12841" y="258"/>
                  </a:lnTo>
                  <a:lnTo>
                    <a:pt x="12834" y="210"/>
                  </a:lnTo>
                  <a:lnTo>
                    <a:pt x="12841" y="149"/>
                  </a:lnTo>
                  <a:lnTo>
                    <a:pt x="12834" y="95"/>
                  </a:lnTo>
                  <a:lnTo>
                    <a:pt x="12841" y="41"/>
                  </a:lnTo>
                  <a:lnTo>
                    <a:pt x="12834" y="14"/>
                  </a:lnTo>
                  <a:close/>
                  <a:moveTo>
                    <a:pt x="847" y="3228"/>
                  </a:moveTo>
                  <a:lnTo>
                    <a:pt x="847" y="3838"/>
                  </a:lnTo>
                  <a:lnTo>
                    <a:pt x="0" y="3838"/>
                  </a:lnTo>
                  <a:lnTo>
                    <a:pt x="0" y="3228"/>
                  </a:lnTo>
                  <a:lnTo>
                    <a:pt x="847" y="3228"/>
                  </a:lnTo>
                  <a:close/>
                  <a:moveTo>
                    <a:pt x="13119" y="292"/>
                  </a:moveTo>
                  <a:lnTo>
                    <a:pt x="13119" y="339"/>
                  </a:lnTo>
                  <a:moveTo>
                    <a:pt x="13119" y="244"/>
                  </a:moveTo>
                  <a:lnTo>
                    <a:pt x="13119" y="292"/>
                  </a:lnTo>
                  <a:moveTo>
                    <a:pt x="13119" y="292"/>
                  </a:moveTo>
                  <a:lnTo>
                    <a:pt x="13167" y="292"/>
                  </a:lnTo>
                  <a:moveTo>
                    <a:pt x="13072" y="292"/>
                  </a:moveTo>
                  <a:lnTo>
                    <a:pt x="13119" y="292"/>
                  </a:lnTo>
                  <a:moveTo>
                    <a:pt x="12943" y="115"/>
                  </a:moveTo>
                  <a:lnTo>
                    <a:pt x="12943" y="163"/>
                  </a:lnTo>
                  <a:moveTo>
                    <a:pt x="12943" y="68"/>
                  </a:moveTo>
                  <a:lnTo>
                    <a:pt x="12943" y="115"/>
                  </a:lnTo>
                  <a:moveTo>
                    <a:pt x="12943" y="115"/>
                  </a:moveTo>
                  <a:lnTo>
                    <a:pt x="12990" y="115"/>
                  </a:lnTo>
                  <a:moveTo>
                    <a:pt x="12895" y="115"/>
                  </a:moveTo>
                  <a:lnTo>
                    <a:pt x="12943" y="115"/>
                  </a:lnTo>
                  <a:moveTo>
                    <a:pt x="13255" y="115"/>
                  </a:moveTo>
                  <a:lnTo>
                    <a:pt x="13302" y="115"/>
                  </a:lnTo>
                  <a:moveTo>
                    <a:pt x="13302" y="115"/>
                  </a:moveTo>
                  <a:lnTo>
                    <a:pt x="13302" y="163"/>
                  </a:lnTo>
                  <a:moveTo>
                    <a:pt x="13479" y="292"/>
                  </a:moveTo>
                  <a:lnTo>
                    <a:pt x="13479" y="339"/>
                  </a:lnTo>
                  <a:moveTo>
                    <a:pt x="13479" y="244"/>
                  </a:moveTo>
                  <a:lnTo>
                    <a:pt x="13479" y="292"/>
                  </a:lnTo>
                  <a:moveTo>
                    <a:pt x="13479" y="292"/>
                  </a:moveTo>
                  <a:lnTo>
                    <a:pt x="13512" y="292"/>
                  </a:lnTo>
                  <a:moveTo>
                    <a:pt x="13431" y="292"/>
                  </a:moveTo>
                  <a:lnTo>
                    <a:pt x="13479" y="292"/>
                  </a:lnTo>
                  <a:moveTo>
                    <a:pt x="13302" y="68"/>
                  </a:moveTo>
                  <a:lnTo>
                    <a:pt x="13302" y="115"/>
                  </a:lnTo>
                  <a:moveTo>
                    <a:pt x="13302" y="115"/>
                  </a:moveTo>
                  <a:lnTo>
                    <a:pt x="13350" y="115"/>
                  </a:lnTo>
                  <a:moveTo>
                    <a:pt x="11512" y="102"/>
                  </a:moveTo>
                  <a:lnTo>
                    <a:pt x="11553" y="102"/>
                  </a:lnTo>
                  <a:moveTo>
                    <a:pt x="11553" y="102"/>
                  </a:moveTo>
                  <a:lnTo>
                    <a:pt x="11553" y="149"/>
                  </a:lnTo>
                  <a:moveTo>
                    <a:pt x="11736" y="237"/>
                  </a:moveTo>
                  <a:lnTo>
                    <a:pt x="11736" y="265"/>
                  </a:lnTo>
                  <a:moveTo>
                    <a:pt x="12089" y="237"/>
                  </a:moveTo>
                  <a:lnTo>
                    <a:pt x="12089" y="271"/>
                  </a:lnTo>
                  <a:moveTo>
                    <a:pt x="12447" y="236"/>
                  </a:moveTo>
                  <a:lnTo>
                    <a:pt x="12447" y="264"/>
                  </a:lnTo>
                  <a:moveTo>
                    <a:pt x="11912" y="102"/>
                  </a:moveTo>
                  <a:lnTo>
                    <a:pt x="11912" y="149"/>
                  </a:lnTo>
                  <a:moveTo>
                    <a:pt x="12272" y="102"/>
                  </a:moveTo>
                  <a:lnTo>
                    <a:pt x="12272" y="149"/>
                  </a:lnTo>
                  <a:moveTo>
                    <a:pt x="11553" y="54"/>
                  </a:moveTo>
                  <a:lnTo>
                    <a:pt x="11553" y="102"/>
                  </a:lnTo>
                  <a:moveTo>
                    <a:pt x="11553" y="102"/>
                  </a:moveTo>
                  <a:lnTo>
                    <a:pt x="11601" y="102"/>
                  </a:lnTo>
                  <a:moveTo>
                    <a:pt x="11912" y="54"/>
                  </a:moveTo>
                  <a:lnTo>
                    <a:pt x="11912" y="102"/>
                  </a:lnTo>
                  <a:moveTo>
                    <a:pt x="11912" y="102"/>
                  </a:moveTo>
                  <a:lnTo>
                    <a:pt x="11960" y="102"/>
                  </a:lnTo>
                  <a:moveTo>
                    <a:pt x="11865" y="102"/>
                  </a:moveTo>
                  <a:lnTo>
                    <a:pt x="11912" y="102"/>
                  </a:lnTo>
                  <a:moveTo>
                    <a:pt x="12272" y="54"/>
                  </a:moveTo>
                  <a:lnTo>
                    <a:pt x="12272" y="102"/>
                  </a:lnTo>
                  <a:moveTo>
                    <a:pt x="12272" y="102"/>
                  </a:moveTo>
                  <a:lnTo>
                    <a:pt x="12319" y="102"/>
                  </a:lnTo>
                  <a:moveTo>
                    <a:pt x="12224" y="102"/>
                  </a:moveTo>
                  <a:lnTo>
                    <a:pt x="12272" y="102"/>
                  </a:lnTo>
                  <a:moveTo>
                    <a:pt x="12577" y="102"/>
                  </a:moveTo>
                  <a:lnTo>
                    <a:pt x="12624" y="102"/>
                  </a:lnTo>
                  <a:moveTo>
                    <a:pt x="12624" y="102"/>
                  </a:moveTo>
                  <a:lnTo>
                    <a:pt x="12624" y="149"/>
                  </a:lnTo>
                  <a:moveTo>
                    <a:pt x="12624" y="54"/>
                  </a:moveTo>
                  <a:lnTo>
                    <a:pt x="12624" y="102"/>
                  </a:lnTo>
                  <a:moveTo>
                    <a:pt x="12624" y="102"/>
                  </a:moveTo>
                  <a:lnTo>
                    <a:pt x="12672" y="102"/>
                  </a:lnTo>
                  <a:moveTo>
                    <a:pt x="95" y="3309"/>
                  </a:moveTo>
                  <a:lnTo>
                    <a:pt x="156" y="3309"/>
                  </a:lnTo>
                  <a:moveTo>
                    <a:pt x="95" y="3736"/>
                  </a:moveTo>
                  <a:lnTo>
                    <a:pt x="156" y="3736"/>
                  </a:lnTo>
                  <a:moveTo>
                    <a:pt x="156" y="3736"/>
                  </a:moveTo>
                  <a:lnTo>
                    <a:pt x="156" y="3797"/>
                  </a:lnTo>
                </a:path>
              </a:pathLst>
            </a:custGeom>
            <a:noFill/>
            <a:ln w="4763" cap="sq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6" name="Freeform 40"/>
            <p:cNvSpPr>
              <a:spLocks noEditPoints="1"/>
            </p:cNvSpPr>
            <p:nvPr/>
          </p:nvSpPr>
          <p:spPr bwMode="auto">
            <a:xfrm>
              <a:off x="2102" y="2732"/>
              <a:ext cx="157" cy="124"/>
            </a:xfrm>
            <a:custGeom>
              <a:avLst/>
              <a:gdLst>
                <a:gd name="T0" fmla="*/ 427 w 691"/>
                <a:gd name="T1" fmla="*/ 481 h 542"/>
                <a:gd name="T2" fmla="*/ 427 w 691"/>
                <a:gd name="T3" fmla="*/ 542 h 542"/>
                <a:gd name="T4" fmla="*/ 0 w 691"/>
                <a:gd name="T5" fmla="*/ 427 h 542"/>
                <a:gd name="T6" fmla="*/ 0 w 691"/>
                <a:gd name="T7" fmla="*/ 481 h 542"/>
                <a:gd name="T8" fmla="*/ 0 w 691"/>
                <a:gd name="T9" fmla="*/ 481 h 542"/>
                <a:gd name="T10" fmla="*/ 54 w 691"/>
                <a:gd name="T11" fmla="*/ 481 h 542"/>
                <a:gd name="T12" fmla="*/ 0 w 691"/>
                <a:gd name="T13" fmla="*/ 54 h 542"/>
                <a:gd name="T14" fmla="*/ 0 w 691"/>
                <a:gd name="T15" fmla="*/ 108 h 542"/>
                <a:gd name="T16" fmla="*/ 0 w 691"/>
                <a:gd name="T17" fmla="*/ 0 h 542"/>
                <a:gd name="T18" fmla="*/ 0 w 691"/>
                <a:gd name="T19" fmla="*/ 54 h 542"/>
                <a:gd name="T20" fmla="*/ 0 w 691"/>
                <a:gd name="T21" fmla="*/ 54 h 542"/>
                <a:gd name="T22" fmla="*/ 54 w 691"/>
                <a:gd name="T23" fmla="*/ 54 h 542"/>
                <a:gd name="T24" fmla="*/ 210 w 691"/>
                <a:gd name="T25" fmla="*/ 271 h 542"/>
                <a:gd name="T26" fmla="*/ 210 w 691"/>
                <a:gd name="T27" fmla="*/ 325 h 542"/>
                <a:gd name="T28" fmla="*/ 210 w 691"/>
                <a:gd name="T29" fmla="*/ 210 h 542"/>
                <a:gd name="T30" fmla="*/ 210 w 691"/>
                <a:gd name="T31" fmla="*/ 271 h 542"/>
                <a:gd name="T32" fmla="*/ 210 w 691"/>
                <a:gd name="T33" fmla="*/ 271 h 542"/>
                <a:gd name="T34" fmla="*/ 271 w 691"/>
                <a:gd name="T35" fmla="*/ 271 h 542"/>
                <a:gd name="T36" fmla="*/ 156 w 691"/>
                <a:gd name="T37" fmla="*/ 271 h 542"/>
                <a:gd name="T38" fmla="*/ 210 w 691"/>
                <a:gd name="T39" fmla="*/ 271 h 542"/>
                <a:gd name="T40" fmla="*/ 644 w 691"/>
                <a:gd name="T41" fmla="*/ 271 h 542"/>
                <a:gd name="T42" fmla="*/ 644 w 691"/>
                <a:gd name="T43" fmla="*/ 325 h 542"/>
                <a:gd name="T44" fmla="*/ 644 w 691"/>
                <a:gd name="T45" fmla="*/ 210 h 542"/>
                <a:gd name="T46" fmla="*/ 644 w 691"/>
                <a:gd name="T47" fmla="*/ 271 h 542"/>
                <a:gd name="T48" fmla="*/ 644 w 691"/>
                <a:gd name="T49" fmla="*/ 271 h 542"/>
                <a:gd name="T50" fmla="*/ 691 w 691"/>
                <a:gd name="T51" fmla="*/ 271 h 542"/>
                <a:gd name="T52" fmla="*/ 583 w 691"/>
                <a:gd name="T53" fmla="*/ 271 h 542"/>
                <a:gd name="T54" fmla="*/ 644 w 691"/>
                <a:gd name="T55" fmla="*/ 271 h 542"/>
                <a:gd name="T56" fmla="*/ 427 w 691"/>
                <a:gd name="T57" fmla="*/ 54 h 542"/>
                <a:gd name="T58" fmla="*/ 427 w 691"/>
                <a:gd name="T59" fmla="*/ 108 h 542"/>
                <a:gd name="T60" fmla="*/ 427 w 691"/>
                <a:gd name="T61" fmla="*/ 0 h 542"/>
                <a:gd name="T62" fmla="*/ 427 w 691"/>
                <a:gd name="T63" fmla="*/ 54 h 542"/>
                <a:gd name="T64" fmla="*/ 427 w 691"/>
                <a:gd name="T65" fmla="*/ 54 h 542"/>
                <a:gd name="T66" fmla="*/ 481 w 691"/>
                <a:gd name="T67" fmla="*/ 54 h 542"/>
                <a:gd name="T68" fmla="*/ 373 w 691"/>
                <a:gd name="T69" fmla="*/ 54 h 542"/>
                <a:gd name="T70" fmla="*/ 427 w 691"/>
                <a:gd name="T71" fmla="*/ 54 h 542"/>
                <a:gd name="T72" fmla="*/ 427 w 691"/>
                <a:gd name="T73" fmla="*/ 427 h 542"/>
                <a:gd name="T74" fmla="*/ 427 w 691"/>
                <a:gd name="T75" fmla="*/ 481 h 542"/>
                <a:gd name="T76" fmla="*/ 427 w 691"/>
                <a:gd name="T77" fmla="*/ 481 h 542"/>
                <a:gd name="T78" fmla="*/ 481 w 691"/>
                <a:gd name="T79" fmla="*/ 481 h 542"/>
                <a:gd name="T80" fmla="*/ 373 w 691"/>
                <a:gd name="T81" fmla="*/ 481 h 542"/>
                <a:gd name="T82" fmla="*/ 427 w 691"/>
                <a:gd name="T83" fmla="*/ 481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1" h="542">
                  <a:moveTo>
                    <a:pt x="427" y="481"/>
                  </a:moveTo>
                  <a:lnTo>
                    <a:pt x="427" y="542"/>
                  </a:lnTo>
                  <a:moveTo>
                    <a:pt x="0" y="427"/>
                  </a:moveTo>
                  <a:lnTo>
                    <a:pt x="0" y="481"/>
                  </a:lnTo>
                  <a:moveTo>
                    <a:pt x="0" y="481"/>
                  </a:moveTo>
                  <a:lnTo>
                    <a:pt x="54" y="481"/>
                  </a:lnTo>
                  <a:moveTo>
                    <a:pt x="0" y="54"/>
                  </a:moveTo>
                  <a:lnTo>
                    <a:pt x="0" y="108"/>
                  </a:lnTo>
                  <a:moveTo>
                    <a:pt x="0" y="0"/>
                  </a:moveTo>
                  <a:lnTo>
                    <a:pt x="0" y="54"/>
                  </a:lnTo>
                  <a:moveTo>
                    <a:pt x="0" y="54"/>
                  </a:moveTo>
                  <a:lnTo>
                    <a:pt x="54" y="54"/>
                  </a:lnTo>
                  <a:moveTo>
                    <a:pt x="210" y="271"/>
                  </a:moveTo>
                  <a:lnTo>
                    <a:pt x="210" y="325"/>
                  </a:lnTo>
                  <a:moveTo>
                    <a:pt x="210" y="210"/>
                  </a:moveTo>
                  <a:lnTo>
                    <a:pt x="210" y="271"/>
                  </a:lnTo>
                  <a:moveTo>
                    <a:pt x="210" y="271"/>
                  </a:moveTo>
                  <a:lnTo>
                    <a:pt x="271" y="271"/>
                  </a:lnTo>
                  <a:moveTo>
                    <a:pt x="156" y="271"/>
                  </a:moveTo>
                  <a:lnTo>
                    <a:pt x="210" y="271"/>
                  </a:lnTo>
                  <a:moveTo>
                    <a:pt x="644" y="271"/>
                  </a:moveTo>
                  <a:lnTo>
                    <a:pt x="644" y="325"/>
                  </a:lnTo>
                  <a:moveTo>
                    <a:pt x="644" y="210"/>
                  </a:moveTo>
                  <a:lnTo>
                    <a:pt x="644" y="271"/>
                  </a:lnTo>
                  <a:moveTo>
                    <a:pt x="644" y="271"/>
                  </a:moveTo>
                  <a:lnTo>
                    <a:pt x="691" y="271"/>
                  </a:lnTo>
                  <a:moveTo>
                    <a:pt x="583" y="271"/>
                  </a:moveTo>
                  <a:lnTo>
                    <a:pt x="644" y="271"/>
                  </a:lnTo>
                  <a:moveTo>
                    <a:pt x="427" y="54"/>
                  </a:moveTo>
                  <a:lnTo>
                    <a:pt x="427" y="108"/>
                  </a:lnTo>
                  <a:moveTo>
                    <a:pt x="427" y="0"/>
                  </a:moveTo>
                  <a:lnTo>
                    <a:pt x="427" y="54"/>
                  </a:lnTo>
                  <a:moveTo>
                    <a:pt x="427" y="54"/>
                  </a:moveTo>
                  <a:lnTo>
                    <a:pt x="481" y="54"/>
                  </a:lnTo>
                  <a:moveTo>
                    <a:pt x="373" y="54"/>
                  </a:moveTo>
                  <a:lnTo>
                    <a:pt x="427" y="54"/>
                  </a:lnTo>
                  <a:moveTo>
                    <a:pt x="427" y="427"/>
                  </a:moveTo>
                  <a:lnTo>
                    <a:pt x="427" y="481"/>
                  </a:lnTo>
                  <a:moveTo>
                    <a:pt x="427" y="481"/>
                  </a:moveTo>
                  <a:lnTo>
                    <a:pt x="481" y="481"/>
                  </a:lnTo>
                  <a:moveTo>
                    <a:pt x="373" y="481"/>
                  </a:moveTo>
                  <a:lnTo>
                    <a:pt x="427" y="481"/>
                  </a:lnTo>
                </a:path>
              </a:pathLst>
            </a:custGeom>
            <a:noFill/>
            <a:ln w="4763" cap="sq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7" name="Rectangle 41"/>
            <p:cNvSpPr>
              <a:spLocks noChangeArrowheads="1"/>
            </p:cNvSpPr>
            <p:nvPr/>
          </p:nvSpPr>
          <p:spPr bwMode="auto">
            <a:xfrm>
              <a:off x="2066" y="2533"/>
              <a:ext cx="193" cy="139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8" name="Freeform 42"/>
            <p:cNvSpPr>
              <a:spLocks/>
            </p:cNvSpPr>
            <p:nvPr/>
          </p:nvSpPr>
          <p:spPr bwMode="auto">
            <a:xfrm>
              <a:off x="2115" y="1991"/>
              <a:ext cx="691" cy="168"/>
            </a:xfrm>
            <a:custGeom>
              <a:avLst/>
              <a:gdLst>
                <a:gd name="T0" fmla="*/ 2847 w 3037"/>
                <a:gd name="T1" fmla="*/ 0 h 739"/>
                <a:gd name="T2" fmla="*/ 2881 w 3037"/>
                <a:gd name="T3" fmla="*/ 34 h 739"/>
                <a:gd name="T4" fmla="*/ 2969 w 3037"/>
                <a:gd name="T5" fmla="*/ 95 h 739"/>
                <a:gd name="T6" fmla="*/ 3037 w 3037"/>
                <a:gd name="T7" fmla="*/ 156 h 739"/>
                <a:gd name="T8" fmla="*/ 3010 w 3037"/>
                <a:gd name="T9" fmla="*/ 183 h 739"/>
                <a:gd name="T10" fmla="*/ 2908 w 3037"/>
                <a:gd name="T11" fmla="*/ 265 h 739"/>
                <a:gd name="T12" fmla="*/ 2827 w 3037"/>
                <a:gd name="T13" fmla="*/ 332 h 739"/>
                <a:gd name="T14" fmla="*/ 2759 w 3037"/>
                <a:gd name="T15" fmla="*/ 271 h 739"/>
                <a:gd name="T16" fmla="*/ 2678 w 3037"/>
                <a:gd name="T17" fmla="*/ 197 h 739"/>
                <a:gd name="T18" fmla="*/ 2569 w 3037"/>
                <a:gd name="T19" fmla="*/ 129 h 739"/>
                <a:gd name="T20" fmla="*/ 2352 w 3037"/>
                <a:gd name="T21" fmla="*/ 61 h 739"/>
                <a:gd name="T22" fmla="*/ 2210 w 3037"/>
                <a:gd name="T23" fmla="*/ 41 h 739"/>
                <a:gd name="T24" fmla="*/ 2034 w 3037"/>
                <a:gd name="T25" fmla="*/ 48 h 739"/>
                <a:gd name="T26" fmla="*/ 1844 w 3037"/>
                <a:gd name="T27" fmla="*/ 75 h 739"/>
                <a:gd name="T28" fmla="*/ 1634 w 3037"/>
                <a:gd name="T29" fmla="*/ 129 h 739"/>
                <a:gd name="T30" fmla="*/ 1444 w 3037"/>
                <a:gd name="T31" fmla="*/ 197 h 739"/>
                <a:gd name="T32" fmla="*/ 1247 w 3037"/>
                <a:gd name="T33" fmla="*/ 292 h 739"/>
                <a:gd name="T34" fmla="*/ 1078 w 3037"/>
                <a:gd name="T35" fmla="*/ 366 h 739"/>
                <a:gd name="T36" fmla="*/ 915 w 3037"/>
                <a:gd name="T37" fmla="*/ 461 h 739"/>
                <a:gd name="T38" fmla="*/ 793 w 3037"/>
                <a:gd name="T39" fmla="*/ 529 h 739"/>
                <a:gd name="T40" fmla="*/ 651 w 3037"/>
                <a:gd name="T41" fmla="*/ 597 h 739"/>
                <a:gd name="T42" fmla="*/ 508 w 3037"/>
                <a:gd name="T43" fmla="*/ 658 h 739"/>
                <a:gd name="T44" fmla="*/ 420 w 3037"/>
                <a:gd name="T45" fmla="*/ 685 h 739"/>
                <a:gd name="T46" fmla="*/ 285 w 3037"/>
                <a:gd name="T47" fmla="*/ 726 h 739"/>
                <a:gd name="T48" fmla="*/ 223 w 3037"/>
                <a:gd name="T49" fmla="*/ 726 h 739"/>
                <a:gd name="T50" fmla="*/ 108 w 3037"/>
                <a:gd name="T51" fmla="*/ 651 h 739"/>
                <a:gd name="T52" fmla="*/ 40 w 3037"/>
                <a:gd name="T53" fmla="*/ 576 h 739"/>
                <a:gd name="T54" fmla="*/ 0 w 3037"/>
                <a:gd name="T55" fmla="*/ 522 h 739"/>
                <a:gd name="T56" fmla="*/ 68 w 3037"/>
                <a:gd name="T57" fmla="*/ 488 h 739"/>
                <a:gd name="T58" fmla="*/ 162 w 3037"/>
                <a:gd name="T59" fmla="*/ 448 h 739"/>
                <a:gd name="T60" fmla="*/ 271 w 3037"/>
                <a:gd name="T61" fmla="*/ 421 h 739"/>
                <a:gd name="T62" fmla="*/ 373 w 3037"/>
                <a:gd name="T63" fmla="*/ 373 h 739"/>
                <a:gd name="T64" fmla="*/ 474 w 3037"/>
                <a:gd name="T65" fmla="*/ 346 h 739"/>
                <a:gd name="T66" fmla="*/ 603 w 3037"/>
                <a:gd name="T67" fmla="*/ 285 h 739"/>
                <a:gd name="T68" fmla="*/ 718 w 3037"/>
                <a:gd name="T69" fmla="*/ 224 h 739"/>
                <a:gd name="T70" fmla="*/ 847 w 3037"/>
                <a:gd name="T71" fmla="*/ 149 h 739"/>
                <a:gd name="T72" fmla="*/ 963 w 3037"/>
                <a:gd name="T73" fmla="*/ 88 h 739"/>
                <a:gd name="T74" fmla="*/ 1044 w 3037"/>
                <a:gd name="T75" fmla="*/ 41 h 739"/>
                <a:gd name="T76" fmla="*/ 1095 w 3037"/>
                <a:gd name="T77" fmla="*/ 11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37" h="739">
                  <a:moveTo>
                    <a:pt x="1098" y="14"/>
                  </a:moveTo>
                  <a:lnTo>
                    <a:pt x="2847" y="0"/>
                  </a:lnTo>
                  <a:lnTo>
                    <a:pt x="2867" y="18"/>
                  </a:lnTo>
                  <a:lnTo>
                    <a:pt x="2881" y="34"/>
                  </a:lnTo>
                  <a:lnTo>
                    <a:pt x="2929" y="54"/>
                  </a:lnTo>
                  <a:lnTo>
                    <a:pt x="2969" y="95"/>
                  </a:lnTo>
                  <a:lnTo>
                    <a:pt x="3010" y="129"/>
                  </a:lnTo>
                  <a:lnTo>
                    <a:pt x="3037" y="156"/>
                  </a:lnTo>
                  <a:lnTo>
                    <a:pt x="3023" y="167"/>
                  </a:lnTo>
                  <a:lnTo>
                    <a:pt x="3010" y="183"/>
                  </a:lnTo>
                  <a:lnTo>
                    <a:pt x="2956" y="217"/>
                  </a:lnTo>
                  <a:lnTo>
                    <a:pt x="2908" y="265"/>
                  </a:lnTo>
                  <a:lnTo>
                    <a:pt x="2874" y="292"/>
                  </a:lnTo>
                  <a:lnTo>
                    <a:pt x="2827" y="332"/>
                  </a:lnTo>
                  <a:lnTo>
                    <a:pt x="2807" y="305"/>
                  </a:lnTo>
                  <a:lnTo>
                    <a:pt x="2759" y="271"/>
                  </a:lnTo>
                  <a:lnTo>
                    <a:pt x="2719" y="224"/>
                  </a:lnTo>
                  <a:lnTo>
                    <a:pt x="2678" y="197"/>
                  </a:lnTo>
                  <a:lnTo>
                    <a:pt x="2630" y="170"/>
                  </a:lnTo>
                  <a:lnTo>
                    <a:pt x="2569" y="129"/>
                  </a:lnTo>
                  <a:lnTo>
                    <a:pt x="2434" y="75"/>
                  </a:lnTo>
                  <a:lnTo>
                    <a:pt x="2352" y="61"/>
                  </a:lnTo>
                  <a:lnTo>
                    <a:pt x="2298" y="48"/>
                  </a:lnTo>
                  <a:lnTo>
                    <a:pt x="2210" y="41"/>
                  </a:lnTo>
                  <a:lnTo>
                    <a:pt x="2115" y="41"/>
                  </a:lnTo>
                  <a:lnTo>
                    <a:pt x="2034" y="48"/>
                  </a:lnTo>
                  <a:lnTo>
                    <a:pt x="1946" y="54"/>
                  </a:lnTo>
                  <a:lnTo>
                    <a:pt x="1844" y="75"/>
                  </a:lnTo>
                  <a:lnTo>
                    <a:pt x="1756" y="95"/>
                  </a:lnTo>
                  <a:lnTo>
                    <a:pt x="1634" y="129"/>
                  </a:lnTo>
                  <a:lnTo>
                    <a:pt x="1559" y="170"/>
                  </a:lnTo>
                  <a:lnTo>
                    <a:pt x="1444" y="197"/>
                  </a:lnTo>
                  <a:lnTo>
                    <a:pt x="1335" y="244"/>
                  </a:lnTo>
                  <a:lnTo>
                    <a:pt x="1247" y="292"/>
                  </a:lnTo>
                  <a:lnTo>
                    <a:pt x="1179" y="332"/>
                  </a:lnTo>
                  <a:lnTo>
                    <a:pt x="1078" y="366"/>
                  </a:lnTo>
                  <a:lnTo>
                    <a:pt x="983" y="427"/>
                  </a:lnTo>
                  <a:lnTo>
                    <a:pt x="915" y="461"/>
                  </a:lnTo>
                  <a:lnTo>
                    <a:pt x="840" y="502"/>
                  </a:lnTo>
                  <a:lnTo>
                    <a:pt x="793" y="529"/>
                  </a:lnTo>
                  <a:lnTo>
                    <a:pt x="718" y="563"/>
                  </a:lnTo>
                  <a:lnTo>
                    <a:pt x="651" y="597"/>
                  </a:lnTo>
                  <a:lnTo>
                    <a:pt x="576" y="631"/>
                  </a:lnTo>
                  <a:lnTo>
                    <a:pt x="508" y="658"/>
                  </a:lnTo>
                  <a:lnTo>
                    <a:pt x="468" y="671"/>
                  </a:lnTo>
                  <a:lnTo>
                    <a:pt x="420" y="685"/>
                  </a:lnTo>
                  <a:lnTo>
                    <a:pt x="352" y="712"/>
                  </a:lnTo>
                  <a:lnTo>
                    <a:pt x="285" y="726"/>
                  </a:lnTo>
                  <a:lnTo>
                    <a:pt x="244" y="739"/>
                  </a:lnTo>
                  <a:lnTo>
                    <a:pt x="223" y="726"/>
                  </a:lnTo>
                  <a:lnTo>
                    <a:pt x="169" y="699"/>
                  </a:lnTo>
                  <a:lnTo>
                    <a:pt x="108" y="651"/>
                  </a:lnTo>
                  <a:lnTo>
                    <a:pt x="74" y="624"/>
                  </a:lnTo>
                  <a:lnTo>
                    <a:pt x="40" y="576"/>
                  </a:lnTo>
                  <a:lnTo>
                    <a:pt x="13" y="549"/>
                  </a:lnTo>
                  <a:lnTo>
                    <a:pt x="0" y="522"/>
                  </a:lnTo>
                  <a:lnTo>
                    <a:pt x="34" y="502"/>
                  </a:lnTo>
                  <a:lnTo>
                    <a:pt x="68" y="488"/>
                  </a:lnTo>
                  <a:lnTo>
                    <a:pt x="115" y="475"/>
                  </a:lnTo>
                  <a:lnTo>
                    <a:pt x="162" y="448"/>
                  </a:lnTo>
                  <a:lnTo>
                    <a:pt x="217" y="434"/>
                  </a:lnTo>
                  <a:lnTo>
                    <a:pt x="271" y="421"/>
                  </a:lnTo>
                  <a:lnTo>
                    <a:pt x="339" y="393"/>
                  </a:lnTo>
                  <a:lnTo>
                    <a:pt x="373" y="373"/>
                  </a:lnTo>
                  <a:lnTo>
                    <a:pt x="434" y="360"/>
                  </a:lnTo>
                  <a:lnTo>
                    <a:pt x="474" y="346"/>
                  </a:lnTo>
                  <a:lnTo>
                    <a:pt x="542" y="319"/>
                  </a:lnTo>
                  <a:lnTo>
                    <a:pt x="603" y="285"/>
                  </a:lnTo>
                  <a:lnTo>
                    <a:pt x="664" y="258"/>
                  </a:lnTo>
                  <a:lnTo>
                    <a:pt x="718" y="224"/>
                  </a:lnTo>
                  <a:lnTo>
                    <a:pt x="773" y="204"/>
                  </a:lnTo>
                  <a:lnTo>
                    <a:pt x="847" y="149"/>
                  </a:lnTo>
                  <a:lnTo>
                    <a:pt x="901" y="122"/>
                  </a:lnTo>
                  <a:lnTo>
                    <a:pt x="963" y="88"/>
                  </a:lnTo>
                  <a:lnTo>
                    <a:pt x="1003" y="54"/>
                  </a:lnTo>
                  <a:lnTo>
                    <a:pt x="1044" y="41"/>
                  </a:lnTo>
                  <a:lnTo>
                    <a:pt x="1071" y="27"/>
                  </a:lnTo>
                  <a:lnTo>
                    <a:pt x="1095" y="11"/>
                  </a:lnTo>
                  <a:lnTo>
                    <a:pt x="1098" y="14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9" name="Freeform 43"/>
            <p:cNvSpPr>
              <a:spLocks noEditPoints="1"/>
            </p:cNvSpPr>
            <p:nvPr/>
          </p:nvSpPr>
          <p:spPr bwMode="auto">
            <a:xfrm>
              <a:off x="2066" y="1991"/>
              <a:ext cx="740" cy="681"/>
            </a:xfrm>
            <a:custGeom>
              <a:avLst/>
              <a:gdLst>
                <a:gd name="T0" fmla="*/ 3064 w 3254"/>
                <a:gd name="T1" fmla="*/ 0 h 2990"/>
                <a:gd name="T2" fmla="*/ 3098 w 3254"/>
                <a:gd name="T3" fmla="*/ 34 h 2990"/>
                <a:gd name="T4" fmla="*/ 3186 w 3254"/>
                <a:gd name="T5" fmla="*/ 95 h 2990"/>
                <a:gd name="T6" fmla="*/ 3254 w 3254"/>
                <a:gd name="T7" fmla="*/ 156 h 2990"/>
                <a:gd name="T8" fmla="*/ 3227 w 3254"/>
                <a:gd name="T9" fmla="*/ 183 h 2990"/>
                <a:gd name="T10" fmla="*/ 3125 w 3254"/>
                <a:gd name="T11" fmla="*/ 265 h 2990"/>
                <a:gd name="T12" fmla="*/ 3044 w 3254"/>
                <a:gd name="T13" fmla="*/ 332 h 2990"/>
                <a:gd name="T14" fmla="*/ 2976 w 3254"/>
                <a:gd name="T15" fmla="*/ 271 h 2990"/>
                <a:gd name="T16" fmla="*/ 2895 w 3254"/>
                <a:gd name="T17" fmla="*/ 197 h 2990"/>
                <a:gd name="T18" fmla="*/ 2786 w 3254"/>
                <a:gd name="T19" fmla="*/ 129 h 2990"/>
                <a:gd name="T20" fmla="*/ 2569 w 3254"/>
                <a:gd name="T21" fmla="*/ 61 h 2990"/>
                <a:gd name="T22" fmla="*/ 2427 w 3254"/>
                <a:gd name="T23" fmla="*/ 41 h 2990"/>
                <a:gd name="T24" fmla="*/ 2251 w 3254"/>
                <a:gd name="T25" fmla="*/ 48 h 2990"/>
                <a:gd name="T26" fmla="*/ 2061 w 3254"/>
                <a:gd name="T27" fmla="*/ 75 h 2990"/>
                <a:gd name="T28" fmla="*/ 1851 w 3254"/>
                <a:gd name="T29" fmla="*/ 129 h 2990"/>
                <a:gd name="T30" fmla="*/ 1661 w 3254"/>
                <a:gd name="T31" fmla="*/ 197 h 2990"/>
                <a:gd name="T32" fmla="*/ 1464 w 3254"/>
                <a:gd name="T33" fmla="*/ 292 h 2990"/>
                <a:gd name="T34" fmla="*/ 1295 w 3254"/>
                <a:gd name="T35" fmla="*/ 366 h 2990"/>
                <a:gd name="T36" fmla="*/ 1132 w 3254"/>
                <a:gd name="T37" fmla="*/ 461 h 2990"/>
                <a:gd name="T38" fmla="*/ 1010 w 3254"/>
                <a:gd name="T39" fmla="*/ 529 h 2990"/>
                <a:gd name="T40" fmla="*/ 868 w 3254"/>
                <a:gd name="T41" fmla="*/ 597 h 2990"/>
                <a:gd name="T42" fmla="*/ 725 w 3254"/>
                <a:gd name="T43" fmla="*/ 658 h 2990"/>
                <a:gd name="T44" fmla="*/ 637 w 3254"/>
                <a:gd name="T45" fmla="*/ 685 h 2990"/>
                <a:gd name="T46" fmla="*/ 502 w 3254"/>
                <a:gd name="T47" fmla="*/ 726 h 2990"/>
                <a:gd name="T48" fmla="*/ 440 w 3254"/>
                <a:gd name="T49" fmla="*/ 726 h 2990"/>
                <a:gd name="T50" fmla="*/ 325 w 3254"/>
                <a:gd name="T51" fmla="*/ 651 h 2990"/>
                <a:gd name="T52" fmla="*/ 257 w 3254"/>
                <a:gd name="T53" fmla="*/ 576 h 2990"/>
                <a:gd name="T54" fmla="*/ 217 w 3254"/>
                <a:gd name="T55" fmla="*/ 522 h 2990"/>
                <a:gd name="T56" fmla="*/ 285 w 3254"/>
                <a:gd name="T57" fmla="*/ 488 h 2990"/>
                <a:gd name="T58" fmla="*/ 379 w 3254"/>
                <a:gd name="T59" fmla="*/ 448 h 2990"/>
                <a:gd name="T60" fmla="*/ 488 w 3254"/>
                <a:gd name="T61" fmla="*/ 421 h 2990"/>
                <a:gd name="T62" fmla="*/ 590 w 3254"/>
                <a:gd name="T63" fmla="*/ 373 h 2990"/>
                <a:gd name="T64" fmla="*/ 691 w 3254"/>
                <a:gd name="T65" fmla="*/ 346 h 2990"/>
                <a:gd name="T66" fmla="*/ 820 w 3254"/>
                <a:gd name="T67" fmla="*/ 285 h 2990"/>
                <a:gd name="T68" fmla="*/ 935 w 3254"/>
                <a:gd name="T69" fmla="*/ 224 h 2990"/>
                <a:gd name="T70" fmla="*/ 1064 w 3254"/>
                <a:gd name="T71" fmla="*/ 149 h 2990"/>
                <a:gd name="T72" fmla="*/ 1180 w 3254"/>
                <a:gd name="T73" fmla="*/ 88 h 2990"/>
                <a:gd name="T74" fmla="*/ 1261 w 3254"/>
                <a:gd name="T75" fmla="*/ 41 h 2990"/>
                <a:gd name="T76" fmla="*/ 1312 w 3254"/>
                <a:gd name="T77" fmla="*/ 11 h 2990"/>
                <a:gd name="T78" fmla="*/ 847 w 3254"/>
                <a:gd name="T79" fmla="*/ 2380 h 2990"/>
                <a:gd name="T80" fmla="*/ 0 w 3254"/>
                <a:gd name="T81" fmla="*/ 2990 h 2990"/>
                <a:gd name="T82" fmla="*/ 847 w 3254"/>
                <a:gd name="T83" fmla="*/ 2380 h 29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54" h="2990">
                  <a:moveTo>
                    <a:pt x="1315" y="14"/>
                  </a:moveTo>
                  <a:lnTo>
                    <a:pt x="3064" y="0"/>
                  </a:lnTo>
                  <a:lnTo>
                    <a:pt x="3084" y="18"/>
                  </a:lnTo>
                  <a:lnTo>
                    <a:pt x="3098" y="34"/>
                  </a:lnTo>
                  <a:lnTo>
                    <a:pt x="3146" y="54"/>
                  </a:lnTo>
                  <a:lnTo>
                    <a:pt x="3186" y="95"/>
                  </a:lnTo>
                  <a:lnTo>
                    <a:pt x="3227" y="129"/>
                  </a:lnTo>
                  <a:lnTo>
                    <a:pt x="3254" y="156"/>
                  </a:lnTo>
                  <a:lnTo>
                    <a:pt x="3240" y="167"/>
                  </a:lnTo>
                  <a:lnTo>
                    <a:pt x="3227" y="183"/>
                  </a:lnTo>
                  <a:lnTo>
                    <a:pt x="3173" y="217"/>
                  </a:lnTo>
                  <a:lnTo>
                    <a:pt x="3125" y="265"/>
                  </a:lnTo>
                  <a:lnTo>
                    <a:pt x="3091" y="292"/>
                  </a:lnTo>
                  <a:lnTo>
                    <a:pt x="3044" y="332"/>
                  </a:lnTo>
                  <a:lnTo>
                    <a:pt x="3024" y="305"/>
                  </a:lnTo>
                  <a:lnTo>
                    <a:pt x="2976" y="271"/>
                  </a:lnTo>
                  <a:lnTo>
                    <a:pt x="2936" y="224"/>
                  </a:lnTo>
                  <a:lnTo>
                    <a:pt x="2895" y="197"/>
                  </a:lnTo>
                  <a:lnTo>
                    <a:pt x="2847" y="170"/>
                  </a:lnTo>
                  <a:lnTo>
                    <a:pt x="2786" y="129"/>
                  </a:lnTo>
                  <a:lnTo>
                    <a:pt x="2651" y="75"/>
                  </a:lnTo>
                  <a:lnTo>
                    <a:pt x="2569" y="61"/>
                  </a:lnTo>
                  <a:lnTo>
                    <a:pt x="2515" y="48"/>
                  </a:lnTo>
                  <a:lnTo>
                    <a:pt x="2427" y="41"/>
                  </a:lnTo>
                  <a:lnTo>
                    <a:pt x="2332" y="41"/>
                  </a:lnTo>
                  <a:lnTo>
                    <a:pt x="2251" y="48"/>
                  </a:lnTo>
                  <a:lnTo>
                    <a:pt x="2163" y="54"/>
                  </a:lnTo>
                  <a:lnTo>
                    <a:pt x="2061" y="75"/>
                  </a:lnTo>
                  <a:lnTo>
                    <a:pt x="1973" y="95"/>
                  </a:lnTo>
                  <a:lnTo>
                    <a:pt x="1851" y="129"/>
                  </a:lnTo>
                  <a:lnTo>
                    <a:pt x="1776" y="170"/>
                  </a:lnTo>
                  <a:lnTo>
                    <a:pt x="1661" y="197"/>
                  </a:lnTo>
                  <a:lnTo>
                    <a:pt x="1552" y="244"/>
                  </a:lnTo>
                  <a:lnTo>
                    <a:pt x="1464" y="292"/>
                  </a:lnTo>
                  <a:lnTo>
                    <a:pt x="1396" y="332"/>
                  </a:lnTo>
                  <a:lnTo>
                    <a:pt x="1295" y="366"/>
                  </a:lnTo>
                  <a:lnTo>
                    <a:pt x="1200" y="427"/>
                  </a:lnTo>
                  <a:lnTo>
                    <a:pt x="1132" y="461"/>
                  </a:lnTo>
                  <a:lnTo>
                    <a:pt x="1057" y="502"/>
                  </a:lnTo>
                  <a:lnTo>
                    <a:pt x="1010" y="529"/>
                  </a:lnTo>
                  <a:lnTo>
                    <a:pt x="935" y="563"/>
                  </a:lnTo>
                  <a:lnTo>
                    <a:pt x="868" y="597"/>
                  </a:lnTo>
                  <a:lnTo>
                    <a:pt x="793" y="631"/>
                  </a:lnTo>
                  <a:lnTo>
                    <a:pt x="725" y="658"/>
                  </a:lnTo>
                  <a:lnTo>
                    <a:pt x="685" y="671"/>
                  </a:lnTo>
                  <a:lnTo>
                    <a:pt x="637" y="685"/>
                  </a:lnTo>
                  <a:lnTo>
                    <a:pt x="569" y="712"/>
                  </a:lnTo>
                  <a:lnTo>
                    <a:pt x="502" y="726"/>
                  </a:lnTo>
                  <a:lnTo>
                    <a:pt x="461" y="739"/>
                  </a:lnTo>
                  <a:lnTo>
                    <a:pt x="440" y="726"/>
                  </a:lnTo>
                  <a:lnTo>
                    <a:pt x="386" y="699"/>
                  </a:lnTo>
                  <a:lnTo>
                    <a:pt x="325" y="651"/>
                  </a:lnTo>
                  <a:lnTo>
                    <a:pt x="291" y="624"/>
                  </a:lnTo>
                  <a:lnTo>
                    <a:pt x="257" y="576"/>
                  </a:lnTo>
                  <a:lnTo>
                    <a:pt x="230" y="549"/>
                  </a:lnTo>
                  <a:lnTo>
                    <a:pt x="217" y="522"/>
                  </a:lnTo>
                  <a:lnTo>
                    <a:pt x="251" y="502"/>
                  </a:lnTo>
                  <a:lnTo>
                    <a:pt x="285" y="488"/>
                  </a:lnTo>
                  <a:lnTo>
                    <a:pt x="332" y="475"/>
                  </a:lnTo>
                  <a:lnTo>
                    <a:pt x="379" y="448"/>
                  </a:lnTo>
                  <a:lnTo>
                    <a:pt x="434" y="434"/>
                  </a:lnTo>
                  <a:lnTo>
                    <a:pt x="488" y="421"/>
                  </a:lnTo>
                  <a:lnTo>
                    <a:pt x="556" y="393"/>
                  </a:lnTo>
                  <a:lnTo>
                    <a:pt x="590" y="373"/>
                  </a:lnTo>
                  <a:lnTo>
                    <a:pt x="651" y="360"/>
                  </a:lnTo>
                  <a:lnTo>
                    <a:pt x="691" y="346"/>
                  </a:lnTo>
                  <a:lnTo>
                    <a:pt x="759" y="319"/>
                  </a:lnTo>
                  <a:lnTo>
                    <a:pt x="820" y="285"/>
                  </a:lnTo>
                  <a:lnTo>
                    <a:pt x="881" y="258"/>
                  </a:lnTo>
                  <a:lnTo>
                    <a:pt x="935" y="224"/>
                  </a:lnTo>
                  <a:lnTo>
                    <a:pt x="990" y="204"/>
                  </a:lnTo>
                  <a:lnTo>
                    <a:pt x="1064" y="149"/>
                  </a:lnTo>
                  <a:lnTo>
                    <a:pt x="1118" y="122"/>
                  </a:lnTo>
                  <a:lnTo>
                    <a:pt x="1180" y="88"/>
                  </a:lnTo>
                  <a:lnTo>
                    <a:pt x="1220" y="54"/>
                  </a:lnTo>
                  <a:lnTo>
                    <a:pt x="1261" y="41"/>
                  </a:lnTo>
                  <a:lnTo>
                    <a:pt x="1288" y="27"/>
                  </a:lnTo>
                  <a:lnTo>
                    <a:pt x="1312" y="11"/>
                  </a:lnTo>
                  <a:lnTo>
                    <a:pt x="1315" y="14"/>
                  </a:lnTo>
                  <a:close/>
                  <a:moveTo>
                    <a:pt x="847" y="2380"/>
                  </a:moveTo>
                  <a:lnTo>
                    <a:pt x="847" y="2990"/>
                  </a:lnTo>
                  <a:lnTo>
                    <a:pt x="0" y="2990"/>
                  </a:lnTo>
                  <a:lnTo>
                    <a:pt x="0" y="2380"/>
                  </a:lnTo>
                  <a:lnTo>
                    <a:pt x="847" y="2380"/>
                  </a:lnTo>
                  <a:close/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0" name="Freeform 44"/>
            <p:cNvSpPr>
              <a:spLocks noEditPoints="1"/>
            </p:cNvSpPr>
            <p:nvPr/>
          </p:nvSpPr>
          <p:spPr bwMode="auto">
            <a:xfrm>
              <a:off x="2067" y="1992"/>
              <a:ext cx="461" cy="680"/>
            </a:xfrm>
            <a:custGeom>
              <a:avLst/>
              <a:gdLst>
                <a:gd name="T0" fmla="*/ 0 w 2032"/>
                <a:gd name="T1" fmla="*/ 2890 h 2983"/>
                <a:gd name="T2" fmla="*/ 276 w 2032"/>
                <a:gd name="T3" fmla="*/ 2848 h 2983"/>
                <a:gd name="T4" fmla="*/ 59 w 2032"/>
                <a:gd name="T5" fmla="*/ 2800 h 2983"/>
                <a:gd name="T6" fmla="*/ 242 w 2032"/>
                <a:gd name="T7" fmla="*/ 2773 h 2983"/>
                <a:gd name="T8" fmla="*/ 188 w 2032"/>
                <a:gd name="T9" fmla="*/ 2590 h 2983"/>
                <a:gd name="T10" fmla="*/ 222 w 2032"/>
                <a:gd name="T11" fmla="*/ 2495 h 2983"/>
                <a:gd name="T12" fmla="*/ 18 w 2032"/>
                <a:gd name="T13" fmla="*/ 2468 h 2983"/>
                <a:gd name="T14" fmla="*/ 574 w 2032"/>
                <a:gd name="T15" fmla="*/ 2974 h 2983"/>
                <a:gd name="T16" fmla="*/ 737 w 2032"/>
                <a:gd name="T17" fmla="*/ 2956 h 2983"/>
                <a:gd name="T18" fmla="*/ 425 w 2032"/>
                <a:gd name="T19" fmla="*/ 2875 h 2983"/>
                <a:gd name="T20" fmla="*/ 649 w 2032"/>
                <a:gd name="T21" fmla="*/ 2827 h 2983"/>
                <a:gd name="T22" fmla="*/ 649 w 2032"/>
                <a:gd name="T23" fmla="*/ 2441 h 2983"/>
                <a:gd name="T24" fmla="*/ 832 w 2032"/>
                <a:gd name="T25" fmla="*/ 2502 h 2983"/>
                <a:gd name="T26" fmla="*/ 506 w 2032"/>
                <a:gd name="T27" fmla="*/ 2515 h 2983"/>
                <a:gd name="T28" fmla="*/ 466 w 2032"/>
                <a:gd name="T29" fmla="*/ 2678 h 2983"/>
                <a:gd name="T30" fmla="*/ 696 w 2032"/>
                <a:gd name="T31" fmla="*/ 2624 h 2983"/>
                <a:gd name="T32" fmla="*/ 825 w 2032"/>
                <a:gd name="T33" fmla="*/ 2698 h 2983"/>
                <a:gd name="T34" fmla="*/ 581 w 2032"/>
                <a:gd name="T35" fmla="*/ 2759 h 2983"/>
                <a:gd name="T36" fmla="*/ 364 w 2032"/>
                <a:gd name="T37" fmla="*/ 644 h 2983"/>
                <a:gd name="T38" fmla="*/ 642 w 2032"/>
                <a:gd name="T39" fmla="*/ 556 h 2983"/>
                <a:gd name="T40" fmla="*/ 371 w 2032"/>
                <a:gd name="T41" fmla="*/ 508 h 2983"/>
                <a:gd name="T42" fmla="*/ 459 w 2032"/>
                <a:gd name="T43" fmla="*/ 583 h 2983"/>
                <a:gd name="T44" fmla="*/ 472 w 2032"/>
                <a:gd name="T45" fmla="*/ 414 h 2983"/>
                <a:gd name="T46" fmla="*/ 737 w 2032"/>
                <a:gd name="T47" fmla="*/ 529 h 2983"/>
                <a:gd name="T48" fmla="*/ 716 w 2032"/>
                <a:gd name="T49" fmla="*/ 420 h 2983"/>
                <a:gd name="T50" fmla="*/ 696 w 2032"/>
                <a:gd name="T51" fmla="*/ 359 h 2983"/>
                <a:gd name="T52" fmla="*/ 969 w 2032"/>
                <a:gd name="T53" fmla="*/ 528 h 2983"/>
                <a:gd name="T54" fmla="*/ 845 w 2032"/>
                <a:gd name="T55" fmla="*/ 441 h 2983"/>
                <a:gd name="T56" fmla="*/ 1028 w 2032"/>
                <a:gd name="T57" fmla="*/ 400 h 2983"/>
                <a:gd name="T58" fmla="*/ 1157 w 2032"/>
                <a:gd name="T59" fmla="*/ 88 h 2983"/>
                <a:gd name="T60" fmla="*/ 832 w 2032"/>
                <a:gd name="T61" fmla="*/ 271 h 2983"/>
                <a:gd name="T62" fmla="*/ 1008 w 2032"/>
                <a:gd name="T63" fmla="*/ 217 h 2983"/>
                <a:gd name="T64" fmla="*/ 1327 w 2032"/>
                <a:gd name="T65" fmla="*/ 353 h 2983"/>
                <a:gd name="T66" fmla="*/ 1435 w 2032"/>
                <a:gd name="T67" fmla="*/ 203 h 2983"/>
                <a:gd name="T68" fmla="*/ 1462 w 2032"/>
                <a:gd name="T69" fmla="*/ 129 h 2983"/>
                <a:gd name="T70" fmla="*/ 1300 w 2032"/>
                <a:gd name="T71" fmla="*/ 102 h 2983"/>
                <a:gd name="T72" fmla="*/ 1198 w 2032"/>
                <a:gd name="T73" fmla="*/ 230 h 2983"/>
                <a:gd name="T74" fmla="*/ 1178 w 2032"/>
                <a:gd name="T75" fmla="*/ 298 h 2983"/>
                <a:gd name="T76" fmla="*/ 974 w 2032"/>
                <a:gd name="T77" fmla="*/ 346 h 2983"/>
                <a:gd name="T78" fmla="*/ 1856 w 2032"/>
                <a:gd name="T79" fmla="*/ 14 h 2983"/>
                <a:gd name="T80" fmla="*/ 1949 w 2032"/>
                <a:gd name="T81" fmla="*/ 86 h 2983"/>
                <a:gd name="T82" fmla="*/ 2005 w 2032"/>
                <a:gd name="T83" fmla="*/ 41 h 2983"/>
                <a:gd name="T84" fmla="*/ 1706 w 2032"/>
                <a:gd name="T85" fmla="*/ 0 h 2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32" h="2983">
                  <a:moveTo>
                    <a:pt x="0" y="2882"/>
                  </a:moveTo>
                  <a:lnTo>
                    <a:pt x="5" y="2890"/>
                  </a:lnTo>
                  <a:lnTo>
                    <a:pt x="0" y="2890"/>
                  </a:lnTo>
                  <a:moveTo>
                    <a:pt x="295" y="2974"/>
                  </a:moveTo>
                  <a:lnTo>
                    <a:pt x="295" y="2981"/>
                  </a:lnTo>
                  <a:moveTo>
                    <a:pt x="276" y="2848"/>
                  </a:moveTo>
                  <a:lnTo>
                    <a:pt x="201" y="2854"/>
                  </a:lnTo>
                  <a:lnTo>
                    <a:pt x="249" y="2922"/>
                  </a:lnTo>
                  <a:moveTo>
                    <a:pt x="59" y="2800"/>
                  </a:moveTo>
                  <a:lnTo>
                    <a:pt x="52" y="2719"/>
                  </a:lnTo>
                  <a:lnTo>
                    <a:pt x="120" y="2759"/>
                  </a:lnTo>
                  <a:moveTo>
                    <a:pt x="242" y="2773"/>
                  </a:moveTo>
                  <a:lnTo>
                    <a:pt x="310" y="2726"/>
                  </a:lnTo>
                  <a:lnTo>
                    <a:pt x="316" y="2793"/>
                  </a:lnTo>
                  <a:moveTo>
                    <a:pt x="188" y="2590"/>
                  </a:moveTo>
                  <a:lnTo>
                    <a:pt x="147" y="2624"/>
                  </a:lnTo>
                  <a:lnTo>
                    <a:pt x="201" y="2678"/>
                  </a:lnTo>
                  <a:moveTo>
                    <a:pt x="222" y="2495"/>
                  </a:moveTo>
                  <a:lnTo>
                    <a:pt x="262" y="2441"/>
                  </a:lnTo>
                  <a:lnTo>
                    <a:pt x="283" y="2495"/>
                  </a:lnTo>
                  <a:moveTo>
                    <a:pt x="18" y="2468"/>
                  </a:moveTo>
                  <a:lnTo>
                    <a:pt x="72" y="2522"/>
                  </a:lnTo>
                  <a:lnTo>
                    <a:pt x="99" y="2454"/>
                  </a:lnTo>
                  <a:moveTo>
                    <a:pt x="574" y="2974"/>
                  </a:moveTo>
                  <a:lnTo>
                    <a:pt x="574" y="2981"/>
                  </a:lnTo>
                  <a:moveTo>
                    <a:pt x="805" y="2956"/>
                  </a:moveTo>
                  <a:lnTo>
                    <a:pt x="737" y="2956"/>
                  </a:lnTo>
                  <a:lnTo>
                    <a:pt x="750" y="2983"/>
                  </a:lnTo>
                  <a:moveTo>
                    <a:pt x="398" y="2936"/>
                  </a:moveTo>
                  <a:lnTo>
                    <a:pt x="425" y="2875"/>
                  </a:lnTo>
                  <a:lnTo>
                    <a:pt x="466" y="2929"/>
                  </a:lnTo>
                  <a:moveTo>
                    <a:pt x="608" y="2882"/>
                  </a:moveTo>
                  <a:lnTo>
                    <a:pt x="649" y="2827"/>
                  </a:lnTo>
                  <a:lnTo>
                    <a:pt x="676" y="2882"/>
                  </a:lnTo>
                  <a:moveTo>
                    <a:pt x="608" y="2373"/>
                  </a:moveTo>
                  <a:lnTo>
                    <a:pt x="649" y="2441"/>
                  </a:lnTo>
                  <a:moveTo>
                    <a:pt x="764" y="2509"/>
                  </a:moveTo>
                  <a:lnTo>
                    <a:pt x="805" y="2448"/>
                  </a:lnTo>
                  <a:lnTo>
                    <a:pt x="832" y="2502"/>
                  </a:lnTo>
                  <a:moveTo>
                    <a:pt x="438" y="2461"/>
                  </a:moveTo>
                  <a:lnTo>
                    <a:pt x="418" y="2522"/>
                  </a:lnTo>
                  <a:lnTo>
                    <a:pt x="506" y="2515"/>
                  </a:lnTo>
                  <a:moveTo>
                    <a:pt x="405" y="2651"/>
                  </a:moveTo>
                  <a:lnTo>
                    <a:pt x="425" y="2732"/>
                  </a:lnTo>
                  <a:lnTo>
                    <a:pt x="466" y="2678"/>
                  </a:lnTo>
                  <a:moveTo>
                    <a:pt x="622" y="2604"/>
                  </a:moveTo>
                  <a:lnTo>
                    <a:pt x="689" y="2563"/>
                  </a:lnTo>
                  <a:lnTo>
                    <a:pt x="696" y="2624"/>
                  </a:lnTo>
                  <a:moveTo>
                    <a:pt x="849" y="2612"/>
                  </a:moveTo>
                  <a:lnTo>
                    <a:pt x="849" y="2619"/>
                  </a:lnTo>
                  <a:moveTo>
                    <a:pt x="825" y="2698"/>
                  </a:moveTo>
                  <a:lnTo>
                    <a:pt x="811" y="2773"/>
                  </a:lnTo>
                  <a:lnTo>
                    <a:pt x="845" y="2759"/>
                  </a:lnTo>
                  <a:moveTo>
                    <a:pt x="581" y="2759"/>
                  </a:moveTo>
                  <a:lnTo>
                    <a:pt x="622" y="2705"/>
                  </a:lnTo>
                  <a:lnTo>
                    <a:pt x="649" y="2759"/>
                  </a:lnTo>
                  <a:moveTo>
                    <a:pt x="364" y="644"/>
                  </a:moveTo>
                  <a:lnTo>
                    <a:pt x="398" y="685"/>
                  </a:lnTo>
                  <a:lnTo>
                    <a:pt x="384" y="686"/>
                  </a:lnTo>
                  <a:moveTo>
                    <a:pt x="642" y="556"/>
                  </a:moveTo>
                  <a:lnTo>
                    <a:pt x="588" y="563"/>
                  </a:lnTo>
                  <a:lnTo>
                    <a:pt x="622" y="624"/>
                  </a:lnTo>
                  <a:moveTo>
                    <a:pt x="371" y="508"/>
                  </a:moveTo>
                  <a:lnTo>
                    <a:pt x="310" y="508"/>
                  </a:lnTo>
                  <a:lnTo>
                    <a:pt x="344" y="563"/>
                  </a:lnTo>
                  <a:moveTo>
                    <a:pt x="459" y="583"/>
                  </a:moveTo>
                  <a:lnTo>
                    <a:pt x="479" y="631"/>
                  </a:lnTo>
                  <a:lnTo>
                    <a:pt x="500" y="597"/>
                  </a:lnTo>
                  <a:moveTo>
                    <a:pt x="472" y="414"/>
                  </a:moveTo>
                  <a:lnTo>
                    <a:pt x="493" y="454"/>
                  </a:lnTo>
                  <a:lnTo>
                    <a:pt x="445" y="461"/>
                  </a:lnTo>
                  <a:moveTo>
                    <a:pt x="737" y="529"/>
                  </a:moveTo>
                  <a:lnTo>
                    <a:pt x="777" y="576"/>
                  </a:lnTo>
                  <a:lnTo>
                    <a:pt x="730" y="597"/>
                  </a:lnTo>
                  <a:moveTo>
                    <a:pt x="716" y="420"/>
                  </a:moveTo>
                  <a:lnTo>
                    <a:pt x="662" y="420"/>
                  </a:lnTo>
                  <a:lnTo>
                    <a:pt x="703" y="481"/>
                  </a:lnTo>
                  <a:moveTo>
                    <a:pt x="696" y="359"/>
                  </a:moveTo>
                  <a:lnTo>
                    <a:pt x="750" y="319"/>
                  </a:lnTo>
                  <a:lnTo>
                    <a:pt x="757" y="373"/>
                  </a:lnTo>
                  <a:moveTo>
                    <a:pt x="969" y="528"/>
                  </a:moveTo>
                  <a:lnTo>
                    <a:pt x="960" y="543"/>
                  </a:lnTo>
                  <a:moveTo>
                    <a:pt x="825" y="495"/>
                  </a:moveTo>
                  <a:lnTo>
                    <a:pt x="845" y="441"/>
                  </a:lnTo>
                  <a:lnTo>
                    <a:pt x="879" y="488"/>
                  </a:lnTo>
                  <a:moveTo>
                    <a:pt x="994" y="447"/>
                  </a:moveTo>
                  <a:lnTo>
                    <a:pt x="1028" y="400"/>
                  </a:lnTo>
                  <a:lnTo>
                    <a:pt x="1055" y="447"/>
                  </a:lnTo>
                  <a:moveTo>
                    <a:pt x="1123" y="136"/>
                  </a:moveTo>
                  <a:lnTo>
                    <a:pt x="1157" y="88"/>
                  </a:lnTo>
                  <a:moveTo>
                    <a:pt x="1157" y="88"/>
                  </a:moveTo>
                  <a:lnTo>
                    <a:pt x="1178" y="136"/>
                  </a:lnTo>
                  <a:moveTo>
                    <a:pt x="832" y="271"/>
                  </a:moveTo>
                  <a:lnTo>
                    <a:pt x="838" y="325"/>
                  </a:lnTo>
                  <a:lnTo>
                    <a:pt x="879" y="278"/>
                  </a:lnTo>
                  <a:moveTo>
                    <a:pt x="1008" y="217"/>
                  </a:moveTo>
                  <a:lnTo>
                    <a:pt x="1069" y="183"/>
                  </a:lnTo>
                  <a:lnTo>
                    <a:pt x="1069" y="230"/>
                  </a:lnTo>
                  <a:moveTo>
                    <a:pt x="1327" y="353"/>
                  </a:moveTo>
                  <a:lnTo>
                    <a:pt x="1320" y="312"/>
                  </a:lnTo>
                  <a:lnTo>
                    <a:pt x="1361" y="332"/>
                  </a:lnTo>
                  <a:moveTo>
                    <a:pt x="1435" y="203"/>
                  </a:moveTo>
                  <a:lnTo>
                    <a:pt x="1401" y="237"/>
                  </a:lnTo>
                  <a:lnTo>
                    <a:pt x="1442" y="278"/>
                  </a:lnTo>
                  <a:moveTo>
                    <a:pt x="1462" y="129"/>
                  </a:moveTo>
                  <a:lnTo>
                    <a:pt x="1496" y="81"/>
                  </a:lnTo>
                  <a:lnTo>
                    <a:pt x="1516" y="129"/>
                  </a:lnTo>
                  <a:moveTo>
                    <a:pt x="1300" y="102"/>
                  </a:moveTo>
                  <a:lnTo>
                    <a:pt x="1340" y="149"/>
                  </a:lnTo>
                  <a:lnTo>
                    <a:pt x="1361" y="88"/>
                  </a:lnTo>
                  <a:moveTo>
                    <a:pt x="1198" y="230"/>
                  </a:moveTo>
                  <a:lnTo>
                    <a:pt x="1239" y="203"/>
                  </a:lnTo>
                  <a:lnTo>
                    <a:pt x="1252" y="244"/>
                  </a:lnTo>
                  <a:moveTo>
                    <a:pt x="1178" y="298"/>
                  </a:moveTo>
                  <a:lnTo>
                    <a:pt x="1164" y="359"/>
                  </a:lnTo>
                  <a:lnTo>
                    <a:pt x="1218" y="339"/>
                  </a:lnTo>
                  <a:moveTo>
                    <a:pt x="974" y="346"/>
                  </a:moveTo>
                  <a:lnTo>
                    <a:pt x="1008" y="298"/>
                  </a:lnTo>
                  <a:lnTo>
                    <a:pt x="1028" y="346"/>
                  </a:lnTo>
                  <a:moveTo>
                    <a:pt x="1856" y="14"/>
                  </a:moveTo>
                  <a:lnTo>
                    <a:pt x="1788" y="27"/>
                  </a:lnTo>
                  <a:lnTo>
                    <a:pt x="1822" y="81"/>
                  </a:lnTo>
                  <a:moveTo>
                    <a:pt x="1949" y="86"/>
                  </a:moveTo>
                  <a:lnTo>
                    <a:pt x="1949" y="93"/>
                  </a:lnTo>
                  <a:moveTo>
                    <a:pt x="2032" y="0"/>
                  </a:moveTo>
                  <a:lnTo>
                    <a:pt x="2005" y="41"/>
                  </a:lnTo>
                  <a:moveTo>
                    <a:pt x="1683" y="2"/>
                  </a:moveTo>
                  <a:lnTo>
                    <a:pt x="1686" y="20"/>
                  </a:lnTo>
                  <a:lnTo>
                    <a:pt x="1706" y="0"/>
                  </a:lnTo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1" name="Freeform 45"/>
            <p:cNvSpPr>
              <a:spLocks noEditPoints="1"/>
            </p:cNvSpPr>
            <p:nvPr/>
          </p:nvSpPr>
          <p:spPr bwMode="auto">
            <a:xfrm>
              <a:off x="2436" y="1992"/>
              <a:ext cx="368" cy="64"/>
            </a:xfrm>
            <a:custGeom>
              <a:avLst/>
              <a:gdLst>
                <a:gd name="T0" fmla="*/ 14 w 1620"/>
                <a:gd name="T1" fmla="*/ 96 h 279"/>
                <a:gd name="T2" fmla="*/ 0 w 1620"/>
                <a:gd name="T3" fmla="*/ 150 h 279"/>
                <a:gd name="T4" fmla="*/ 75 w 1620"/>
                <a:gd name="T5" fmla="*/ 143 h 279"/>
                <a:gd name="T6" fmla="*/ 1017 w 1620"/>
                <a:gd name="T7" fmla="*/ 15 h 279"/>
                <a:gd name="T8" fmla="*/ 949 w 1620"/>
                <a:gd name="T9" fmla="*/ 28 h 279"/>
                <a:gd name="T10" fmla="*/ 970 w 1620"/>
                <a:gd name="T11" fmla="*/ 62 h 279"/>
                <a:gd name="T12" fmla="*/ 1103 w 1620"/>
                <a:gd name="T13" fmla="*/ 99 h 279"/>
                <a:gd name="T14" fmla="*/ 1110 w 1620"/>
                <a:gd name="T15" fmla="*/ 90 h 279"/>
                <a:gd name="T16" fmla="*/ 1117 w 1620"/>
                <a:gd name="T17" fmla="*/ 105 h 279"/>
                <a:gd name="T18" fmla="*/ 1193 w 1620"/>
                <a:gd name="T19" fmla="*/ 1 h 279"/>
                <a:gd name="T20" fmla="*/ 1173 w 1620"/>
                <a:gd name="T21" fmla="*/ 42 h 279"/>
                <a:gd name="T22" fmla="*/ 846 w 1620"/>
                <a:gd name="T23" fmla="*/ 0 h 279"/>
                <a:gd name="T24" fmla="*/ 848 w 1620"/>
                <a:gd name="T25" fmla="*/ 21 h 279"/>
                <a:gd name="T26" fmla="*/ 875 w 1620"/>
                <a:gd name="T27" fmla="*/ 1 h 279"/>
                <a:gd name="T28" fmla="*/ 1390 w 1620"/>
                <a:gd name="T29" fmla="*/ 204 h 279"/>
                <a:gd name="T30" fmla="*/ 1349 w 1620"/>
                <a:gd name="T31" fmla="*/ 238 h 279"/>
                <a:gd name="T32" fmla="*/ 1397 w 1620"/>
                <a:gd name="T33" fmla="*/ 279 h 279"/>
                <a:gd name="T34" fmla="*/ 1410 w 1620"/>
                <a:gd name="T35" fmla="*/ 130 h 279"/>
                <a:gd name="T36" fmla="*/ 1451 w 1620"/>
                <a:gd name="T37" fmla="*/ 82 h 279"/>
                <a:gd name="T38" fmla="*/ 1471 w 1620"/>
                <a:gd name="T39" fmla="*/ 130 h 279"/>
                <a:gd name="T40" fmla="*/ 1248 w 1620"/>
                <a:gd name="T41" fmla="*/ 103 h 279"/>
                <a:gd name="T42" fmla="*/ 1295 w 1620"/>
                <a:gd name="T43" fmla="*/ 150 h 279"/>
                <a:gd name="T44" fmla="*/ 1309 w 1620"/>
                <a:gd name="T45" fmla="*/ 89 h 279"/>
                <a:gd name="T46" fmla="*/ 1586 w 1620"/>
                <a:gd name="T47" fmla="*/ 116 h 279"/>
                <a:gd name="T48" fmla="*/ 1573 w 1620"/>
                <a:gd name="T49" fmla="*/ 150 h 279"/>
                <a:gd name="T50" fmla="*/ 1620 w 1620"/>
                <a:gd name="T51" fmla="*/ 15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20" h="279">
                  <a:moveTo>
                    <a:pt x="14" y="96"/>
                  </a:moveTo>
                  <a:lnTo>
                    <a:pt x="0" y="150"/>
                  </a:lnTo>
                  <a:lnTo>
                    <a:pt x="75" y="143"/>
                  </a:lnTo>
                  <a:moveTo>
                    <a:pt x="1017" y="15"/>
                  </a:moveTo>
                  <a:lnTo>
                    <a:pt x="949" y="28"/>
                  </a:lnTo>
                  <a:lnTo>
                    <a:pt x="970" y="62"/>
                  </a:lnTo>
                  <a:moveTo>
                    <a:pt x="1103" y="99"/>
                  </a:moveTo>
                  <a:lnTo>
                    <a:pt x="1110" y="90"/>
                  </a:lnTo>
                  <a:lnTo>
                    <a:pt x="1117" y="105"/>
                  </a:lnTo>
                  <a:moveTo>
                    <a:pt x="1193" y="1"/>
                  </a:moveTo>
                  <a:lnTo>
                    <a:pt x="1173" y="42"/>
                  </a:lnTo>
                  <a:moveTo>
                    <a:pt x="846" y="0"/>
                  </a:moveTo>
                  <a:lnTo>
                    <a:pt x="848" y="21"/>
                  </a:lnTo>
                  <a:lnTo>
                    <a:pt x="875" y="1"/>
                  </a:lnTo>
                  <a:moveTo>
                    <a:pt x="1390" y="204"/>
                  </a:moveTo>
                  <a:lnTo>
                    <a:pt x="1349" y="238"/>
                  </a:lnTo>
                  <a:lnTo>
                    <a:pt x="1397" y="279"/>
                  </a:lnTo>
                  <a:moveTo>
                    <a:pt x="1410" y="130"/>
                  </a:moveTo>
                  <a:lnTo>
                    <a:pt x="1451" y="82"/>
                  </a:lnTo>
                  <a:lnTo>
                    <a:pt x="1471" y="130"/>
                  </a:lnTo>
                  <a:moveTo>
                    <a:pt x="1248" y="103"/>
                  </a:moveTo>
                  <a:lnTo>
                    <a:pt x="1295" y="150"/>
                  </a:lnTo>
                  <a:lnTo>
                    <a:pt x="1309" y="89"/>
                  </a:lnTo>
                  <a:moveTo>
                    <a:pt x="1586" y="116"/>
                  </a:moveTo>
                  <a:lnTo>
                    <a:pt x="1573" y="150"/>
                  </a:lnTo>
                  <a:lnTo>
                    <a:pt x="1620" y="150"/>
                  </a:lnTo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2" name="Freeform 46"/>
            <p:cNvSpPr>
              <a:spLocks/>
            </p:cNvSpPr>
            <p:nvPr/>
          </p:nvSpPr>
          <p:spPr bwMode="auto">
            <a:xfrm>
              <a:off x="1323" y="2000"/>
              <a:ext cx="472" cy="128"/>
            </a:xfrm>
            <a:custGeom>
              <a:avLst/>
              <a:gdLst>
                <a:gd name="T0" fmla="*/ 1424 w 2074"/>
                <a:gd name="T1" fmla="*/ 20 h 563"/>
                <a:gd name="T2" fmla="*/ 1552 w 2074"/>
                <a:gd name="T3" fmla="*/ 68 h 563"/>
                <a:gd name="T4" fmla="*/ 1695 w 2074"/>
                <a:gd name="T5" fmla="*/ 108 h 563"/>
                <a:gd name="T6" fmla="*/ 1776 w 2074"/>
                <a:gd name="T7" fmla="*/ 176 h 563"/>
                <a:gd name="T8" fmla="*/ 1919 w 2074"/>
                <a:gd name="T9" fmla="*/ 305 h 563"/>
                <a:gd name="T10" fmla="*/ 2041 w 2074"/>
                <a:gd name="T11" fmla="*/ 359 h 563"/>
                <a:gd name="T12" fmla="*/ 2027 w 2074"/>
                <a:gd name="T13" fmla="*/ 366 h 563"/>
                <a:gd name="T14" fmla="*/ 1817 w 2074"/>
                <a:gd name="T15" fmla="*/ 380 h 563"/>
                <a:gd name="T16" fmla="*/ 1702 w 2074"/>
                <a:gd name="T17" fmla="*/ 413 h 563"/>
                <a:gd name="T18" fmla="*/ 1580 w 2074"/>
                <a:gd name="T19" fmla="*/ 441 h 563"/>
                <a:gd name="T20" fmla="*/ 1369 w 2074"/>
                <a:gd name="T21" fmla="*/ 434 h 563"/>
                <a:gd name="T22" fmla="*/ 1179 w 2074"/>
                <a:gd name="T23" fmla="*/ 393 h 563"/>
                <a:gd name="T24" fmla="*/ 1024 w 2074"/>
                <a:gd name="T25" fmla="*/ 366 h 563"/>
                <a:gd name="T26" fmla="*/ 895 w 2074"/>
                <a:gd name="T27" fmla="*/ 366 h 563"/>
                <a:gd name="T28" fmla="*/ 725 w 2074"/>
                <a:gd name="T29" fmla="*/ 413 h 563"/>
                <a:gd name="T30" fmla="*/ 549 w 2074"/>
                <a:gd name="T31" fmla="*/ 468 h 563"/>
                <a:gd name="T32" fmla="*/ 373 w 2074"/>
                <a:gd name="T33" fmla="*/ 515 h 563"/>
                <a:gd name="T34" fmla="*/ 223 w 2074"/>
                <a:gd name="T35" fmla="*/ 563 h 563"/>
                <a:gd name="T36" fmla="*/ 142 w 2074"/>
                <a:gd name="T37" fmla="*/ 535 h 563"/>
                <a:gd name="T38" fmla="*/ 95 w 2074"/>
                <a:gd name="T39" fmla="*/ 434 h 563"/>
                <a:gd name="T40" fmla="*/ 27 w 2074"/>
                <a:gd name="T41" fmla="*/ 298 h 563"/>
                <a:gd name="T42" fmla="*/ 101 w 2074"/>
                <a:gd name="T43" fmla="*/ 217 h 563"/>
                <a:gd name="T44" fmla="*/ 346 w 2074"/>
                <a:gd name="T45" fmla="*/ 149 h 563"/>
                <a:gd name="T46" fmla="*/ 549 w 2074"/>
                <a:gd name="T47" fmla="*/ 88 h 563"/>
                <a:gd name="T48" fmla="*/ 732 w 2074"/>
                <a:gd name="T49" fmla="*/ 20 h 563"/>
                <a:gd name="T50" fmla="*/ 807 w 2074"/>
                <a:gd name="T51" fmla="*/ 27 h 563"/>
                <a:gd name="T52" fmla="*/ 773 w 2074"/>
                <a:gd name="T53" fmla="*/ 108 h 563"/>
                <a:gd name="T54" fmla="*/ 725 w 2074"/>
                <a:gd name="T55" fmla="*/ 183 h 563"/>
                <a:gd name="T56" fmla="*/ 712 w 2074"/>
                <a:gd name="T57" fmla="*/ 237 h 563"/>
                <a:gd name="T58" fmla="*/ 752 w 2074"/>
                <a:gd name="T59" fmla="*/ 285 h 563"/>
                <a:gd name="T60" fmla="*/ 854 w 2074"/>
                <a:gd name="T61" fmla="*/ 291 h 563"/>
                <a:gd name="T62" fmla="*/ 1132 w 2074"/>
                <a:gd name="T63" fmla="*/ 298 h 563"/>
                <a:gd name="T64" fmla="*/ 1213 w 2074"/>
                <a:gd name="T65" fmla="*/ 312 h 563"/>
                <a:gd name="T66" fmla="*/ 1281 w 2074"/>
                <a:gd name="T67" fmla="*/ 305 h 563"/>
                <a:gd name="T68" fmla="*/ 1349 w 2074"/>
                <a:gd name="T69" fmla="*/ 278 h 563"/>
                <a:gd name="T70" fmla="*/ 1356 w 2074"/>
                <a:gd name="T71" fmla="*/ 203 h 563"/>
                <a:gd name="T72" fmla="*/ 1349 w 2074"/>
                <a:gd name="T73" fmla="*/ 20 h 563"/>
                <a:gd name="T74" fmla="*/ 1349 w 2074"/>
                <a:gd name="T75" fmla="*/ 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74" h="563">
                  <a:moveTo>
                    <a:pt x="1349" y="0"/>
                  </a:moveTo>
                  <a:lnTo>
                    <a:pt x="1424" y="20"/>
                  </a:lnTo>
                  <a:lnTo>
                    <a:pt x="1485" y="47"/>
                  </a:lnTo>
                  <a:lnTo>
                    <a:pt x="1552" y="68"/>
                  </a:lnTo>
                  <a:lnTo>
                    <a:pt x="1634" y="95"/>
                  </a:lnTo>
                  <a:lnTo>
                    <a:pt x="1695" y="108"/>
                  </a:lnTo>
                  <a:lnTo>
                    <a:pt x="1749" y="129"/>
                  </a:lnTo>
                  <a:lnTo>
                    <a:pt x="1776" y="176"/>
                  </a:lnTo>
                  <a:lnTo>
                    <a:pt x="1817" y="237"/>
                  </a:lnTo>
                  <a:lnTo>
                    <a:pt x="1919" y="305"/>
                  </a:lnTo>
                  <a:lnTo>
                    <a:pt x="1980" y="339"/>
                  </a:lnTo>
                  <a:lnTo>
                    <a:pt x="2041" y="359"/>
                  </a:lnTo>
                  <a:lnTo>
                    <a:pt x="2074" y="359"/>
                  </a:lnTo>
                  <a:lnTo>
                    <a:pt x="2027" y="366"/>
                  </a:lnTo>
                  <a:lnTo>
                    <a:pt x="1891" y="366"/>
                  </a:lnTo>
                  <a:lnTo>
                    <a:pt x="1817" y="380"/>
                  </a:lnTo>
                  <a:lnTo>
                    <a:pt x="1769" y="393"/>
                  </a:lnTo>
                  <a:lnTo>
                    <a:pt x="1702" y="413"/>
                  </a:lnTo>
                  <a:lnTo>
                    <a:pt x="1634" y="434"/>
                  </a:lnTo>
                  <a:lnTo>
                    <a:pt x="1580" y="441"/>
                  </a:lnTo>
                  <a:lnTo>
                    <a:pt x="1437" y="441"/>
                  </a:lnTo>
                  <a:lnTo>
                    <a:pt x="1369" y="434"/>
                  </a:lnTo>
                  <a:lnTo>
                    <a:pt x="1295" y="413"/>
                  </a:lnTo>
                  <a:lnTo>
                    <a:pt x="1179" y="393"/>
                  </a:lnTo>
                  <a:lnTo>
                    <a:pt x="1091" y="380"/>
                  </a:lnTo>
                  <a:lnTo>
                    <a:pt x="1024" y="366"/>
                  </a:lnTo>
                  <a:lnTo>
                    <a:pt x="956" y="359"/>
                  </a:lnTo>
                  <a:lnTo>
                    <a:pt x="895" y="366"/>
                  </a:lnTo>
                  <a:lnTo>
                    <a:pt x="820" y="380"/>
                  </a:lnTo>
                  <a:lnTo>
                    <a:pt x="725" y="413"/>
                  </a:lnTo>
                  <a:lnTo>
                    <a:pt x="637" y="441"/>
                  </a:lnTo>
                  <a:lnTo>
                    <a:pt x="549" y="468"/>
                  </a:lnTo>
                  <a:lnTo>
                    <a:pt x="474" y="481"/>
                  </a:lnTo>
                  <a:lnTo>
                    <a:pt x="373" y="515"/>
                  </a:lnTo>
                  <a:lnTo>
                    <a:pt x="278" y="535"/>
                  </a:lnTo>
                  <a:lnTo>
                    <a:pt x="223" y="563"/>
                  </a:lnTo>
                  <a:lnTo>
                    <a:pt x="162" y="556"/>
                  </a:lnTo>
                  <a:lnTo>
                    <a:pt x="142" y="535"/>
                  </a:lnTo>
                  <a:lnTo>
                    <a:pt x="129" y="508"/>
                  </a:lnTo>
                  <a:lnTo>
                    <a:pt x="95" y="434"/>
                  </a:lnTo>
                  <a:lnTo>
                    <a:pt x="47" y="359"/>
                  </a:lnTo>
                  <a:lnTo>
                    <a:pt x="27" y="298"/>
                  </a:lnTo>
                  <a:lnTo>
                    <a:pt x="0" y="244"/>
                  </a:lnTo>
                  <a:lnTo>
                    <a:pt x="101" y="217"/>
                  </a:lnTo>
                  <a:lnTo>
                    <a:pt x="217" y="176"/>
                  </a:lnTo>
                  <a:lnTo>
                    <a:pt x="346" y="149"/>
                  </a:lnTo>
                  <a:lnTo>
                    <a:pt x="468" y="115"/>
                  </a:lnTo>
                  <a:lnTo>
                    <a:pt x="549" y="88"/>
                  </a:lnTo>
                  <a:lnTo>
                    <a:pt x="637" y="54"/>
                  </a:lnTo>
                  <a:lnTo>
                    <a:pt x="732" y="20"/>
                  </a:lnTo>
                  <a:lnTo>
                    <a:pt x="813" y="0"/>
                  </a:lnTo>
                  <a:lnTo>
                    <a:pt x="807" y="27"/>
                  </a:lnTo>
                  <a:lnTo>
                    <a:pt x="786" y="68"/>
                  </a:lnTo>
                  <a:lnTo>
                    <a:pt x="773" y="108"/>
                  </a:lnTo>
                  <a:lnTo>
                    <a:pt x="752" y="149"/>
                  </a:lnTo>
                  <a:lnTo>
                    <a:pt x="725" y="183"/>
                  </a:lnTo>
                  <a:lnTo>
                    <a:pt x="712" y="210"/>
                  </a:lnTo>
                  <a:lnTo>
                    <a:pt x="712" y="237"/>
                  </a:lnTo>
                  <a:lnTo>
                    <a:pt x="725" y="278"/>
                  </a:lnTo>
                  <a:lnTo>
                    <a:pt x="752" y="285"/>
                  </a:lnTo>
                  <a:lnTo>
                    <a:pt x="793" y="291"/>
                  </a:lnTo>
                  <a:lnTo>
                    <a:pt x="854" y="291"/>
                  </a:lnTo>
                  <a:lnTo>
                    <a:pt x="922" y="298"/>
                  </a:lnTo>
                  <a:lnTo>
                    <a:pt x="1132" y="298"/>
                  </a:lnTo>
                  <a:lnTo>
                    <a:pt x="1186" y="305"/>
                  </a:lnTo>
                  <a:lnTo>
                    <a:pt x="1213" y="312"/>
                  </a:lnTo>
                  <a:lnTo>
                    <a:pt x="1247" y="312"/>
                  </a:lnTo>
                  <a:lnTo>
                    <a:pt x="1281" y="305"/>
                  </a:lnTo>
                  <a:lnTo>
                    <a:pt x="1329" y="291"/>
                  </a:lnTo>
                  <a:lnTo>
                    <a:pt x="1349" y="278"/>
                  </a:lnTo>
                  <a:lnTo>
                    <a:pt x="1356" y="244"/>
                  </a:lnTo>
                  <a:lnTo>
                    <a:pt x="1356" y="203"/>
                  </a:lnTo>
                  <a:lnTo>
                    <a:pt x="1349" y="163"/>
                  </a:lnTo>
                  <a:lnTo>
                    <a:pt x="1349" y="20"/>
                  </a:lnTo>
                  <a:lnTo>
                    <a:pt x="1350" y="0"/>
                  </a:lnTo>
                  <a:lnTo>
                    <a:pt x="1349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3" name="Rectangle 47"/>
            <p:cNvSpPr>
              <a:spLocks noChangeArrowheads="1"/>
            </p:cNvSpPr>
            <p:nvPr/>
          </p:nvSpPr>
          <p:spPr bwMode="auto">
            <a:xfrm>
              <a:off x="635" y="2533"/>
              <a:ext cx="192" cy="139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" name="Freeform 48"/>
            <p:cNvSpPr>
              <a:spLocks/>
            </p:cNvSpPr>
            <p:nvPr/>
          </p:nvSpPr>
          <p:spPr bwMode="auto">
            <a:xfrm>
              <a:off x="1313" y="1994"/>
              <a:ext cx="197" cy="55"/>
            </a:xfrm>
            <a:custGeom>
              <a:avLst/>
              <a:gdLst>
                <a:gd name="T0" fmla="*/ 597 w 868"/>
                <a:gd name="T1" fmla="*/ 0 h 244"/>
                <a:gd name="T2" fmla="*/ 868 w 868"/>
                <a:gd name="T3" fmla="*/ 0 h 244"/>
                <a:gd name="T4" fmla="*/ 678 w 868"/>
                <a:gd name="T5" fmla="*/ 54 h 244"/>
                <a:gd name="T6" fmla="*/ 590 w 868"/>
                <a:gd name="T7" fmla="*/ 88 h 244"/>
                <a:gd name="T8" fmla="*/ 475 w 868"/>
                <a:gd name="T9" fmla="*/ 115 h 244"/>
                <a:gd name="T10" fmla="*/ 346 w 868"/>
                <a:gd name="T11" fmla="*/ 156 h 244"/>
                <a:gd name="T12" fmla="*/ 224 w 868"/>
                <a:gd name="T13" fmla="*/ 183 h 244"/>
                <a:gd name="T14" fmla="*/ 109 w 868"/>
                <a:gd name="T15" fmla="*/ 217 h 244"/>
                <a:gd name="T16" fmla="*/ 34 w 868"/>
                <a:gd name="T17" fmla="*/ 244 h 244"/>
                <a:gd name="T18" fmla="*/ 0 w 868"/>
                <a:gd name="T19" fmla="*/ 162 h 244"/>
                <a:gd name="T20" fmla="*/ 75 w 868"/>
                <a:gd name="T21" fmla="*/ 135 h 244"/>
                <a:gd name="T22" fmla="*/ 149 w 868"/>
                <a:gd name="T23" fmla="*/ 115 h 244"/>
                <a:gd name="T24" fmla="*/ 224 w 868"/>
                <a:gd name="T25" fmla="*/ 101 h 244"/>
                <a:gd name="T26" fmla="*/ 299 w 868"/>
                <a:gd name="T27" fmla="*/ 88 h 244"/>
                <a:gd name="T28" fmla="*/ 373 w 868"/>
                <a:gd name="T29" fmla="*/ 61 h 244"/>
                <a:gd name="T30" fmla="*/ 421 w 868"/>
                <a:gd name="T31" fmla="*/ 47 h 244"/>
                <a:gd name="T32" fmla="*/ 482 w 868"/>
                <a:gd name="T33" fmla="*/ 27 h 244"/>
                <a:gd name="T34" fmla="*/ 529 w 868"/>
                <a:gd name="T35" fmla="*/ 13 h 244"/>
                <a:gd name="T36" fmla="*/ 556 w 868"/>
                <a:gd name="T37" fmla="*/ 7 h 244"/>
                <a:gd name="T38" fmla="*/ 597 w 868"/>
                <a:gd name="T3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68" h="244">
                  <a:moveTo>
                    <a:pt x="597" y="0"/>
                  </a:moveTo>
                  <a:lnTo>
                    <a:pt x="868" y="0"/>
                  </a:lnTo>
                  <a:lnTo>
                    <a:pt x="678" y="54"/>
                  </a:lnTo>
                  <a:lnTo>
                    <a:pt x="590" y="88"/>
                  </a:lnTo>
                  <a:lnTo>
                    <a:pt x="475" y="115"/>
                  </a:lnTo>
                  <a:lnTo>
                    <a:pt x="346" y="156"/>
                  </a:lnTo>
                  <a:lnTo>
                    <a:pt x="224" y="183"/>
                  </a:lnTo>
                  <a:lnTo>
                    <a:pt x="109" y="217"/>
                  </a:lnTo>
                  <a:lnTo>
                    <a:pt x="34" y="244"/>
                  </a:lnTo>
                  <a:lnTo>
                    <a:pt x="0" y="162"/>
                  </a:lnTo>
                  <a:lnTo>
                    <a:pt x="75" y="135"/>
                  </a:lnTo>
                  <a:lnTo>
                    <a:pt x="149" y="115"/>
                  </a:lnTo>
                  <a:lnTo>
                    <a:pt x="224" y="101"/>
                  </a:lnTo>
                  <a:lnTo>
                    <a:pt x="299" y="88"/>
                  </a:lnTo>
                  <a:lnTo>
                    <a:pt x="373" y="61"/>
                  </a:lnTo>
                  <a:lnTo>
                    <a:pt x="421" y="47"/>
                  </a:lnTo>
                  <a:lnTo>
                    <a:pt x="482" y="27"/>
                  </a:lnTo>
                  <a:lnTo>
                    <a:pt x="529" y="13"/>
                  </a:lnTo>
                  <a:lnTo>
                    <a:pt x="556" y="7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5" name="Freeform 49"/>
            <p:cNvSpPr>
              <a:spLocks/>
            </p:cNvSpPr>
            <p:nvPr/>
          </p:nvSpPr>
          <p:spPr bwMode="auto">
            <a:xfrm>
              <a:off x="1628" y="1994"/>
              <a:ext cx="91" cy="29"/>
            </a:xfrm>
            <a:custGeom>
              <a:avLst/>
              <a:gdLst>
                <a:gd name="T0" fmla="*/ 0 w 400"/>
                <a:gd name="T1" fmla="*/ 0 h 129"/>
                <a:gd name="T2" fmla="*/ 292 w 400"/>
                <a:gd name="T3" fmla="*/ 0 h 129"/>
                <a:gd name="T4" fmla="*/ 373 w 400"/>
                <a:gd name="T5" fmla="*/ 27 h 129"/>
                <a:gd name="T6" fmla="*/ 380 w 400"/>
                <a:gd name="T7" fmla="*/ 54 h 129"/>
                <a:gd name="T8" fmla="*/ 393 w 400"/>
                <a:gd name="T9" fmla="*/ 108 h 129"/>
                <a:gd name="T10" fmla="*/ 400 w 400"/>
                <a:gd name="T11" fmla="*/ 129 h 129"/>
                <a:gd name="T12" fmla="*/ 366 w 400"/>
                <a:gd name="T13" fmla="*/ 122 h 129"/>
                <a:gd name="T14" fmla="*/ 319 w 400"/>
                <a:gd name="T15" fmla="*/ 108 h 129"/>
                <a:gd name="T16" fmla="*/ 244 w 400"/>
                <a:gd name="T17" fmla="*/ 88 h 129"/>
                <a:gd name="T18" fmla="*/ 163 w 400"/>
                <a:gd name="T19" fmla="*/ 54 h 129"/>
                <a:gd name="T20" fmla="*/ 115 w 400"/>
                <a:gd name="T21" fmla="*/ 34 h 129"/>
                <a:gd name="T22" fmla="*/ 48 w 400"/>
                <a:gd name="T23" fmla="*/ 13 h 129"/>
                <a:gd name="T24" fmla="*/ 0 w 400"/>
                <a:gd name="T25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0" h="129">
                  <a:moveTo>
                    <a:pt x="0" y="0"/>
                  </a:moveTo>
                  <a:lnTo>
                    <a:pt x="292" y="0"/>
                  </a:lnTo>
                  <a:lnTo>
                    <a:pt x="373" y="27"/>
                  </a:lnTo>
                  <a:lnTo>
                    <a:pt x="380" y="54"/>
                  </a:lnTo>
                  <a:lnTo>
                    <a:pt x="393" y="108"/>
                  </a:lnTo>
                  <a:lnTo>
                    <a:pt x="400" y="129"/>
                  </a:lnTo>
                  <a:lnTo>
                    <a:pt x="366" y="122"/>
                  </a:lnTo>
                  <a:lnTo>
                    <a:pt x="319" y="108"/>
                  </a:lnTo>
                  <a:lnTo>
                    <a:pt x="244" y="88"/>
                  </a:lnTo>
                  <a:lnTo>
                    <a:pt x="163" y="54"/>
                  </a:lnTo>
                  <a:lnTo>
                    <a:pt x="115" y="34"/>
                  </a:lnTo>
                  <a:lnTo>
                    <a:pt x="48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6" name="Freeform 50"/>
            <p:cNvSpPr>
              <a:spLocks/>
            </p:cNvSpPr>
            <p:nvPr/>
          </p:nvSpPr>
          <p:spPr bwMode="auto">
            <a:xfrm>
              <a:off x="2302" y="2025"/>
              <a:ext cx="434" cy="114"/>
            </a:xfrm>
            <a:custGeom>
              <a:avLst/>
              <a:gdLst>
                <a:gd name="T0" fmla="*/ 1912 w 1912"/>
                <a:gd name="T1" fmla="*/ 258 h 502"/>
                <a:gd name="T2" fmla="*/ 1885 w 1912"/>
                <a:gd name="T3" fmla="*/ 278 h 502"/>
                <a:gd name="T4" fmla="*/ 1851 w 1912"/>
                <a:gd name="T5" fmla="*/ 292 h 502"/>
                <a:gd name="T6" fmla="*/ 1804 w 1912"/>
                <a:gd name="T7" fmla="*/ 333 h 502"/>
                <a:gd name="T8" fmla="*/ 1749 w 1912"/>
                <a:gd name="T9" fmla="*/ 366 h 502"/>
                <a:gd name="T10" fmla="*/ 1709 w 1912"/>
                <a:gd name="T11" fmla="*/ 407 h 502"/>
                <a:gd name="T12" fmla="*/ 1675 w 1912"/>
                <a:gd name="T13" fmla="*/ 421 h 502"/>
                <a:gd name="T14" fmla="*/ 1654 w 1912"/>
                <a:gd name="T15" fmla="*/ 407 h 502"/>
                <a:gd name="T16" fmla="*/ 1614 w 1912"/>
                <a:gd name="T17" fmla="*/ 380 h 502"/>
                <a:gd name="T18" fmla="*/ 1560 w 1912"/>
                <a:gd name="T19" fmla="*/ 360 h 502"/>
                <a:gd name="T20" fmla="*/ 1505 w 1912"/>
                <a:gd name="T21" fmla="*/ 339 h 502"/>
                <a:gd name="T22" fmla="*/ 1431 w 1912"/>
                <a:gd name="T23" fmla="*/ 326 h 502"/>
                <a:gd name="T24" fmla="*/ 1363 w 1912"/>
                <a:gd name="T25" fmla="*/ 312 h 502"/>
                <a:gd name="T26" fmla="*/ 1295 w 1912"/>
                <a:gd name="T27" fmla="*/ 312 h 502"/>
                <a:gd name="T28" fmla="*/ 1214 w 1912"/>
                <a:gd name="T29" fmla="*/ 326 h 502"/>
                <a:gd name="T30" fmla="*/ 1126 w 1912"/>
                <a:gd name="T31" fmla="*/ 333 h 502"/>
                <a:gd name="T32" fmla="*/ 1051 w 1912"/>
                <a:gd name="T33" fmla="*/ 353 h 502"/>
                <a:gd name="T34" fmla="*/ 976 w 1912"/>
                <a:gd name="T35" fmla="*/ 373 h 502"/>
                <a:gd name="T36" fmla="*/ 868 w 1912"/>
                <a:gd name="T37" fmla="*/ 407 h 502"/>
                <a:gd name="T38" fmla="*/ 793 w 1912"/>
                <a:gd name="T39" fmla="*/ 427 h 502"/>
                <a:gd name="T40" fmla="*/ 732 w 1912"/>
                <a:gd name="T41" fmla="*/ 448 h 502"/>
                <a:gd name="T42" fmla="*/ 617 w 1912"/>
                <a:gd name="T43" fmla="*/ 489 h 502"/>
                <a:gd name="T44" fmla="*/ 563 w 1912"/>
                <a:gd name="T45" fmla="*/ 502 h 502"/>
                <a:gd name="T46" fmla="*/ 298 w 1912"/>
                <a:gd name="T47" fmla="*/ 502 h 502"/>
                <a:gd name="T48" fmla="*/ 237 w 1912"/>
                <a:gd name="T49" fmla="*/ 495 h 502"/>
                <a:gd name="T50" fmla="*/ 204 w 1912"/>
                <a:gd name="T51" fmla="*/ 489 h 502"/>
                <a:gd name="T52" fmla="*/ 156 w 1912"/>
                <a:gd name="T53" fmla="*/ 482 h 502"/>
                <a:gd name="T54" fmla="*/ 88 w 1912"/>
                <a:gd name="T55" fmla="*/ 482 h 502"/>
                <a:gd name="T56" fmla="*/ 27 w 1912"/>
                <a:gd name="T57" fmla="*/ 475 h 502"/>
                <a:gd name="T58" fmla="*/ 0 w 1912"/>
                <a:gd name="T59" fmla="*/ 475 h 502"/>
                <a:gd name="T60" fmla="*/ 20 w 1912"/>
                <a:gd name="T61" fmla="*/ 448 h 502"/>
                <a:gd name="T62" fmla="*/ 54 w 1912"/>
                <a:gd name="T63" fmla="*/ 434 h 502"/>
                <a:gd name="T64" fmla="*/ 95 w 1912"/>
                <a:gd name="T65" fmla="*/ 414 h 502"/>
                <a:gd name="T66" fmla="*/ 149 w 1912"/>
                <a:gd name="T67" fmla="*/ 380 h 502"/>
                <a:gd name="T68" fmla="*/ 204 w 1912"/>
                <a:gd name="T69" fmla="*/ 353 h 502"/>
                <a:gd name="T70" fmla="*/ 278 w 1912"/>
                <a:gd name="T71" fmla="*/ 312 h 502"/>
                <a:gd name="T72" fmla="*/ 332 w 1912"/>
                <a:gd name="T73" fmla="*/ 285 h 502"/>
                <a:gd name="T74" fmla="*/ 400 w 1912"/>
                <a:gd name="T75" fmla="*/ 265 h 502"/>
                <a:gd name="T76" fmla="*/ 468 w 1912"/>
                <a:gd name="T77" fmla="*/ 231 h 502"/>
                <a:gd name="T78" fmla="*/ 522 w 1912"/>
                <a:gd name="T79" fmla="*/ 211 h 502"/>
                <a:gd name="T80" fmla="*/ 583 w 1912"/>
                <a:gd name="T81" fmla="*/ 190 h 502"/>
                <a:gd name="T82" fmla="*/ 624 w 1912"/>
                <a:gd name="T83" fmla="*/ 170 h 502"/>
                <a:gd name="T84" fmla="*/ 698 w 1912"/>
                <a:gd name="T85" fmla="*/ 143 h 502"/>
                <a:gd name="T86" fmla="*/ 780 w 1912"/>
                <a:gd name="T87" fmla="*/ 122 h 502"/>
                <a:gd name="T88" fmla="*/ 882 w 1912"/>
                <a:gd name="T89" fmla="*/ 95 h 502"/>
                <a:gd name="T90" fmla="*/ 936 w 1912"/>
                <a:gd name="T91" fmla="*/ 75 h 502"/>
                <a:gd name="T92" fmla="*/ 1037 w 1912"/>
                <a:gd name="T93" fmla="*/ 48 h 502"/>
                <a:gd name="T94" fmla="*/ 1099 w 1912"/>
                <a:gd name="T95" fmla="*/ 34 h 502"/>
                <a:gd name="T96" fmla="*/ 1200 w 1912"/>
                <a:gd name="T97" fmla="*/ 7 h 502"/>
                <a:gd name="T98" fmla="*/ 1275 w 1912"/>
                <a:gd name="T99" fmla="*/ 0 h 502"/>
                <a:gd name="T100" fmla="*/ 1343 w 1912"/>
                <a:gd name="T101" fmla="*/ 0 h 502"/>
                <a:gd name="T102" fmla="*/ 1424 w 1912"/>
                <a:gd name="T103" fmla="*/ 7 h 502"/>
                <a:gd name="T104" fmla="*/ 1465 w 1912"/>
                <a:gd name="T105" fmla="*/ 7 h 502"/>
                <a:gd name="T106" fmla="*/ 1532 w 1912"/>
                <a:gd name="T107" fmla="*/ 27 h 502"/>
                <a:gd name="T108" fmla="*/ 1593 w 1912"/>
                <a:gd name="T109" fmla="*/ 48 h 502"/>
                <a:gd name="T110" fmla="*/ 1654 w 1912"/>
                <a:gd name="T111" fmla="*/ 75 h 502"/>
                <a:gd name="T112" fmla="*/ 1729 w 1912"/>
                <a:gd name="T113" fmla="*/ 122 h 502"/>
                <a:gd name="T114" fmla="*/ 1804 w 1912"/>
                <a:gd name="T115" fmla="*/ 177 h 502"/>
                <a:gd name="T116" fmla="*/ 1858 w 1912"/>
                <a:gd name="T117" fmla="*/ 211 h 502"/>
                <a:gd name="T118" fmla="*/ 1912 w 1912"/>
                <a:gd name="T119" fmla="*/ 258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12" h="502">
                  <a:moveTo>
                    <a:pt x="1912" y="258"/>
                  </a:moveTo>
                  <a:lnTo>
                    <a:pt x="1885" y="278"/>
                  </a:lnTo>
                  <a:lnTo>
                    <a:pt x="1851" y="292"/>
                  </a:lnTo>
                  <a:lnTo>
                    <a:pt x="1804" y="333"/>
                  </a:lnTo>
                  <a:lnTo>
                    <a:pt x="1749" y="366"/>
                  </a:lnTo>
                  <a:lnTo>
                    <a:pt x="1709" y="407"/>
                  </a:lnTo>
                  <a:lnTo>
                    <a:pt x="1675" y="421"/>
                  </a:lnTo>
                  <a:lnTo>
                    <a:pt x="1654" y="407"/>
                  </a:lnTo>
                  <a:lnTo>
                    <a:pt x="1614" y="380"/>
                  </a:lnTo>
                  <a:lnTo>
                    <a:pt x="1560" y="360"/>
                  </a:lnTo>
                  <a:lnTo>
                    <a:pt x="1505" y="339"/>
                  </a:lnTo>
                  <a:lnTo>
                    <a:pt x="1431" y="326"/>
                  </a:lnTo>
                  <a:lnTo>
                    <a:pt x="1363" y="312"/>
                  </a:lnTo>
                  <a:lnTo>
                    <a:pt x="1295" y="312"/>
                  </a:lnTo>
                  <a:lnTo>
                    <a:pt x="1214" y="326"/>
                  </a:lnTo>
                  <a:lnTo>
                    <a:pt x="1126" y="333"/>
                  </a:lnTo>
                  <a:lnTo>
                    <a:pt x="1051" y="353"/>
                  </a:lnTo>
                  <a:lnTo>
                    <a:pt x="976" y="373"/>
                  </a:lnTo>
                  <a:lnTo>
                    <a:pt x="868" y="407"/>
                  </a:lnTo>
                  <a:lnTo>
                    <a:pt x="793" y="427"/>
                  </a:lnTo>
                  <a:lnTo>
                    <a:pt x="732" y="448"/>
                  </a:lnTo>
                  <a:lnTo>
                    <a:pt x="617" y="489"/>
                  </a:lnTo>
                  <a:lnTo>
                    <a:pt x="563" y="502"/>
                  </a:lnTo>
                  <a:lnTo>
                    <a:pt x="298" y="502"/>
                  </a:lnTo>
                  <a:lnTo>
                    <a:pt x="237" y="495"/>
                  </a:lnTo>
                  <a:lnTo>
                    <a:pt x="204" y="489"/>
                  </a:lnTo>
                  <a:lnTo>
                    <a:pt x="156" y="482"/>
                  </a:lnTo>
                  <a:lnTo>
                    <a:pt x="88" y="482"/>
                  </a:lnTo>
                  <a:lnTo>
                    <a:pt x="27" y="475"/>
                  </a:lnTo>
                  <a:lnTo>
                    <a:pt x="0" y="475"/>
                  </a:lnTo>
                  <a:lnTo>
                    <a:pt x="20" y="448"/>
                  </a:lnTo>
                  <a:lnTo>
                    <a:pt x="54" y="434"/>
                  </a:lnTo>
                  <a:lnTo>
                    <a:pt x="95" y="414"/>
                  </a:lnTo>
                  <a:lnTo>
                    <a:pt x="149" y="380"/>
                  </a:lnTo>
                  <a:lnTo>
                    <a:pt x="204" y="353"/>
                  </a:lnTo>
                  <a:lnTo>
                    <a:pt x="278" y="312"/>
                  </a:lnTo>
                  <a:lnTo>
                    <a:pt x="332" y="285"/>
                  </a:lnTo>
                  <a:lnTo>
                    <a:pt x="400" y="265"/>
                  </a:lnTo>
                  <a:lnTo>
                    <a:pt x="468" y="231"/>
                  </a:lnTo>
                  <a:lnTo>
                    <a:pt x="522" y="211"/>
                  </a:lnTo>
                  <a:lnTo>
                    <a:pt x="583" y="190"/>
                  </a:lnTo>
                  <a:lnTo>
                    <a:pt x="624" y="170"/>
                  </a:lnTo>
                  <a:lnTo>
                    <a:pt x="698" y="143"/>
                  </a:lnTo>
                  <a:lnTo>
                    <a:pt x="780" y="122"/>
                  </a:lnTo>
                  <a:lnTo>
                    <a:pt x="882" y="95"/>
                  </a:lnTo>
                  <a:lnTo>
                    <a:pt x="936" y="75"/>
                  </a:lnTo>
                  <a:lnTo>
                    <a:pt x="1037" y="48"/>
                  </a:lnTo>
                  <a:lnTo>
                    <a:pt x="1099" y="34"/>
                  </a:lnTo>
                  <a:lnTo>
                    <a:pt x="1200" y="7"/>
                  </a:lnTo>
                  <a:lnTo>
                    <a:pt x="1275" y="0"/>
                  </a:lnTo>
                  <a:lnTo>
                    <a:pt x="1343" y="0"/>
                  </a:lnTo>
                  <a:lnTo>
                    <a:pt x="1424" y="7"/>
                  </a:lnTo>
                  <a:lnTo>
                    <a:pt x="1465" y="7"/>
                  </a:lnTo>
                  <a:lnTo>
                    <a:pt x="1532" y="27"/>
                  </a:lnTo>
                  <a:lnTo>
                    <a:pt x="1593" y="48"/>
                  </a:lnTo>
                  <a:lnTo>
                    <a:pt x="1654" y="75"/>
                  </a:lnTo>
                  <a:lnTo>
                    <a:pt x="1729" y="122"/>
                  </a:lnTo>
                  <a:lnTo>
                    <a:pt x="1804" y="177"/>
                  </a:lnTo>
                  <a:lnTo>
                    <a:pt x="1858" y="211"/>
                  </a:lnTo>
                  <a:lnTo>
                    <a:pt x="1912" y="258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7" name="Freeform 51"/>
            <p:cNvSpPr>
              <a:spLocks/>
            </p:cNvSpPr>
            <p:nvPr/>
          </p:nvSpPr>
          <p:spPr bwMode="auto">
            <a:xfrm>
              <a:off x="3300" y="1989"/>
              <a:ext cx="381" cy="138"/>
            </a:xfrm>
            <a:custGeom>
              <a:avLst/>
              <a:gdLst>
                <a:gd name="T0" fmla="*/ 0 w 1674"/>
                <a:gd name="T1" fmla="*/ 0 h 604"/>
                <a:gd name="T2" fmla="*/ 779 w 1674"/>
                <a:gd name="T3" fmla="*/ 7 h 604"/>
                <a:gd name="T4" fmla="*/ 840 w 1674"/>
                <a:gd name="T5" fmla="*/ 48 h 604"/>
                <a:gd name="T6" fmla="*/ 908 w 1674"/>
                <a:gd name="T7" fmla="*/ 109 h 604"/>
                <a:gd name="T8" fmla="*/ 989 w 1674"/>
                <a:gd name="T9" fmla="*/ 163 h 604"/>
                <a:gd name="T10" fmla="*/ 1091 w 1674"/>
                <a:gd name="T11" fmla="*/ 238 h 604"/>
                <a:gd name="T12" fmla="*/ 1166 w 1674"/>
                <a:gd name="T13" fmla="*/ 292 h 604"/>
                <a:gd name="T14" fmla="*/ 1254 w 1674"/>
                <a:gd name="T15" fmla="*/ 353 h 604"/>
                <a:gd name="T16" fmla="*/ 1349 w 1674"/>
                <a:gd name="T17" fmla="*/ 414 h 604"/>
                <a:gd name="T18" fmla="*/ 1444 w 1674"/>
                <a:gd name="T19" fmla="*/ 461 h 604"/>
                <a:gd name="T20" fmla="*/ 1518 w 1674"/>
                <a:gd name="T21" fmla="*/ 502 h 604"/>
                <a:gd name="T22" fmla="*/ 1600 w 1674"/>
                <a:gd name="T23" fmla="*/ 556 h 604"/>
                <a:gd name="T24" fmla="*/ 1620 w 1674"/>
                <a:gd name="T25" fmla="*/ 570 h 604"/>
                <a:gd name="T26" fmla="*/ 1674 w 1674"/>
                <a:gd name="T27" fmla="*/ 597 h 604"/>
                <a:gd name="T28" fmla="*/ 1600 w 1674"/>
                <a:gd name="T29" fmla="*/ 597 h 604"/>
                <a:gd name="T30" fmla="*/ 1525 w 1674"/>
                <a:gd name="T31" fmla="*/ 590 h 604"/>
                <a:gd name="T32" fmla="*/ 1362 w 1674"/>
                <a:gd name="T33" fmla="*/ 590 h 604"/>
                <a:gd name="T34" fmla="*/ 1254 w 1674"/>
                <a:gd name="T35" fmla="*/ 583 h 604"/>
                <a:gd name="T36" fmla="*/ 1186 w 1674"/>
                <a:gd name="T37" fmla="*/ 583 h 604"/>
                <a:gd name="T38" fmla="*/ 1112 w 1674"/>
                <a:gd name="T39" fmla="*/ 597 h 604"/>
                <a:gd name="T40" fmla="*/ 1030 w 1674"/>
                <a:gd name="T41" fmla="*/ 604 h 604"/>
                <a:gd name="T42" fmla="*/ 1003 w 1674"/>
                <a:gd name="T43" fmla="*/ 590 h 604"/>
                <a:gd name="T44" fmla="*/ 956 w 1674"/>
                <a:gd name="T45" fmla="*/ 563 h 604"/>
                <a:gd name="T46" fmla="*/ 908 w 1674"/>
                <a:gd name="T47" fmla="*/ 529 h 604"/>
                <a:gd name="T48" fmla="*/ 854 w 1674"/>
                <a:gd name="T49" fmla="*/ 495 h 604"/>
                <a:gd name="T50" fmla="*/ 813 w 1674"/>
                <a:gd name="T51" fmla="*/ 461 h 604"/>
                <a:gd name="T52" fmla="*/ 779 w 1674"/>
                <a:gd name="T53" fmla="*/ 434 h 604"/>
                <a:gd name="T54" fmla="*/ 698 w 1674"/>
                <a:gd name="T55" fmla="*/ 380 h 604"/>
                <a:gd name="T56" fmla="*/ 637 w 1674"/>
                <a:gd name="T57" fmla="*/ 333 h 604"/>
                <a:gd name="T58" fmla="*/ 583 w 1674"/>
                <a:gd name="T59" fmla="*/ 292 h 604"/>
                <a:gd name="T60" fmla="*/ 515 w 1674"/>
                <a:gd name="T61" fmla="*/ 258 h 604"/>
                <a:gd name="T62" fmla="*/ 454 w 1674"/>
                <a:gd name="T63" fmla="*/ 217 h 604"/>
                <a:gd name="T64" fmla="*/ 393 w 1674"/>
                <a:gd name="T65" fmla="*/ 190 h 604"/>
                <a:gd name="T66" fmla="*/ 325 w 1674"/>
                <a:gd name="T67" fmla="*/ 156 h 604"/>
                <a:gd name="T68" fmla="*/ 264 w 1674"/>
                <a:gd name="T69" fmla="*/ 129 h 604"/>
                <a:gd name="T70" fmla="*/ 203 w 1674"/>
                <a:gd name="T71" fmla="*/ 109 h 604"/>
                <a:gd name="T72" fmla="*/ 162 w 1674"/>
                <a:gd name="T73" fmla="*/ 82 h 604"/>
                <a:gd name="T74" fmla="*/ 47 w 1674"/>
                <a:gd name="T75" fmla="*/ 55 h 604"/>
                <a:gd name="T76" fmla="*/ 20 w 1674"/>
                <a:gd name="T77" fmla="*/ 48 h 604"/>
                <a:gd name="T78" fmla="*/ 0 w 1674"/>
                <a:gd name="T7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74" h="604">
                  <a:moveTo>
                    <a:pt x="0" y="0"/>
                  </a:moveTo>
                  <a:lnTo>
                    <a:pt x="779" y="7"/>
                  </a:lnTo>
                  <a:lnTo>
                    <a:pt x="840" y="48"/>
                  </a:lnTo>
                  <a:lnTo>
                    <a:pt x="908" y="109"/>
                  </a:lnTo>
                  <a:lnTo>
                    <a:pt x="989" y="163"/>
                  </a:lnTo>
                  <a:lnTo>
                    <a:pt x="1091" y="238"/>
                  </a:lnTo>
                  <a:lnTo>
                    <a:pt x="1166" y="292"/>
                  </a:lnTo>
                  <a:lnTo>
                    <a:pt x="1254" y="353"/>
                  </a:lnTo>
                  <a:lnTo>
                    <a:pt x="1349" y="414"/>
                  </a:lnTo>
                  <a:lnTo>
                    <a:pt x="1444" y="461"/>
                  </a:lnTo>
                  <a:lnTo>
                    <a:pt x="1518" y="502"/>
                  </a:lnTo>
                  <a:lnTo>
                    <a:pt x="1600" y="556"/>
                  </a:lnTo>
                  <a:lnTo>
                    <a:pt x="1620" y="570"/>
                  </a:lnTo>
                  <a:lnTo>
                    <a:pt x="1674" y="597"/>
                  </a:lnTo>
                  <a:lnTo>
                    <a:pt x="1600" y="597"/>
                  </a:lnTo>
                  <a:lnTo>
                    <a:pt x="1525" y="590"/>
                  </a:lnTo>
                  <a:lnTo>
                    <a:pt x="1362" y="590"/>
                  </a:lnTo>
                  <a:lnTo>
                    <a:pt x="1254" y="583"/>
                  </a:lnTo>
                  <a:lnTo>
                    <a:pt x="1186" y="583"/>
                  </a:lnTo>
                  <a:lnTo>
                    <a:pt x="1112" y="597"/>
                  </a:lnTo>
                  <a:lnTo>
                    <a:pt x="1030" y="604"/>
                  </a:lnTo>
                  <a:lnTo>
                    <a:pt x="1003" y="590"/>
                  </a:lnTo>
                  <a:lnTo>
                    <a:pt x="956" y="563"/>
                  </a:lnTo>
                  <a:lnTo>
                    <a:pt x="908" y="529"/>
                  </a:lnTo>
                  <a:lnTo>
                    <a:pt x="854" y="495"/>
                  </a:lnTo>
                  <a:lnTo>
                    <a:pt x="813" y="461"/>
                  </a:lnTo>
                  <a:lnTo>
                    <a:pt x="779" y="434"/>
                  </a:lnTo>
                  <a:lnTo>
                    <a:pt x="698" y="380"/>
                  </a:lnTo>
                  <a:lnTo>
                    <a:pt x="637" y="333"/>
                  </a:lnTo>
                  <a:lnTo>
                    <a:pt x="583" y="292"/>
                  </a:lnTo>
                  <a:lnTo>
                    <a:pt x="515" y="258"/>
                  </a:lnTo>
                  <a:lnTo>
                    <a:pt x="454" y="217"/>
                  </a:lnTo>
                  <a:lnTo>
                    <a:pt x="393" y="190"/>
                  </a:lnTo>
                  <a:lnTo>
                    <a:pt x="325" y="156"/>
                  </a:lnTo>
                  <a:lnTo>
                    <a:pt x="264" y="129"/>
                  </a:lnTo>
                  <a:lnTo>
                    <a:pt x="203" y="109"/>
                  </a:lnTo>
                  <a:lnTo>
                    <a:pt x="162" y="82"/>
                  </a:lnTo>
                  <a:lnTo>
                    <a:pt x="47" y="55"/>
                  </a:lnTo>
                  <a:lnTo>
                    <a:pt x="20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8" name="Freeform 52"/>
            <p:cNvSpPr>
              <a:spLocks/>
            </p:cNvSpPr>
            <p:nvPr/>
          </p:nvSpPr>
          <p:spPr bwMode="auto">
            <a:xfrm>
              <a:off x="2682" y="1989"/>
              <a:ext cx="258" cy="178"/>
            </a:xfrm>
            <a:custGeom>
              <a:avLst/>
              <a:gdLst>
                <a:gd name="T0" fmla="*/ 1098 w 1132"/>
                <a:gd name="T1" fmla="*/ 0 h 780"/>
                <a:gd name="T2" fmla="*/ 1132 w 1132"/>
                <a:gd name="T3" fmla="*/ 0 h 780"/>
                <a:gd name="T4" fmla="*/ 1091 w 1132"/>
                <a:gd name="T5" fmla="*/ 34 h 780"/>
                <a:gd name="T6" fmla="*/ 1071 w 1132"/>
                <a:gd name="T7" fmla="*/ 55 h 780"/>
                <a:gd name="T8" fmla="*/ 1051 w 1132"/>
                <a:gd name="T9" fmla="*/ 75 h 780"/>
                <a:gd name="T10" fmla="*/ 1037 w 1132"/>
                <a:gd name="T11" fmla="*/ 109 h 780"/>
                <a:gd name="T12" fmla="*/ 1010 w 1132"/>
                <a:gd name="T13" fmla="*/ 143 h 780"/>
                <a:gd name="T14" fmla="*/ 1003 w 1132"/>
                <a:gd name="T15" fmla="*/ 156 h 780"/>
                <a:gd name="T16" fmla="*/ 983 w 1132"/>
                <a:gd name="T17" fmla="*/ 204 h 780"/>
                <a:gd name="T18" fmla="*/ 942 w 1132"/>
                <a:gd name="T19" fmla="*/ 251 h 780"/>
                <a:gd name="T20" fmla="*/ 915 w 1132"/>
                <a:gd name="T21" fmla="*/ 278 h 780"/>
                <a:gd name="T22" fmla="*/ 874 w 1132"/>
                <a:gd name="T23" fmla="*/ 326 h 780"/>
                <a:gd name="T24" fmla="*/ 841 w 1132"/>
                <a:gd name="T25" fmla="*/ 367 h 780"/>
                <a:gd name="T26" fmla="*/ 820 w 1132"/>
                <a:gd name="T27" fmla="*/ 387 h 780"/>
                <a:gd name="T28" fmla="*/ 793 w 1132"/>
                <a:gd name="T29" fmla="*/ 414 h 780"/>
                <a:gd name="T30" fmla="*/ 796 w 1132"/>
                <a:gd name="T31" fmla="*/ 427 h 780"/>
                <a:gd name="T32" fmla="*/ 811 w 1132"/>
                <a:gd name="T33" fmla="*/ 435 h 780"/>
                <a:gd name="T34" fmla="*/ 834 w 1132"/>
                <a:gd name="T35" fmla="*/ 434 h 780"/>
                <a:gd name="T36" fmla="*/ 874 w 1132"/>
                <a:gd name="T37" fmla="*/ 421 h 780"/>
                <a:gd name="T38" fmla="*/ 922 w 1132"/>
                <a:gd name="T39" fmla="*/ 428 h 780"/>
                <a:gd name="T40" fmla="*/ 949 w 1132"/>
                <a:gd name="T41" fmla="*/ 428 h 780"/>
                <a:gd name="T42" fmla="*/ 975 w 1132"/>
                <a:gd name="T43" fmla="*/ 427 h 780"/>
                <a:gd name="T44" fmla="*/ 976 w 1132"/>
                <a:gd name="T45" fmla="*/ 434 h 780"/>
                <a:gd name="T46" fmla="*/ 935 w 1132"/>
                <a:gd name="T47" fmla="*/ 461 h 780"/>
                <a:gd name="T48" fmla="*/ 888 w 1132"/>
                <a:gd name="T49" fmla="*/ 495 h 780"/>
                <a:gd name="T50" fmla="*/ 820 w 1132"/>
                <a:gd name="T51" fmla="*/ 529 h 780"/>
                <a:gd name="T52" fmla="*/ 746 w 1132"/>
                <a:gd name="T53" fmla="*/ 577 h 780"/>
                <a:gd name="T54" fmla="*/ 678 w 1132"/>
                <a:gd name="T55" fmla="*/ 617 h 780"/>
                <a:gd name="T56" fmla="*/ 556 w 1132"/>
                <a:gd name="T57" fmla="*/ 685 h 780"/>
                <a:gd name="T58" fmla="*/ 508 w 1132"/>
                <a:gd name="T59" fmla="*/ 733 h 780"/>
                <a:gd name="T60" fmla="*/ 468 w 1132"/>
                <a:gd name="T61" fmla="*/ 753 h 780"/>
                <a:gd name="T62" fmla="*/ 434 w 1132"/>
                <a:gd name="T63" fmla="*/ 780 h 780"/>
                <a:gd name="T64" fmla="*/ 373 w 1132"/>
                <a:gd name="T65" fmla="*/ 767 h 780"/>
                <a:gd name="T66" fmla="*/ 298 w 1132"/>
                <a:gd name="T67" fmla="*/ 753 h 780"/>
                <a:gd name="T68" fmla="*/ 224 w 1132"/>
                <a:gd name="T69" fmla="*/ 746 h 780"/>
                <a:gd name="T70" fmla="*/ 142 w 1132"/>
                <a:gd name="T71" fmla="*/ 739 h 780"/>
                <a:gd name="T72" fmla="*/ 74 w 1132"/>
                <a:gd name="T73" fmla="*/ 733 h 780"/>
                <a:gd name="T74" fmla="*/ 0 w 1132"/>
                <a:gd name="T75" fmla="*/ 726 h 780"/>
                <a:gd name="T76" fmla="*/ 61 w 1132"/>
                <a:gd name="T77" fmla="*/ 706 h 780"/>
                <a:gd name="T78" fmla="*/ 142 w 1132"/>
                <a:gd name="T79" fmla="*/ 645 h 780"/>
                <a:gd name="T80" fmla="*/ 224 w 1132"/>
                <a:gd name="T81" fmla="*/ 590 h 780"/>
                <a:gd name="T82" fmla="*/ 298 w 1132"/>
                <a:gd name="T83" fmla="*/ 543 h 780"/>
                <a:gd name="T84" fmla="*/ 359 w 1132"/>
                <a:gd name="T85" fmla="*/ 502 h 780"/>
                <a:gd name="T86" fmla="*/ 427 w 1132"/>
                <a:gd name="T87" fmla="*/ 461 h 780"/>
                <a:gd name="T88" fmla="*/ 515 w 1132"/>
                <a:gd name="T89" fmla="*/ 421 h 780"/>
                <a:gd name="T90" fmla="*/ 590 w 1132"/>
                <a:gd name="T91" fmla="*/ 367 h 780"/>
                <a:gd name="T92" fmla="*/ 664 w 1132"/>
                <a:gd name="T93" fmla="*/ 326 h 780"/>
                <a:gd name="T94" fmla="*/ 732 w 1132"/>
                <a:gd name="T95" fmla="*/ 278 h 780"/>
                <a:gd name="T96" fmla="*/ 779 w 1132"/>
                <a:gd name="T97" fmla="*/ 231 h 780"/>
                <a:gd name="T98" fmla="*/ 820 w 1132"/>
                <a:gd name="T99" fmla="*/ 204 h 780"/>
                <a:gd name="T100" fmla="*/ 834 w 1132"/>
                <a:gd name="T101" fmla="*/ 197 h 780"/>
                <a:gd name="T102" fmla="*/ 888 w 1132"/>
                <a:gd name="T103" fmla="*/ 150 h 780"/>
                <a:gd name="T104" fmla="*/ 915 w 1132"/>
                <a:gd name="T105" fmla="*/ 122 h 780"/>
                <a:gd name="T106" fmla="*/ 935 w 1132"/>
                <a:gd name="T107" fmla="*/ 102 h 780"/>
                <a:gd name="T108" fmla="*/ 976 w 1132"/>
                <a:gd name="T109" fmla="*/ 75 h 780"/>
                <a:gd name="T110" fmla="*/ 1010 w 1132"/>
                <a:gd name="T111" fmla="*/ 55 h 780"/>
                <a:gd name="T112" fmla="*/ 1044 w 1132"/>
                <a:gd name="T113" fmla="*/ 41 h 780"/>
                <a:gd name="T114" fmla="*/ 1071 w 1132"/>
                <a:gd name="T115" fmla="*/ 21 h 780"/>
                <a:gd name="T116" fmla="*/ 1098 w 1132"/>
                <a:gd name="T117" fmla="*/ 0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32" h="780">
                  <a:moveTo>
                    <a:pt x="1098" y="0"/>
                  </a:moveTo>
                  <a:lnTo>
                    <a:pt x="1132" y="0"/>
                  </a:lnTo>
                  <a:lnTo>
                    <a:pt x="1091" y="34"/>
                  </a:lnTo>
                  <a:lnTo>
                    <a:pt x="1071" y="55"/>
                  </a:lnTo>
                  <a:lnTo>
                    <a:pt x="1051" y="75"/>
                  </a:lnTo>
                  <a:lnTo>
                    <a:pt x="1037" y="109"/>
                  </a:lnTo>
                  <a:lnTo>
                    <a:pt x="1010" y="143"/>
                  </a:lnTo>
                  <a:lnTo>
                    <a:pt x="1003" y="156"/>
                  </a:lnTo>
                  <a:lnTo>
                    <a:pt x="983" y="204"/>
                  </a:lnTo>
                  <a:lnTo>
                    <a:pt x="942" y="251"/>
                  </a:lnTo>
                  <a:lnTo>
                    <a:pt x="915" y="278"/>
                  </a:lnTo>
                  <a:lnTo>
                    <a:pt x="874" y="326"/>
                  </a:lnTo>
                  <a:lnTo>
                    <a:pt x="841" y="367"/>
                  </a:lnTo>
                  <a:lnTo>
                    <a:pt x="820" y="387"/>
                  </a:lnTo>
                  <a:lnTo>
                    <a:pt x="793" y="414"/>
                  </a:lnTo>
                  <a:lnTo>
                    <a:pt x="796" y="427"/>
                  </a:lnTo>
                  <a:lnTo>
                    <a:pt x="811" y="435"/>
                  </a:lnTo>
                  <a:lnTo>
                    <a:pt x="834" y="434"/>
                  </a:lnTo>
                  <a:lnTo>
                    <a:pt x="874" y="421"/>
                  </a:lnTo>
                  <a:lnTo>
                    <a:pt x="922" y="428"/>
                  </a:lnTo>
                  <a:lnTo>
                    <a:pt x="949" y="428"/>
                  </a:lnTo>
                  <a:lnTo>
                    <a:pt x="975" y="427"/>
                  </a:lnTo>
                  <a:lnTo>
                    <a:pt x="976" y="434"/>
                  </a:lnTo>
                  <a:lnTo>
                    <a:pt x="935" y="461"/>
                  </a:lnTo>
                  <a:lnTo>
                    <a:pt x="888" y="495"/>
                  </a:lnTo>
                  <a:lnTo>
                    <a:pt x="820" y="529"/>
                  </a:lnTo>
                  <a:lnTo>
                    <a:pt x="746" y="577"/>
                  </a:lnTo>
                  <a:lnTo>
                    <a:pt x="678" y="617"/>
                  </a:lnTo>
                  <a:lnTo>
                    <a:pt x="556" y="685"/>
                  </a:lnTo>
                  <a:lnTo>
                    <a:pt x="508" y="733"/>
                  </a:lnTo>
                  <a:lnTo>
                    <a:pt x="468" y="753"/>
                  </a:lnTo>
                  <a:lnTo>
                    <a:pt x="434" y="780"/>
                  </a:lnTo>
                  <a:lnTo>
                    <a:pt x="373" y="767"/>
                  </a:lnTo>
                  <a:lnTo>
                    <a:pt x="298" y="753"/>
                  </a:lnTo>
                  <a:lnTo>
                    <a:pt x="224" y="746"/>
                  </a:lnTo>
                  <a:lnTo>
                    <a:pt x="142" y="739"/>
                  </a:lnTo>
                  <a:lnTo>
                    <a:pt x="74" y="733"/>
                  </a:lnTo>
                  <a:lnTo>
                    <a:pt x="0" y="726"/>
                  </a:lnTo>
                  <a:lnTo>
                    <a:pt x="61" y="706"/>
                  </a:lnTo>
                  <a:lnTo>
                    <a:pt x="142" y="645"/>
                  </a:lnTo>
                  <a:lnTo>
                    <a:pt x="224" y="590"/>
                  </a:lnTo>
                  <a:lnTo>
                    <a:pt x="298" y="543"/>
                  </a:lnTo>
                  <a:lnTo>
                    <a:pt x="359" y="502"/>
                  </a:lnTo>
                  <a:lnTo>
                    <a:pt x="427" y="461"/>
                  </a:lnTo>
                  <a:lnTo>
                    <a:pt x="515" y="421"/>
                  </a:lnTo>
                  <a:lnTo>
                    <a:pt x="590" y="367"/>
                  </a:lnTo>
                  <a:lnTo>
                    <a:pt x="664" y="326"/>
                  </a:lnTo>
                  <a:lnTo>
                    <a:pt x="732" y="278"/>
                  </a:lnTo>
                  <a:lnTo>
                    <a:pt x="779" y="231"/>
                  </a:lnTo>
                  <a:lnTo>
                    <a:pt x="820" y="204"/>
                  </a:lnTo>
                  <a:lnTo>
                    <a:pt x="834" y="197"/>
                  </a:lnTo>
                  <a:lnTo>
                    <a:pt x="888" y="150"/>
                  </a:lnTo>
                  <a:lnTo>
                    <a:pt x="915" y="122"/>
                  </a:lnTo>
                  <a:lnTo>
                    <a:pt x="935" y="102"/>
                  </a:lnTo>
                  <a:lnTo>
                    <a:pt x="976" y="75"/>
                  </a:lnTo>
                  <a:lnTo>
                    <a:pt x="1010" y="55"/>
                  </a:lnTo>
                  <a:lnTo>
                    <a:pt x="1044" y="41"/>
                  </a:lnTo>
                  <a:lnTo>
                    <a:pt x="1071" y="21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9" name="Freeform 53"/>
            <p:cNvSpPr>
              <a:spLocks noEditPoints="1"/>
            </p:cNvSpPr>
            <p:nvPr/>
          </p:nvSpPr>
          <p:spPr bwMode="auto">
            <a:xfrm>
              <a:off x="635" y="1994"/>
              <a:ext cx="2101" cy="678"/>
            </a:xfrm>
            <a:custGeom>
              <a:avLst/>
              <a:gdLst>
                <a:gd name="T0" fmla="*/ 4516 w 9248"/>
                <a:gd name="T1" fmla="*/ 74 h 2976"/>
                <a:gd name="T2" fmla="*/ 4726 w 9248"/>
                <a:gd name="T3" fmla="*/ 135 h 2976"/>
                <a:gd name="T4" fmla="*/ 4848 w 9248"/>
                <a:gd name="T5" fmla="*/ 264 h 2976"/>
                <a:gd name="T6" fmla="*/ 5072 w 9248"/>
                <a:gd name="T7" fmla="*/ 386 h 2976"/>
                <a:gd name="T8" fmla="*/ 4922 w 9248"/>
                <a:gd name="T9" fmla="*/ 393 h 2976"/>
                <a:gd name="T10" fmla="*/ 4733 w 9248"/>
                <a:gd name="T11" fmla="*/ 440 h 2976"/>
                <a:gd name="T12" fmla="*/ 4468 w 9248"/>
                <a:gd name="T13" fmla="*/ 468 h 2976"/>
                <a:gd name="T14" fmla="*/ 4210 w 9248"/>
                <a:gd name="T15" fmla="*/ 420 h 2976"/>
                <a:gd name="T16" fmla="*/ 3987 w 9248"/>
                <a:gd name="T17" fmla="*/ 386 h 2976"/>
                <a:gd name="T18" fmla="*/ 3756 w 9248"/>
                <a:gd name="T19" fmla="*/ 440 h 2976"/>
                <a:gd name="T20" fmla="*/ 3505 w 9248"/>
                <a:gd name="T21" fmla="*/ 508 h 2976"/>
                <a:gd name="T22" fmla="*/ 3254 w 9248"/>
                <a:gd name="T23" fmla="*/ 590 h 2976"/>
                <a:gd name="T24" fmla="*/ 3160 w 9248"/>
                <a:gd name="T25" fmla="*/ 535 h 2976"/>
                <a:gd name="T26" fmla="*/ 3058 w 9248"/>
                <a:gd name="T27" fmla="*/ 325 h 2976"/>
                <a:gd name="T28" fmla="*/ 3248 w 9248"/>
                <a:gd name="T29" fmla="*/ 203 h 2976"/>
                <a:gd name="T30" fmla="*/ 3580 w 9248"/>
                <a:gd name="T31" fmla="*/ 115 h 2976"/>
                <a:gd name="T32" fmla="*/ 3844 w 9248"/>
                <a:gd name="T33" fmla="*/ 27 h 2976"/>
                <a:gd name="T34" fmla="*/ 3804 w 9248"/>
                <a:gd name="T35" fmla="*/ 135 h 2976"/>
                <a:gd name="T36" fmla="*/ 3743 w 9248"/>
                <a:gd name="T37" fmla="*/ 237 h 2976"/>
                <a:gd name="T38" fmla="*/ 3783 w 9248"/>
                <a:gd name="T39" fmla="*/ 312 h 2976"/>
                <a:gd name="T40" fmla="*/ 3953 w 9248"/>
                <a:gd name="T41" fmla="*/ 325 h 2976"/>
                <a:gd name="T42" fmla="*/ 4244 w 9248"/>
                <a:gd name="T43" fmla="*/ 339 h 2976"/>
                <a:gd name="T44" fmla="*/ 4360 w 9248"/>
                <a:gd name="T45" fmla="*/ 318 h 2976"/>
                <a:gd name="T46" fmla="*/ 4387 w 9248"/>
                <a:gd name="T47" fmla="*/ 230 h 2976"/>
                <a:gd name="T48" fmla="*/ 4381 w 9248"/>
                <a:gd name="T49" fmla="*/ 27 h 2976"/>
                <a:gd name="T50" fmla="*/ 848 w 9248"/>
                <a:gd name="T51" fmla="*/ 2976 h 2976"/>
                <a:gd name="T52" fmla="*/ 848 w 9248"/>
                <a:gd name="T53" fmla="*/ 2366 h 2976"/>
                <a:gd name="T54" fmla="*/ 3661 w 9248"/>
                <a:gd name="T55" fmla="*/ 54 h 2976"/>
                <a:gd name="T56" fmla="*/ 3329 w 9248"/>
                <a:gd name="T57" fmla="*/ 156 h 2976"/>
                <a:gd name="T58" fmla="*/ 3017 w 9248"/>
                <a:gd name="T59" fmla="*/ 244 h 2976"/>
                <a:gd name="T60" fmla="*/ 3132 w 9248"/>
                <a:gd name="T61" fmla="*/ 115 h 2976"/>
                <a:gd name="T62" fmla="*/ 3356 w 9248"/>
                <a:gd name="T63" fmla="*/ 61 h 2976"/>
                <a:gd name="T64" fmla="*/ 3512 w 9248"/>
                <a:gd name="T65" fmla="*/ 13 h 2976"/>
                <a:gd name="T66" fmla="*/ 4373 w 9248"/>
                <a:gd name="T67" fmla="*/ 0 h 2976"/>
                <a:gd name="T68" fmla="*/ 4753 w 9248"/>
                <a:gd name="T69" fmla="*/ 54 h 2976"/>
                <a:gd name="T70" fmla="*/ 4739 w 9248"/>
                <a:gd name="T71" fmla="*/ 122 h 2976"/>
                <a:gd name="T72" fmla="*/ 4536 w 9248"/>
                <a:gd name="T73" fmla="*/ 54 h 2976"/>
                <a:gd name="T74" fmla="*/ 4373 w 9248"/>
                <a:gd name="T75" fmla="*/ 0 h 2976"/>
                <a:gd name="T76" fmla="*/ 9187 w 9248"/>
                <a:gd name="T77" fmla="*/ 427 h 2976"/>
                <a:gd name="T78" fmla="*/ 9045 w 9248"/>
                <a:gd name="T79" fmla="*/ 542 h 2976"/>
                <a:gd name="T80" fmla="*/ 8950 w 9248"/>
                <a:gd name="T81" fmla="*/ 515 h 2976"/>
                <a:gd name="T82" fmla="*/ 8767 w 9248"/>
                <a:gd name="T83" fmla="*/ 461 h 2976"/>
                <a:gd name="T84" fmla="*/ 8550 w 9248"/>
                <a:gd name="T85" fmla="*/ 461 h 2976"/>
                <a:gd name="T86" fmla="*/ 8312 w 9248"/>
                <a:gd name="T87" fmla="*/ 508 h 2976"/>
                <a:gd name="T88" fmla="*/ 8068 w 9248"/>
                <a:gd name="T89" fmla="*/ 583 h 2976"/>
                <a:gd name="T90" fmla="*/ 7634 w 9248"/>
                <a:gd name="T91" fmla="*/ 637 h 2976"/>
                <a:gd name="T92" fmla="*/ 7492 w 9248"/>
                <a:gd name="T93" fmla="*/ 617 h 2976"/>
                <a:gd name="T94" fmla="*/ 7336 w 9248"/>
                <a:gd name="T95" fmla="*/ 610 h 2976"/>
                <a:gd name="T96" fmla="*/ 7431 w 9248"/>
                <a:gd name="T97" fmla="*/ 549 h 2976"/>
                <a:gd name="T98" fmla="*/ 7614 w 9248"/>
                <a:gd name="T99" fmla="*/ 447 h 2976"/>
                <a:gd name="T100" fmla="*/ 7804 w 9248"/>
                <a:gd name="T101" fmla="*/ 366 h 2976"/>
                <a:gd name="T102" fmla="*/ 7960 w 9248"/>
                <a:gd name="T103" fmla="*/ 305 h 2976"/>
                <a:gd name="T104" fmla="*/ 8218 w 9248"/>
                <a:gd name="T105" fmla="*/ 230 h 2976"/>
                <a:gd name="T106" fmla="*/ 8435 w 9248"/>
                <a:gd name="T107" fmla="*/ 169 h 2976"/>
                <a:gd name="T108" fmla="*/ 8679 w 9248"/>
                <a:gd name="T109" fmla="*/ 135 h 2976"/>
                <a:gd name="T110" fmla="*/ 8868 w 9248"/>
                <a:gd name="T111" fmla="*/ 162 h 2976"/>
                <a:gd name="T112" fmla="*/ 9065 w 9248"/>
                <a:gd name="T113" fmla="*/ 257 h 2976"/>
                <a:gd name="T114" fmla="*/ 9248 w 9248"/>
                <a:gd name="T115" fmla="*/ 393 h 2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248" h="2976">
                  <a:moveTo>
                    <a:pt x="4380" y="27"/>
                  </a:moveTo>
                  <a:lnTo>
                    <a:pt x="4455" y="47"/>
                  </a:lnTo>
                  <a:lnTo>
                    <a:pt x="4516" y="74"/>
                  </a:lnTo>
                  <a:lnTo>
                    <a:pt x="4583" y="95"/>
                  </a:lnTo>
                  <a:lnTo>
                    <a:pt x="4665" y="122"/>
                  </a:lnTo>
                  <a:lnTo>
                    <a:pt x="4726" y="135"/>
                  </a:lnTo>
                  <a:lnTo>
                    <a:pt x="4780" y="156"/>
                  </a:lnTo>
                  <a:lnTo>
                    <a:pt x="4807" y="203"/>
                  </a:lnTo>
                  <a:lnTo>
                    <a:pt x="4848" y="264"/>
                  </a:lnTo>
                  <a:lnTo>
                    <a:pt x="4950" y="332"/>
                  </a:lnTo>
                  <a:lnTo>
                    <a:pt x="5011" y="366"/>
                  </a:lnTo>
                  <a:lnTo>
                    <a:pt x="5072" y="386"/>
                  </a:lnTo>
                  <a:lnTo>
                    <a:pt x="5105" y="386"/>
                  </a:lnTo>
                  <a:lnTo>
                    <a:pt x="5058" y="393"/>
                  </a:lnTo>
                  <a:lnTo>
                    <a:pt x="4922" y="393"/>
                  </a:lnTo>
                  <a:lnTo>
                    <a:pt x="4848" y="407"/>
                  </a:lnTo>
                  <a:lnTo>
                    <a:pt x="4800" y="420"/>
                  </a:lnTo>
                  <a:lnTo>
                    <a:pt x="4733" y="440"/>
                  </a:lnTo>
                  <a:lnTo>
                    <a:pt x="4665" y="461"/>
                  </a:lnTo>
                  <a:lnTo>
                    <a:pt x="4611" y="468"/>
                  </a:lnTo>
                  <a:lnTo>
                    <a:pt x="4468" y="468"/>
                  </a:lnTo>
                  <a:lnTo>
                    <a:pt x="4400" y="461"/>
                  </a:lnTo>
                  <a:lnTo>
                    <a:pt x="4326" y="440"/>
                  </a:lnTo>
                  <a:lnTo>
                    <a:pt x="4210" y="420"/>
                  </a:lnTo>
                  <a:lnTo>
                    <a:pt x="4122" y="407"/>
                  </a:lnTo>
                  <a:lnTo>
                    <a:pt x="4055" y="393"/>
                  </a:lnTo>
                  <a:lnTo>
                    <a:pt x="3987" y="386"/>
                  </a:lnTo>
                  <a:lnTo>
                    <a:pt x="3926" y="393"/>
                  </a:lnTo>
                  <a:lnTo>
                    <a:pt x="3851" y="407"/>
                  </a:lnTo>
                  <a:lnTo>
                    <a:pt x="3756" y="440"/>
                  </a:lnTo>
                  <a:lnTo>
                    <a:pt x="3668" y="468"/>
                  </a:lnTo>
                  <a:lnTo>
                    <a:pt x="3580" y="495"/>
                  </a:lnTo>
                  <a:lnTo>
                    <a:pt x="3505" y="508"/>
                  </a:lnTo>
                  <a:lnTo>
                    <a:pt x="3404" y="542"/>
                  </a:lnTo>
                  <a:lnTo>
                    <a:pt x="3309" y="562"/>
                  </a:lnTo>
                  <a:lnTo>
                    <a:pt x="3254" y="590"/>
                  </a:lnTo>
                  <a:lnTo>
                    <a:pt x="3193" y="583"/>
                  </a:lnTo>
                  <a:lnTo>
                    <a:pt x="3173" y="562"/>
                  </a:lnTo>
                  <a:lnTo>
                    <a:pt x="3160" y="535"/>
                  </a:lnTo>
                  <a:lnTo>
                    <a:pt x="3126" y="461"/>
                  </a:lnTo>
                  <a:lnTo>
                    <a:pt x="3078" y="386"/>
                  </a:lnTo>
                  <a:lnTo>
                    <a:pt x="3058" y="325"/>
                  </a:lnTo>
                  <a:lnTo>
                    <a:pt x="3031" y="271"/>
                  </a:lnTo>
                  <a:lnTo>
                    <a:pt x="3132" y="244"/>
                  </a:lnTo>
                  <a:lnTo>
                    <a:pt x="3248" y="203"/>
                  </a:lnTo>
                  <a:lnTo>
                    <a:pt x="3377" y="176"/>
                  </a:lnTo>
                  <a:lnTo>
                    <a:pt x="3499" y="142"/>
                  </a:lnTo>
                  <a:lnTo>
                    <a:pt x="3580" y="115"/>
                  </a:lnTo>
                  <a:lnTo>
                    <a:pt x="3668" y="81"/>
                  </a:lnTo>
                  <a:lnTo>
                    <a:pt x="3763" y="47"/>
                  </a:lnTo>
                  <a:lnTo>
                    <a:pt x="3844" y="27"/>
                  </a:lnTo>
                  <a:lnTo>
                    <a:pt x="3838" y="54"/>
                  </a:lnTo>
                  <a:lnTo>
                    <a:pt x="3817" y="95"/>
                  </a:lnTo>
                  <a:lnTo>
                    <a:pt x="3804" y="135"/>
                  </a:lnTo>
                  <a:lnTo>
                    <a:pt x="3783" y="176"/>
                  </a:lnTo>
                  <a:lnTo>
                    <a:pt x="3756" y="210"/>
                  </a:lnTo>
                  <a:lnTo>
                    <a:pt x="3743" y="237"/>
                  </a:lnTo>
                  <a:lnTo>
                    <a:pt x="3743" y="264"/>
                  </a:lnTo>
                  <a:lnTo>
                    <a:pt x="3756" y="305"/>
                  </a:lnTo>
                  <a:lnTo>
                    <a:pt x="3783" y="312"/>
                  </a:lnTo>
                  <a:lnTo>
                    <a:pt x="3824" y="318"/>
                  </a:lnTo>
                  <a:lnTo>
                    <a:pt x="3885" y="318"/>
                  </a:lnTo>
                  <a:lnTo>
                    <a:pt x="3953" y="325"/>
                  </a:lnTo>
                  <a:lnTo>
                    <a:pt x="4163" y="325"/>
                  </a:lnTo>
                  <a:lnTo>
                    <a:pt x="4217" y="332"/>
                  </a:lnTo>
                  <a:lnTo>
                    <a:pt x="4244" y="339"/>
                  </a:lnTo>
                  <a:lnTo>
                    <a:pt x="4278" y="339"/>
                  </a:lnTo>
                  <a:lnTo>
                    <a:pt x="4312" y="332"/>
                  </a:lnTo>
                  <a:lnTo>
                    <a:pt x="4360" y="318"/>
                  </a:lnTo>
                  <a:lnTo>
                    <a:pt x="4380" y="305"/>
                  </a:lnTo>
                  <a:lnTo>
                    <a:pt x="4387" y="271"/>
                  </a:lnTo>
                  <a:lnTo>
                    <a:pt x="4387" y="230"/>
                  </a:lnTo>
                  <a:lnTo>
                    <a:pt x="4380" y="190"/>
                  </a:lnTo>
                  <a:lnTo>
                    <a:pt x="4380" y="47"/>
                  </a:lnTo>
                  <a:lnTo>
                    <a:pt x="4381" y="27"/>
                  </a:lnTo>
                  <a:lnTo>
                    <a:pt x="4380" y="27"/>
                  </a:lnTo>
                  <a:close/>
                  <a:moveTo>
                    <a:pt x="848" y="2366"/>
                  </a:moveTo>
                  <a:lnTo>
                    <a:pt x="848" y="2976"/>
                  </a:lnTo>
                  <a:lnTo>
                    <a:pt x="0" y="2976"/>
                  </a:lnTo>
                  <a:lnTo>
                    <a:pt x="0" y="2366"/>
                  </a:lnTo>
                  <a:lnTo>
                    <a:pt x="848" y="2366"/>
                  </a:lnTo>
                  <a:close/>
                  <a:moveTo>
                    <a:pt x="3580" y="0"/>
                  </a:moveTo>
                  <a:lnTo>
                    <a:pt x="3851" y="0"/>
                  </a:lnTo>
                  <a:lnTo>
                    <a:pt x="3661" y="54"/>
                  </a:lnTo>
                  <a:lnTo>
                    <a:pt x="3573" y="88"/>
                  </a:lnTo>
                  <a:lnTo>
                    <a:pt x="3458" y="115"/>
                  </a:lnTo>
                  <a:lnTo>
                    <a:pt x="3329" y="156"/>
                  </a:lnTo>
                  <a:lnTo>
                    <a:pt x="3207" y="183"/>
                  </a:lnTo>
                  <a:lnTo>
                    <a:pt x="3092" y="217"/>
                  </a:lnTo>
                  <a:lnTo>
                    <a:pt x="3017" y="244"/>
                  </a:lnTo>
                  <a:lnTo>
                    <a:pt x="2983" y="162"/>
                  </a:lnTo>
                  <a:lnTo>
                    <a:pt x="3058" y="135"/>
                  </a:lnTo>
                  <a:lnTo>
                    <a:pt x="3132" y="115"/>
                  </a:lnTo>
                  <a:lnTo>
                    <a:pt x="3207" y="101"/>
                  </a:lnTo>
                  <a:lnTo>
                    <a:pt x="3282" y="88"/>
                  </a:lnTo>
                  <a:lnTo>
                    <a:pt x="3356" y="61"/>
                  </a:lnTo>
                  <a:lnTo>
                    <a:pt x="3404" y="47"/>
                  </a:lnTo>
                  <a:lnTo>
                    <a:pt x="3465" y="27"/>
                  </a:lnTo>
                  <a:lnTo>
                    <a:pt x="3512" y="13"/>
                  </a:lnTo>
                  <a:lnTo>
                    <a:pt x="3539" y="7"/>
                  </a:lnTo>
                  <a:lnTo>
                    <a:pt x="3580" y="0"/>
                  </a:lnTo>
                  <a:close/>
                  <a:moveTo>
                    <a:pt x="4373" y="0"/>
                  </a:moveTo>
                  <a:lnTo>
                    <a:pt x="4665" y="0"/>
                  </a:lnTo>
                  <a:lnTo>
                    <a:pt x="4746" y="27"/>
                  </a:lnTo>
                  <a:lnTo>
                    <a:pt x="4753" y="54"/>
                  </a:lnTo>
                  <a:lnTo>
                    <a:pt x="4766" y="108"/>
                  </a:lnTo>
                  <a:lnTo>
                    <a:pt x="4773" y="129"/>
                  </a:lnTo>
                  <a:lnTo>
                    <a:pt x="4739" y="122"/>
                  </a:lnTo>
                  <a:lnTo>
                    <a:pt x="4692" y="108"/>
                  </a:lnTo>
                  <a:lnTo>
                    <a:pt x="4617" y="88"/>
                  </a:lnTo>
                  <a:lnTo>
                    <a:pt x="4536" y="54"/>
                  </a:lnTo>
                  <a:lnTo>
                    <a:pt x="4488" y="34"/>
                  </a:lnTo>
                  <a:lnTo>
                    <a:pt x="4421" y="13"/>
                  </a:lnTo>
                  <a:lnTo>
                    <a:pt x="4373" y="0"/>
                  </a:lnTo>
                  <a:close/>
                  <a:moveTo>
                    <a:pt x="9248" y="393"/>
                  </a:moveTo>
                  <a:lnTo>
                    <a:pt x="9221" y="413"/>
                  </a:lnTo>
                  <a:lnTo>
                    <a:pt x="9187" y="427"/>
                  </a:lnTo>
                  <a:lnTo>
                    <a:pt x="9140" y="468"/>
                  </a:lnTo>
                  <a:lnTo>
                    <a:pt x="9085" y="501"/>
                  </a:lnTo>
                  <a:lnTo>
                    <a:pt x="9045" y="542"/>
                  </a:lnTo>
                  <a:lnTo>
                    <a:pt x="9011" y="556"/>
                  </a:lnTo>
                  <a:lnTo>
                    <a:pt x="8990" y="542"/>
                  </a:lnTo>
                  <a:lnTo>
                    <a:pt x="8950" y="515"/>
                  </a:lnTo>
                  <a:lnTo>
                    <a:pt x="8896" y="495"/>
                  </a:lnTo>
                  <a:lnTo>
                    <a:pt x="8841" y="474"/>
                  </a:lnTo>
                  <a:lnTo>
                    <a:pt x="8767" y="461"/>
                  </a:lnTo>
                  <a:lnTo>
                    <a:pt x="8699" y="447"/>
                  </a:lnTo>
                  <a:lnTo>
                    <a:pt x="8631" y="447"/>
                  </a:lnTo>
                  <a:lnTo>
                    <a:pt x="8550" y="461"/>
                  </a:lnTo>
                  <a:lnTo>
                    <a:pt x="8462" y="468"/>
                  </a:lnTo>
                  <a:lnTo>
                    <a:pt x="8387" y="488"/>
                  </a:lnTo>
                  <a:lnTo>
                    <a:pt x="8312" y="508"/>
                  </a:lnTo>
                  <a:lnTo>
                    <a:pt x="8204" y="542"/>
                  </a:lnTo>
                  <a:lnTo>
                    <a:pt x="8129" y="562"/>
                  </a:lnTo>
                  <a:lnTo>
                    <a:pt x="8068" y="583"/>
                  </a:lnTo>
                  <a:lnTo>
                    <a:pt x="7953" y="624"/>
                  </a:lnTo>
                  <a:lnTo>
                    <a:pt x="7899" y="637"/>
                  </a:lnTo>
                  <a:lnTo>
                    <a:pt x="7634" y="637"/>
                  </a:lnTo>
                  <a:lnTo>
                    <a:pt x="7573" y="630"/>
                  </a:lnTo>
                  <a:lnTo>
                    <a:pt x="7540" y="624"/>
                  </a:lnTo>
                  <a:lnTo>
                    <a:pt x="7492" y="617"/>
                  </a:lnTo>
                  <a:lnTo>
                    <a:pt x="7424" y="617"/>
                  </a:lnTo>
                  <a:lnTo>
                    <a:pt x="7363" y="610"/>
                  </a:lnTo>
                  <a:lnTo>
                    <a:pt x="7336" y="610"/>
                  </a:lnTo>
                  <a:lnTo>
                    <a:pt x="7356" y="583"/>
                  </a:lnTo>
                  <a:lnTo>
                    <a:pt x="7390" y="569"/>
                  </a:lnTo>
                  <a:lnTo>
                    <a:pt x="7431" y="549"/>
                  </a:lnTo>
                  <a:lnTo>
                    <a:pt x="7485" y="515"/>
                  </a:lnTo>
                  <a:lnTo>
                    <a:pt x="7540" y="488"/>
                  </a:lnTo>
                  <a:lnTo>
                    <a:pt x="7614" y="447"/>
                  </a:lnTo>
                  <a:lnTo>
                    <a:pt x="7668" y="420"/>
                  </a:lnTo>
                  <a:lnTo>
                    <a:pt x="7736" y="400"/>
                  </a:lnTo>
                  <a:lnTo>
                    <a:pt x="7804" y="366"/>
                  </a:lnTo>
                  <a:lnTo>
                    <a:pt x="7858" y="346"/>
                  </a:lnTo>
                  <a:lnTo>
                    <a:pt x="7919" y="325"/>
                  </a:lnTo>
                  <a:lnTo>
                    <a:pt x="7960" y="305"/>
                  </a:lnTo>
                  <a:lnTo>
                    <a:pt x="8034" y="278"/>
                  </a:lnTo>
                  <a:lnTo>
                    <a:pt x="8116" y="257"/>
                  </a:lnTo>
                  <a:lnTo>
                    <a:pt x="8218" y="230"/>
                  </a:lnTo>
                  <a:lnTo>
                    <a:pt x="8272" y="210"/>
                  </a:lnTo>
                  <a:lnTo>
                    <a:pt x="8373" y="183"/>
                  </a:lnTo>
                  <a:lnTo>
                    <a:pt x="8435" y="169"/>
                  </a:lnTo>
                  <a:lnTo>
                    <a:pt x="8536" y="142"/>
                  </a:lnTo>
                  <a:lnTo>
                    <a:pt x="8611" y="135"/>
                  </a:lnTo>
                  <a:lnTo>
                    <a:pt x="8679" y="135"/>
                  </a:lnTo>
                  <a:lnTo>
                    <a:pt x="8760" y="142"/>
                  </a:lnTo>
                  <a:lnTo>
                    <a:pt x="8801" y="142"/>
                  </a:lnTo>
                  <a:lnTo>
                    <a:pt x="8868" y="162"/>
                  </a:lnTo>
                  <a:lnTo>
                    <a:pt x="8929" y="183"/>
                  </a:lnTo>
                  <a:lnTo>
                    <a:pt x="8990" y="210"/>
                  </a:lnTo>
                  <a:lnTo>
                    <a:pt x="9065" y="257"/>
                  </a:lnTo>
                  <a:lnTo>
                    <a:pt x="9140" y="312"/>
                  </a:lnTo>
                  <a:lnTo>
                    <a:pt x="9194" y="346"/>
                  </a:lnTo>
                  <a:lnTo>
                    <a:pt x="9248" y="393"/>
                  </a:lnTo>
                  <a:close/>
                </a:path>
              </a:pathLst>
            </a:custGeom>
            <a:noFill/>
            <a:ln w="4763" cap="sq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0" name="Freeform 54"/>
            <p:cNvSpPr>
              <a:spLocks noEditPoints="1"/>
            </p:cNvSpPr>
            <p:nvPr/>
          </p:nvSpPr>
          <p:spPr bwMode="auto">
            <a:xfrm>
              <a:off x="2682" y="1989"/>
              <a:ext cx="999" cy="178"/>
            </a:xfrm>
            <a:custGeom>
              <a:avLst/>
              <a:gdLst>
                <a:gd name="T0" fmla="*/ 3498 w 4393"/>
                <a:gd name="T1" fmla="*/ 7 h 780"/>
                <a:gd name="T2" fmla="*/ 3627 w 4393"/>
                <a:gd name="T3" fmla="*/ 109 h 780"/>
                <a:gd name="T4" fmla="*/ 3810 w 4393"/>
                <a:gd name="T5" fmla="*/ 238 h 780"/>
                <a:gd name="T6" fmla="*/ 3973 w 4393"/>
                <a:gd name="T7" fmla="*/ 353 h 780"/>
                <a:gd name="T8" fmla="*/ 4163 w 4393"/>
                <a:gd name="T9" fmla="*/ 461 h 780"/>
                <a:gd name="T10" fmla="*/ 4319 w 4393"/>
                <a:gd name="T11" fmla="*/ 556 h 780"/>
                <a:gd name="T12" fmla="*/ 4393 w 4393"/>
                <a:gd name="T13" fmla="*/ 597 h 780"/>
                <a:gd name="T14" fmla="*/ 4244 w 4393"/>
                <a:gd name="T15" fmla="*/ 590 h 780"/>
                <a:gd name="T16" fmla="*/ 3973 w 4393"/>
                <a:gd name="T17" fmla="*/ 583 h 780"/>
                <a:gd name="T18" fmla="*/ 3831 w 4393"/>
                <a:gd name="T19" fmla="*/ 597 h 780"/>
                <a:gd name="T20" fmla="*/ 3722 w 4393"/>
                <a:gd name="T21" fmla="*/ 590 h 780"/>
                <a:gd name="T22" fmla="*/ 3627 w 4393"/>
                <a:gd name="T23" fmla="*/ 529 h 780"/>
                <a:gd name="T24" fmla="*/ 3532 w 4393"/>
                <a:gd name="T25" fmla="*/ 461 h 780"/>
                <a:gd name="T26" fmla="*/ 3417 w 4393"/>
                <a:gd name="T27" fmla="*/ 380 h 780"/>
                <a:gd name="T28" fmla="*/ 3302 w 4393"/>
                <a:gd name="T29" fmla="*/ 292 h 780"/>
                <a:gd name="T30" fmla="*/ 3173 w 4393"/>
                <a:gd name="T31" fmla="*/ 217 h 780"/>
                <a:gd name="T32" fmla="*/ 3044 w 4393"/>
                <a:gd name="T33" fmla="*/ 156 h 780"/>
                <a:gd name="T34" fmla="*/ 2922 w 4393"/>
                <a:gd name="T35" fmla="*/ 109 h 780"/>
                <a:gd name="T36" fmla="*/ 2766 w 4393"/>
                <a:gd name="T37" fmla="*/ 55 h 780"/>
                <a:gd name="T38" fmla="*/ 2719 w 4393"/>
                <a:gd name="T39" fmla="*/ 0 h 780"/>
                <a:gd name="T40" fmla="*/ 1132 w 4393"/>
                <a:gd name="T41" fmla="*/ 0 h 780"/>
                <a:gd name="T42" fmla="*/ 1071 w 4393"/>
                <a:gd name="T43" fmla="*/ 55 h 780"/>
                <a:gd name="T44" fmla="*/ 1037 w 4393"/>
                <a:gd name="T45" fmla="*/ 109 h 780"/>
                <a:gd name="T46" fmla="*/ 1003 w 4393"/>
                <a:gd name="T47" fmla="*/ 156 h 780"/>
                <a:gd name="T48" fmla="*/ 942 w 4393"/>
                <a:gd name="T49" fmla="*/ 251 h 780"/>
                <a:gd name="T50" fmla="*/ 874 w 4393"/>
                <a:gd name="T51" fmla="*/ 326 h 780"/>
                <a:gd name="T52" fmla="*/ 820 w 4393"/>
                <a:gd name="T53" fmla="*/ 387 h 780"/>
                <a:gd name="T54" fmla="*/ 796 w 4393"/>
                <a:gd name="T55" fmla="*/ 427 h 780"/>
                <a:gd name="T56" fmla="*/ 834 w 4393"/>
                <a:gd name="T57" fmla="*/ 434 h 780"/>
                <a:gd name="T58" fmla="*/ 922 w 4393"/>
                <a:gd name="T59" fmla="*/ 428 h 780"/>
                <a:gd name="T60" fmla="*/ 975 w 4393"/>
                <a:gd name="T61" fmla="*/ 427 h 780"/>
                <a:gd name="T62" fmla="*/ 935 w 4393"/>
                <a:gd name="T63" fmla="*/ 461 h 780"/>
                <a:gd name="T64" fmla="*/ 820 w 4393"/>
                <a:gd name="T65" fmla="*/ 529 h 780"/>
                <a:gd name="T66" fmla="*/ 678 w 4393"/>
                <a:gd name="T67" fmla="*/ 617 h 780"/>
                <a:gd name="T68" fmla="*/ 508 w 4393"/>
                <a:gd name="T69" fmla="*/ 733 h 780"/>
                <a:gd name="T70" fmla="*/ 434 w 4393"/>
                <a:gd name="T71" fmla="*/ 780 h 780"/>
                <a:gd name="T72" fmla="*/ 298 w 4393"/>
                <a:gd name="T73" fmla="*/ 753 h 780"/>
                <a:gd name="T74" fmla="*/ 142 w 4393"/>
                <a:gd name="T75" fmla="*/ 739 h 780"/>
                <a:gd name="T76" fmla="*/ 0 w 4393"/>
                <a:gd name="T77" fmla="*/ 726 h 780"/>
                <a:gd name="T78" fmla="*/ 142 w 4393"/>
                <a:gd name="T79" fmla="*/ 645 h 780"/>
                <a:gd name="T80" fmla="*/ 298 w 4393"/>
                <a:gd name="T81" fmla="*/ 543 h 780"/>
                <a:gd name="T82" fmla="*/ 427 w 4393"/>
                <a:gd name="T83" fmla="*/ 461 h 780"/>
                <a:gd name="T84" fmla="*/ 590 w 4393"/>
                <a:gd name="T85" fmla="*/ 367 h 780"/>
                <a:gd name="T86" fmla="*/ 732 w 4393"/>
                <a:gd name="T87" fmla="*/ 278 h 780"/>
                <a:gd name="T88" fmla="*/ 820 w 4393"/>
                <a:gd name="T89" fmla="*/ 204 h 780"/>
                <a:gd name="T90" fmla="*/ 888 w 4393"/>
                <a:gd name="T91" fmla="*/ 150 h 780"/>
                <a:gd name="T92" fmla="*/ 935 w 4393"/>
                <a:gd name="T93" fmla="*/ 102 h 780"/>
                <a:gd name="T94" fmla="*/ 1010 w 4393"/>
                <a:gd name="T95" fmla="*/ 55 h 780"/>
                <a:gd name="T96" fmla="*/ 1071 w 4393"/>
                <a:gd name="T97" fmla="*/ 21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393" h="780">
                  <a:moveTo>
                    <a:pt x="2719" y="0"/>
                  </a:moveTo>
                  <a:lnTo>
                    <a:pt x="3498" y="7"/>
                  </a:lnTo>
                  <a:lnTo>
                    <a:pt x="3559" y="48"/>
                  </a:lnTo>
                  <a:lnTo>
                    <a:pt x="3627" y="109"/>
                  </a:lnTo>
                  <a:lnTo>
                    <a:pt x="3708" y="163"/>
                  </a:lnTo>
                  <a:lnTo>
                    <a:pt x="3810" y="238"/>
                  </a:lnTo>
                  <a:lnTo>
                    <a:pt x="3885" y="292"/>
                  </a:lnTo>
                  <a:lnTo>
                    <a:pt x="3973" y="353"/>
                  </a:lnTo>
                  <a:lnTo>
                    <a:pt x="4068" y="414"/>
                  </a:lnTo>
                  <a:lnTo>
                    <a:pt x="4163" y="461"/>
                  </a:lnTo>
                  <a:lnTo>
                    <a:pt x="4237" y="502"/>
                  </a:lnTo>
                  <a:lnTo>
                    <a:pt x="4319" y="556"/>
                  </a:lnTo>
                  <a:lnTo>
                    <a:pt x="4339" y="570"/>
                  </a:lnTo>
                  <a:lnTo>
                    <a:pt x="4393" y="597"/>
                  </a:lnTo>
                  <a:lnTo>
                    <a:pt x="4319" y="597"/>
                  </a:lnTo>
                  <a:lnTo>
                    <a:pt x="4244" y="590"/>
                  </a:lnTo>
                  <a:lnTo>
                    <a:pt x="4081" y="590"/>
                  </a:lnTo>
                  <a:lnTo>
                    <a:pt x="3973" y="583"/>
                  </a:lnTo>
                  <a:lnTo>
                    <a:pt x="3905" y="583"/>
                  </a:lnTo>
                  <a:lnTo>
                    <a:pt x="3831" y="597"/>
                  </a:lnTo>
                  <a:lnTo>
                    <a:pt x="3749" y="604"/>
                  </a:lnTo>
                  <a:lnTo>
                    <a:pt x="3722" y="590"/>
                  </a:lnTo>
                  <a:lnTo>
                    <a:pt x="3675" y="563"/>
                  </a:lnTo>
                  <a:lnTo>
                    <a:pt x="3627" y="529"/>
                  </a:lnTo>
                  <a:lnTo>
                    <a:pt x="3573" y="495"/>
                  </a:lnTo>
                  <a:lnTo>
                    <a:pt x="3532" y="461"/>
                  </a:lnTo>
                  <a:lnTo>
                    <a:pt x="3498" y="434"/>
                  </a:lnTo>
                  <a:lnTo>
                    <a:pt x="3417" y="380"/>
                  </a:lnTo>
                  <a:lnTo>
                    <a:pt x="3356" y="333"/>
                  </a:lnTo>
                  <a:lnTo>
                    <a:pt x="3302" y="292"/>
                  </a:lnTo>
                  <a:lnTo>
                    <a:pt x="3234" y="258"/>
                  </a:lnTo>
                  <a:lnTo>
                    <a:pt x="3173" y="217"/>
                  </a:lnTo>
                  <a:lnTo>
                    <a:pt x="3112" y="190"/>
                  </a:lnTo>
                  <a:lnTo>
                    <a:pt x="3044" y="156"/>
                  </a:lnTo>
                  <a:lnTo>
                    <a:pt x="2983" y="129"/>
                  </a:lnTo>
                  <a:lnTo>
                    <a:pt x="2922" y="109"/>
                  </a:lnTo>
                  <a:lnTo>
                    <a:pt x="2881" y="82"/>
                  </a:lnTo>
                  <a:lnTo>
                    <a:pt x="2766" y="55"/>
                  </a:lnTo>
                  <a:lnTo>
                    <a:pt x="2739" y="48"/>
                  </a:lnTo>
                  <a:lnTo>
                    <a:pt x="2719" y="0"/>
                  </a:lnTo>
                  <a:close/>
                  <a:moveTo>
                    <a:pt x="1098" y="0"/>
                  </a:moveTo>
                  <a:lnTo>
                    <a:pt x="1132" y="0"/>
                  </a:lnTo>
                  <a:lnTo>
                    <a:pt x="1091" y="34"/>
                  </a:lnTo>
                  <a:lnTo>
                    <a:pt x="1071" y="55"/>
                  </a:lnTo>
                  <a:lnTo>
                    <a:pt x="1051" y="75"/>
                  </a:lnTo>
                  <a:lnTo>
                    <a:pt x="1037" y="109"/>
                  </a:lnTo>
                  <a:lnTo>
                    <a:pt x="1010" y="143"/>
                  </a:lnTo>
                  <a:lnTo>
                    <a:pt x="1003" y="156"/>
                  </a:lnTo>
                  <a:lnTo>
                    <a:pt x="983" y="204"/>
                  </a:lnTo>
                  <a:lnTo>
                    <a:pt x="942" y="251"/>
                  </a:lnTo>
                  <a:lnTo>
                    <a:pt x="915" y="278"/>
                  </a:lnTo>
                  <a:lnTo>
                    <a:pt x="874" y="326"/>
                  </a:lnTo>
                  <a:lnTo>
                    <a:pt x="841" y="367"/>
                  </a:lnTo>
                  <a:lnTo>
                    <a:pt x="820" y="387"/>
                  </a:lnTo>
                  <a:lnTo>
                    <a:pt x="793" y="414"/>
                  </a:lnTo>
                  <a:lnTo>
                    <a:pt x="796" y="427"/>
                  </a:lnTo>
                  <a:lnTo>
                    <a:pt x="811" y="435"/>
                  </a:lnTo>
                  <a:lnTo>
                    <a:pt x="834" y="434"/>
                  </a:lnTo>
                  <a:lnTo>
                    <a:pt x="874" y="421"/>
                  </a:lnTo>
                  <a:lnTo>
                    <a:pt x="922" y="428"/>
                  </a:lnTo>
                  <a:lnTo>
                    <a:pt x="949" y="428"/>
                  </a:lnTo>
                  <a:lnTo>
                    <a:pt x="975" y="427"/>
                  </a:lnTo>
                  <a:lnTo>
                    <a:pt x="976" y="434"/>
                  </a:lnTo>
                  <a:lnTo>
                    <a:pt x="935" y="461"/>
                  </a:lnTo>
                  <a:lnTo>
                    <a:pt x="888" y="495"/>
                  </a:lnTo>
                  <a:lnTo>
                    <a:pt x="820" y="529"/>
                  </a:lnTo>
                  <a:lnTo>
                    <a:pt x="746" y="577"/>
                  </a:lnTo>
                  <a:lnTo>
                    <a:pt x="678" y="617"/>
                  </a:lnTo>
                  <a:lnTo>
                    <a:pt x="556" y="685"/>
                  </a:lnTo>
                  <a:lnTo>
                    <a:pt x="508" y="733"/>
                  </a:lnTo>
                  <a:lnTo>
                    <a:pt x="468" y="753"/>
                  </a:lnTo>
                  <a:lnTo>
                    <a:pt x="434" y="780"/>
                  </a:lnTo>
                  <a:lnTo>
                    <a:pt x="373" y="767"/>
                  </a:lnTo>
                  <a:lnTo>
                    <a:pt x="298" y="753"/>
                  </a:lnTo>
                  <a:lnTo>
                    <a:pt x="224" y="746"/>
                  </a:lnTo>
                  <a:lnTo>
                    <a:pt x="142" y="739"/>
                  </a:lnTo>
                  <a:lnTo>
                    <a:pt x="74" y="733"/>
                  </a:lnTo>
                  <a:lnTo>
                    <a:pt x="0" y="726"/>
                  </a:lnTo>
                  <a:lnTo>
                    <a:pt x="61" y="706"/>
                  </a:lnTo>
                  <a:lnTo>
                    <a:pt x="142" y="645"/>
                  </a:lnTo>
                  <a:lnTo>
                    <a:pt x="224" y="590"/>
                  </a:lnTo>
                  <a:lnTo>
                    <a:pt x="298" y="543"/>
                  </a:lnTo>
                  <a:lnTo>
                    <a:pt x="359" y="502"/>
                  </a:lnTo>
                  <a:lnTo>
                    <a:pt x="427" y="461"/>
                  </a:lnTo>
                  <a:lnTo>
                    <a:pt x="515" y="421"/>
                  </a:lnTo>
                  <a:lnTo>
                    <a:pt x="590" y="367"/>
                  </a:lnTo>
                  <a:lnTo>
                    <a:pt x="664" y="326"/>
                  </a:lnTo>
                  <a:lnTo>
                    <a:pt x="732" y="278"/>
                  </a:lnTo>
                  <a:lnTo>
                    <a:pt x="779" y="231"/>
                  </a:lnTo>
                  <a:lnTo>
                    <a:pt x="820" y="204"/>
                  </a:lnTo>
                  <a:lnTo>
                    <a:pt x="834" y="197"/>
                  </a:lnTo>
                  <a:lnTo>
                    <a:pt x="888" y="150"/>
                  </a:lnTo>
                  <a:lnTo>
                    <a:pt x="915" y="122"/>
                  </a:lnTo>
                  <a:lnTo>
                    <a:pt x="935" y="102"/>
                  </a:lnTo>
                  <a:lnTo>
                    <a:pt x="976" y="75"/>
                  </a:lnTo>
                  <a:lnTo>
                    <a:pt x="1010" y="55"/>
                  </a:lnTo>
                  <a:lnTo>
                    <a:pt x="1044" y="41"/>
                  </a:lnTo>
                  <a:lnTo>
                    <a:pt x="1071" y="21"/>
                  </a:lnTo>
                  <a:lnTo>
                    <a:pt x="1098" y="0"/>
                  </a:lnTo>
                  <a:close/>
                </a:path>
              </a:pathLst>
            </a:custGeom>
            <a:noFill/>
            <a:ln w="4763" cap="sq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" name="Freeform 55"/>
            <p:cNvSpPr>
              <a:spLocks noEditPoints="1"/>
            </p:cNvSpPr>
            <p:nvPr/>
          </p:nvSpPr>
          <p:spPr bwMode="auto">
            <a:xfrm>
              <a:off x="2340" y="1991"/>
              <a:ext cx="1308" cy="148"/>
            </a:xfrm>
            <a:custGeom>
              <a:avLst/>
              <a:gdLst>
                <a:gd name="T0" fmla="*/ 4969 w 5756"/>
                <a:gd name="T1" fmla="*/ 332 h 651"/>
                <a:gd name="T2" fmla="*/ 4956 w 5756"/>
                <a:gd name="T3" fmla="*/ 224 h 651"/>
                <a:gd name="T4" fmla="*/ 4454 w 5756"/>
                <a:gd name="T5" fmla="*/ 27 h 651"/>
                <a:gd name="T6" fmla="*/ 4515 w 5756"/>
                <a:gd name="T7" fmla="*/ 41 h 651"/>
                <a:gd name="T8" fmla="*/ 4827 w 5756"/>
                <a:gd name="T9" fmla="*/ 149 h 651"/>
                <a:gd name="T10" fmla="*/ 4990 w 5756"/>
                <a:gd name="T11" fmla="*/ 176 h 651"/>
                <a:gd name="T12" fmla="*/ 4888 w 5756"/>
                <a:gd name="T13" fmla="*/ 82 h 651"/>
                <a:gd name="T14" fmla="*/ 4698 w 5756"/>
                <a:gd name="T15" fmla="*/ 54 h 651"/>
                <a:gd name="T16" fmla="*/ 4664 w 5756"/>
                <a:gd name="T17" fmla="*/ 143 h 651"/>
                <a:gd name="T18" fmla="*/ 5390 w 5756"/>
                <a:gd name="T19" fmla="*/ 448 h 651"/>
                <a:gd name="T20" fmla="*/ 5213 w 5756"/>
                <a:gd name="T21" fmla="*/ 522 h 651"/>
                <a:gd name="T22" fmla="*/ 5756 w 5756"/>
                <a:gd name="T23" fmla="*/ 522 h 651"/>
                <a:gd name="T24" fmla="*/ 5634 w 5756"/>
                <a:gd name="T25" fmla="*/ 576 h 651"/>
                <a:gd name="T26" fmla="*/ 5051 w 5756"/>
                <a:gd name="T27" fmla="*/ 434 h 651"/>
                <a:gd name="T28" fmla="*/ 5200 w 5756"/>
                <a:gd name="T29" fmla="*/ 332 h 651"/>
                <a:gd name="T30" fmla="*/ 5390 w 5756"/>
                <a:gd name="T31" fmla="*/ 319 h 651"/>
                <a:gd name="T32" fmla="*/ 5478 w 5756"/>
                <a:gd name="T33" fmla="*/ 387 h 651"/>
                <a:gd name="T34" fmla="*/ 5058 w 5756"/>
                <a:gd name="T35" fmla="*/ 299 h 651"/>
                <a:gd name="T36" fmla="*/ 5227 w 5756"/>
                <a:gd name="T37" fmla="*/ 258 h 651"/>
                <a:gd name="T38" fmla="*/ 5064 w 5756"/>
                <a:gd name="T39" fmla="*/ 61 h 651"/>
                <a:gd name="T40" fmla="*/ 0 w 5756"/>
                <a:gd name="T41" fmla="*/ 522 h 651"/>
                <a:gd name="T42" fmla="*/ 112 w 5756"/>
                <a:gd name="T43" fmla="*/ 649 h 651"/>
                <a:gd name="T44" fmla="*/ 122 w 5756"/>
                <a:gd name="T45" fmla="*/ 529 h 651"/>
                <a:gd name="T46" fmla="*/ 379 w 5756"/>
                <a:gd name="T47" fmla="*/ 651 h 651"/>
                <a:gd name="T48" fmla="*/ 827 w 5756"/>
                <a:gd name="T49" fmla="*/ 488 h 651"/>
                <a:gd name="T50" fmla="*/ 217 w 5756"/>
                <a:gd name="T51" fmla="*/ 556 h 651"/>
                <a:gd name="T52" fmla="*/ 366 w 5756"/>
                <a:gd name="T53" fmla="*/ 461 h 651"/>
                <a:gd name="T54" fmla="*/ 556 w 5756"/>
                <a:gd name="T55" fmla="*/ 441 h 651"/>
                <a:gd name="T56" fmla="*/ 644 w 5756"/>
                <a:gd name="T57" fmla="*/ 515 h 651"/>
                <a:gd name="T58" fmla="*/ 684 w 5756"/>
                <a:gd name="T59" fmla="*/ 529 h 651"/>
                <a:gd name="T60" fmla="*/ 630 w 5756"/>
                <a:gd name="T61" fmla="*/ 393 h 651"/>
                <a:gd name="T62" fmla="*/ 261 w 5756"/>
                <a:gd name="T63" fmla="*/ 400 h 651"/>
                <a:gd name="T64" fmla="*/ 427 w 5756"/>
                <a:gd name="T65" fmla="*/ 332 h 651"/>
                <a:gd name="T66" fmla="*/ 942 w 5756"/>
                <a:gd name="T67" fmla="*/ 482 h 651"/>
                <a:gd name="T68" fmla="*/ 888 w 5756"/>
                <a:gd name="T69" fmla="*/ 414 h 651"/>
                <a:gd name="T70" fmla="*/ 779 w 5756"/>
                <a:gd name="T71" fmla="*/ 278 h 651"/>
                <a:gd name="T72" fmla="*/ 942 w 5756"/>
                <a:gd name="T73" fmla="*/ 305 h 651"/>
                <a:gd name="T74" fmla="*/ 565 w 5756"/>
                <a:gd name="T75" fmla="*/ 284 h 651"/>
                <a:gd name="T76" fmla="*/ 1613 w 5756"/>
                <a:gd name="T77" fmla="*/ 488 h 651"/>
                <a:gd name="T78" fmla="*/ 1152 w 5756"/>
                <a:gd name="T79" fmla="*/ 458 h 651"/>
                <a:gd name="T80" fmla="*/ 1288 w 5756"/>
                <a:gd name="T81" fmla="*/ 441 h 651"/>
                <a:gd name="T82" fmla="*/ 1438 w 5756"/>
                <a:gd name="T83" fmla="*/ 529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756" h="651">
                  <a:moveTo>
                    <a:pt x="4702" y="213"/>
                  </a:moveTo>
                  <a:lnTo>
                    <a:pt x="4713" y="233"/>
                  </a:lnTo>
                  <a:moveTo>
                    <a:pt x="4969" y="332"/>
                  </a:moveTo>
                  <a:lnTo>
                    <a:pt x="5010" y="380"/>
                  </a:lnTo>
                  <a:lnTo>
                    <a:pt x="4963" y="400"/>
                  </a:lnTo>
                  <a:moveTo>
                    <a:pt x="4956" y="224"/>
                  </a:moveTo>
                  <a:lnTo>
                    <a:pt x="4895" y="231"/>
                  </a:lnTo>
                  <a:lnTo>
                    <a:pt x="4936" y="292"/>
                  </a:lnTo>
                  <a:moveTo>
                    <a:pt x="4454" y="27"/>
                  </a:moveTo>
                  <a:lnTo>
                    <a:pt x="4495" y="0"/>
                  </a:lnTo>
                  <a:moveTo>
                    <a:pt x="4515" y="0"/>
                  </a:moveTo>
                  <a:lnTo>
                    <a:pt x="4515" y="41"/>
                  </a:lnTo>
                  <a:moveTo>
                    <a:pt x="4773" y="190"/>
                  </a:moveTo>
                  <a:lnTo>
                    <a:pt x="4766" y="122"/>
                  </a:lnTo>
                  <a:lnTo>
                    <a:pt x="4827" y="149"/>
                  </a:lnTo>
                  <a:moveTo>
                    <a:pt x="4929" y="163"/>
                  </a:moveTo>
                  <a:lnTo>
                    <a:pt x="4983" y="122"/>
                  </a:lnTo>
                  <a:lnTo>
                    <a:pt x="4990" y="176"/>
                  </a:lnTo>
                  <a:moveTo>
                    <a:pt x="4881" y="14"/>
                  </a:moveTo>
                  <a:lnTo>
                    <a:pt x="4847" y="41"/>
                  </a:lnTo>
                  <a:lnTo>
                    <a:pt x="4888" y="82"/>
                  </a:lnTo>
                  <a:moveTo>
                    <a:pt x="4644" y="34"/>
                  </a:moveTo>
                  <a:lnTo>
                    <a:pt x="4685" y="7"/>
                  </a:lnTo>
                  <a:lnTo>
                    <a:pt x="4698" y="54"/>
                  </a:lnTo>
                  <a:moveTo>
                    <a:pt x="4624" y="102"/>
                  </a:moveTo>
                  <a:lnTo>
                    <a:pt x="4610" y="170"/>
                  </a:lnTo>
                  <a:lnTo>
                    <a:pt x="4664" y="143"/>
                  </a:lnTo>
                  <a:moveTo>
                    <a:pt x="4456" y="103"/>
                  </a:moveTo>
                  <a:lnTo>
                    <a:pt x="4456" y="110"/>
                  </a:lnTo>
                  <a:moveTo>
                    <a:pt x="5390" y="448"/>
                  </a:moveTo>
                  <a:lnTo>
                    <a:pt x="5417" y="488"/>
                  </a:lnTo>
                  <a:lnTo>
                    <a:pt x="5363" y="502"/>
                  </a:lnTo>
                  <a:moveTo>
                    <a:pt x="5213" y="522"/>
                  </a:moveTo>
                  <a:lnTo>
                    <a:pt x="5241" y="475"/>
                  </a:lnTo>
                  <a:lnTo>
                    <a:pt x="5268" y="522"/>
                  </a:lnTo>
                  <a:moveTo>
                    <a:pt x="5756" y="522"/>
                  </a:moveTo>
                  <a:lnTo>
                    <a:pt x="5702" y="529"/>
                  </a:lnTo>
                  <a:lnTo>
                    <a:pt x="5729" y="583"/>
                  </a:lnTo>
                  <a:moveTo>
                    <a:pt x="5634" y="576"/>
                  </a:moveTo>
                  <a:lnTo>
                    <a:pt x="5573" y="543"/>
                  </a:lnTo>
                  <a:lnTo>
                    <a:pt x="5580" y="583"/>
                  </a:lnTo>
                  <a:moveTo>
                    <a:pt x="5051" y="434"/>
                  </a:moveTo>
                  <a:lnTo>
                    <a:pt x="5091" y="482"/>
                  </a:lnTo>
                  <a:lnTo>
                    <a:pt x="5078" y="488"/>
                  </a:lnTo>
                  <a:moveTo>
                    <a:pt x="5200" y="332"/>
                  </a:moveTo>
                  <a:lnTo>
                    <a:pt x="5166" y="393"/>
                  </a:lnTo>
                  <a:lnTo>
                    <a:pt x="5227" y="407"/>
                  </a:lnTo>
                  <a:moveTo>
                    <a:pt x="5390" y="319"/>
                  </a:moveTo>
                  <a:lnTo>
                    <a:pt x="5336" y="319"/>
                  </a:lnTo>
                  <a:lnTo>
                    <a:pt x="5369" y="373"/>
                  </a:lnTo>
                  <a:moveTo>
                    <a:pt x="5478" y="387"/>
                  </a:moveTo>
                  <a:lnTo>
                    <a:pt x="5498" y="441"/>
                  </a:lnTo>
                  <a:lnTo>
                    <a:pt x="5525" y="400"/>
                  </a:lnTo>
                  <a:moveTo>
                    <a:pt x="5058" y="299"/>
                  </a:moveTo>
                  <a:lnTo>
                    <a:pt x="5078" y="244"/>
                  </a:lnTo>
                  <a:lnTo>
                    <a:pt x="5112" y="299"/>
                  </a:lnTo>
                  <a:moveTo>
                    <a:pt x="5227" y="258"/>
                  </a:moveTo>
                  <a:lnTo>
                    <a:pt x="5268" y="210"/>
                  </a:lnTo>
                  <a:lnTo>
                    <a:pt x="5288" y="258"/>
                  </a:lnTo>
                  <a:moveTo>
                    <a:pt x="5064" y="61"/>
                  </a:moveTo>
                  <a:lnTo>
                    <a:pt x="5078" y="129"/>
                  </a:lnTo>
                  <a:lnTo>
                    <a:pt x="5112" y="88"/>
                  </a:lnTo>
                  <a:moveTo>
                    <a:pt x="0" y="522"/>
                  </a:moveTo>
                  <a:lnTo>
                    <a:pt x="20" y="556"/>
                  </a:lnTo>
                  <a:moveTo>
                    <a:pt x="133" y="646"/>
                  </a:moveTo>
                  <a:lnTo>
                    <a:pt x="112" y="649"/>
                  </a:lnTo>
                  <a:moveTo>
                    <a:pt x="128" y="461"/>
                  </a:moveTo>
                  <a:lnTo>
                    <a:pt x="176" y="509"/>
                  </a:lnTo>
                  <a:lnTo>
                    <a:pt x="122" y="529"/>
                  </a:lnTo>
                  <a:moveTo>
                    <a:pt x="552" y="574"/>
                  </a:moveTo>
                  <a:lnTo>
                    <a:pt x="567" y="596"/>
                  </a:lnTo>
                  <a:moveTo>
                    <a:pt x="379" y="651"/>
                  </a:moveTo>
                  <a:lnTo>
                    <a:pt x="406" y="597"/>
                  </a:lnTo>
                  <a:lnTo>
                    <a:pt x="434" y="638"/>
                  </a:lnTo>
                  <a:moveTo>
                    <a:pt x="827" y="488"/>
                  </a:moveTo>
                  <a:lnTo>
                    <a:pt x="773" y="495"/>
                  </a:lnTo>
                  <a:lnTo>
                    <a:pt x="793" y="529"/>
                  </a:lnTo>
                  <a:moveTo>
                    <a:pt x="217" y="556"/>
                  </a:moveTo>
                  <a:lnTo>
                    <a:pt x="257" y="604"/>
                  </a:lnTo>
                  <a:lnTo>
                    <a:pt x="210" y="631"/>
                  </a:lnTo>
                  <a:moveTo>
                    <a:pt x="366" y="461"/>
                  </a:moveTo>
                  <a:lnTo>
                    <a:pt x="332" y="515"/>
                  </a:lnTo>
                  <a:lnTo>
                    <a:pt x="393" y="536"/>
                  </a:lnTo>
                  <a:moveTo>
                    <a:pt x="556" y="441"/>
                  </a:moveTo>
                  <a:lnTo>
                    <a:pt x="501" y="441"/>
                  </a:lnTo>
                  <a:lnTo>
                    <a:pt x="528" y="495"/>
                  </a:lnTo>
                  <a:moveTo>
                    <a:pt x="644" y="515"/>
                  </a:moveTo>
                  <a:lnTo>
                    <a:pt x="664" y="563"/>
                  </a:lnTo>
                  <a:moveTo>
                    <a:pt x="664" y="563"/>
                  </a:moveTo>
                  <a:lnTo>
                    <a:pt x="684" y="529"/>
                  </a:lnTo>
                  <a:moveTo>
                    <a:pt x="657" y="339"/>
                  </a:moveTo>
                  <a:lnTo>
                    <a:pt x="684" y="387"/>
                  </a:lnTo>
                  <a:lnTo>
                    <a:pt x="630" y="393"/>
                  </a:lnTo>
                  <a:moveTo>
                    <a:pt x="221" y="425"/>
                  </a:moveTo>
                  <a:lnTo>
                    <a:pt x="225" y="415"/>
                  </a:lnTo>
                  <a:moveTo>
                    <a:pt x="261" y="400"/>
                  </a:moveTo>
                  <a:lnTo>
                    <a:pt x="274" y="420"/>
                  </a:lnTo>
                  <a:moveTo>
                    <a:pt x="393" y="380"/>
                  </a:moveTo>
                  <a:lnTo>
                    <a:pt x="427" y="332"/>
                  </a:lnTo>
                  <a:lnTo>
                    <a:pt x="447" y="380"/>
                  </a:lnTo>
                  <a:moveTo>
                    <a:pt x="922" y="461"/>
                  </a:moveTo>
                  <a:lnTo>
                    <a:pt x="942" y="482"/>
                  </a:lnTo>
                  <a:moveTo>
                    <a:pt x="908" y="346"/>
                  </a:moveTo>
                  <a:lnTo>
                    <a:pt x="847" y="353"/>
                  </a:lnTo>
                  <a:lnTo>
                    <a:pt x="888" y="414"/>
                  </a:lnTo>
                  <a:moveTo>
                    <a:pt x="725" y="312"/>
                  </a:moveTo>
                  <a:lnTo>
                    <a:pt x="718" y="244"/>
                  </a:lnTo>
                  <a:lnTo>
                    <a:pt x="779" y="278"/>
                  </a:lnTo>
                  <a:moveTo>
                    <a:pt x="881" y="292"/>
                  </a:moveTo>
                  <a:lnTo>
                    <a:pt x="935" y="251"/>
                  </a:lnTo>
                  <a:lnTo>
                    <a:pt x="942" y="305"/>
                  </a:lnTo>
                  <a:moveTo>
                    <a:pt x="842" y="203"/>
                  </a:moveTo>
                  <a:lnTo>
                    <a:pt x="842" y="209"/>
                  </a:lnTo>
                  <a:moveTo>
                    <a:pt x="565" y="284"/>
                  </a:moveTo>
                  <a:lnTo>
                    <a:pt x="562" y="292"/>
                  </a:lnTo>
                  <a:lnTo>
                    <a:pt x="617" y="271"/>
                  </a:lnTo>
                  <a:moveTo>
                    <a:pt x="1613" y="488"/>
                  </a:moveTo>
                  <a:lnTo>
                    <a:pt x="1559" y="495"/>
                  </a:lnTo>
                  <a:lnTo>
                    <a:pt x="1573" y="522"/>
                  </a:lnTo>
                  <a:moveTo>
                    <a:pt x="1152" y="458"/>
                  </a:moveTo>
                  <a:lnTo>
                    <a:pt x="1152" y="465"/>
                  </a:lnTo>
                  <a:moveTo>
                    <a:pt x="1342" y="441"/>
                  </a:moveTo>
                  <a:lnTo>
                    <a:pt x="1288" y="441"/>
                  </a:lnTo>
                  <a:lnTo>
                    <a:pt x="1308" y="482"/>
                  </a:lnTo>
                  <a:moveTo>
                    <a:pt x="1432" y="514"/>
                  </a:moveTo>
                  <a:lnTo>
                    <a:pt x="1438" y="529"/>
                  </a:lnTo>
                  <a:moveTo>
                    <a:pt x="1466" y="544"/>
                  </a:moveTo>
                  <a:lnTo>
                    <a:pt x="1476" y="528"/>
                  </a:lnTo>
                </a:path>
              </a:pathLst>
            </a:custGeom>
            <a:noFill/>
            <a:ln w="4763" cap="sq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2" name="Freeform 56"/>
            <p:cNvSpPr>
              <a:spLocks noEditPoints="1"/>
            </p:cNvSpPr>
            <p:nvPr/>
          </p:nvSpPr>
          <p:spPr bwMode="auto">
            <a:xfrm>
              <a:off x="635" y="2005"/>
              <a:ext cx="2086" cy="667"/>
            </a:xfrm>
            <a:custGeom>
              <a:avLst/>
              <a:gdLst>
                <a:gd name="T0" fmla="*/ 8929 w 9180"/>
                <a:gd name="T1" fmla="*/ 331 h 2928"/>
                <a:gd name="T2" fmla="*/ 8570 w 9180"/>
                <a:gd name="T3" fmla="*/ 359 h 2928"/>
                <a:gd name="T4" fmla="*/ 8746 w 9180"/>
                <a:gd name="T5" fmla="*/ 318 h 2928"/>
                <a:gd name="T6" fmla="*/ 9180 w 9180"/>
                <a:gd name="T7" fmla="*/ 352 h 2928"/>
                <a:gd name="T8" fmla="*/ 8570 w 9180"/>
                <a:gd name="T9" fmla="*/ 148 h 2928"/>
                <a:gd name="T10" fmla="*/ 9018 w 9180"/>
                <a:gd name="T11" fmla="*/ 250 h 2928"/>
                <a:gd name="T12" fmla="*/ 8868 w 9180"/>
                <a:gd name="T13" fmla="*/ 169 h 2928"/>
                <a:gd name="T14" fmla="*/ 8665 w 9180"/>
                <a:gd name="T15" fmla="*/ 216 h 2928"/>
                <a:gd name="T16" fmla="*/ 231 w 9180"/>
                <a:gd name="T17" fmla="*/ 2813 h 2928"/>
                <a:gd name="T18" fmla="*/ 7 w 9180"/>
                <a:gd name="T19" fmla="*/ 2840 h 2928"/>
                <a:gd name="T20" fmla="*/ 20 w 9180"/>
                <a:gd name="T21" fmla="*/ 2623 h 2928"/>
                <a:gd name="T22" fmla="*/ 339 w 9180"/>
                <a:gd name="T23" fmla="*/ 2772 h 2928"/>
                <a:gd name="T24" fmla="*/ 319 w 9180"/>
                <a:gd name="T25" fmla="*/ 2637 h 2928"/>
                <a:gd name="T26" fmla="*/ 109 w 9180"/>
                <a:gd name="T27" fmla="*/ 2596 h 2928"/>
                <a:gd name="T28" fmla="*/ 292 w 9180"/>
                <a:gd name="T29" fmla="*/ 2569 h 2928"/>
                <a:gd name="T30" fmla="*/ 237 w 9180"/>
                <a:gd name="T31" fmla="*/ 2386 h 2928"/>
                <a:gd name="T32" fmla="*/ 0 w 9180"/>
                <a:gd name="T33" fmla="*/ 2393 h 2928"/>
                <a:gd name="T34" fmla="*/ 851 w 9180"/>
                <a:gd name="T35" fmla="*/ 2918 h 2928"/>
                <a:gd name="T36" fmla="*/ 624 w 9180"/>
                <a:gd name="T37" fmla="*/ 2772 h 2928"/>
                <a:gd name="T38" fmla="*/ 848 w 9180"/>
                <a:gd name="T39" fmla="*/ 2752 h 2928"/>
                <a:gd name="T40" fmla="*/ 448 w 9180"/>
                <a:gd name="T41" fmla="*/ 2732 h 2928"/>
                <a:gd name="T42" fmla="*/ 651 w 9180"/>
                <a:gd name="T43" fmla="*/ 2677 h 2928"/>
                <a:gd name="T44" fmla="*/ 454 w 9180"/>
                <a:gd name="T45" fmla="*/ 2447 h 2928"/>
                <a:gd name="T46" fmla="*/ 671 w 9180"/>
                <a:gd name="T47" fmla="*/ 2399 h 2928"/>
                <a:gd name="T48" fmla="*/ 631 w 9180"/>
                <a:gd name="T49" fmla="*/ 2555 h 2928"/>
                <a:gd name="T50" fmla="*/ 3257 w 9180"/>
                <a:gd name="T51" fmla="*/ 537 h 2928"/>
                <a:gd name="T52" fmla="*/ 3187 w 9180"/>
                <a:gd name="T53" fmla="*/ 460 h 2928"/>
                <a:gd name="T54" fmla="*/ 3349 w 9180"/>
                <a:gd name="T55" fmla="*/ 386 h 2928"/>
                <a:gd name="T56" fmla="*/ 3498 w 9180"/>
                <a:gd name="T57" fmla="*/ 464 h 2928"/>
                <a:gd name="T58" fmla="*/ 3485 w 9180"/>
                <a:gd name="T59" fmla="*/ 338 h 2928"/>
                <a:gd name="T60" fmla="*/ 3126 w 9180"/>
                <a:gd name="T61" fmla="*/ 365 h 2928"/>
                <a:gd name="T62" fmla="*/ 3302 w 9180"/>
                <a:gd name="T63" fmla="*/ 325 h 2928"/>
                <a:gd name="T64" fmla="*/ 3736 w 9180"/>
                <a:gd name="T65" fmla="*/ 359 h 2928"/>
                <a:gd name="T66" fmla="*/ 3627 w 9180"/>
                <a:gd name="T67" fmla="*/ 223 h 2928"/>
                <a:gd name="T68" fmla="*/ 3688 w 9180"/>
                <a:gd name="T69" fmla="*/ 87 h 2928"/>
                <a:gd name="T70" fmla="*/ 3767 w 9180"/>
                <a:gd name="T71" fmla="*/ 0 h 2928"/>
                <a:gd name="T72" fmla="*/ 3502 w 9180"/>
                <a:gd name="T73" fmla="*/ 124 h 2928"/>
                <a:gd name="T74" fmla="*/ 3465 w 9180"/>
                <a:gd name="T75" fmla="*/ 216 h 2928"/>
                <a:gd name="T76" fmla="*/ 3282 w 9180"/>
                <a:gd name="T77" fmla="*/ 223 h 2928"/>
                <a:gd name="T78" fmla="*/ 4271 w 9180"/>
                <a:gd name="T79" fmla="*/ 338 h 2928"/>
                <a:gd name="T80" fmla="*/ 3905 w 9180"/>
                <a:gd name="T81" fmla="*/ 345 h 2928"/>
                <a:gd name="T82" fmla="*/ 4088 w 9180"/>
                <a:gd name="T83" fmla="*/ 325 h 2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180" h="2928">
                  <a:moveTo>
                    <a:pt x="8950" y="277"/>
                  </a:moveTo>
                  <a:lnTo>
                    <a:pt x="8977" y="325"/>
                  </a:lnTo>
                  <a:lnTo>
                    <a:pt x="8929" y="331"/>
                  </a:lnTo>
                  <a:moveTo>
                    <a:pt x="8516" y="365"/>
                  </a:moveTo>
                  <a:lnTo>
                    <a:pt x="8536" y="311"/>
                  </a:lnTo>
                  <a:lnTo>
                    <a:pt x="8570" y="359"/>
                  </a:lnTo>
                  <a:moveTo>
                    <a:pt x="8685" y="318"/>
                  </a:moveTo>
                  <a:lnTo>
                    <a:pt x="8719" y="270"/>
                  </a:lnTo>
                  <a:lnTo>
                    <a:pt x="8746" y="318"/>
                  </a:lnTo>
                  <a:moveTo>
                    <a:pt x="9180" y="291"/>
                  </a:moveTo>
                  <a:lnTo>
                    <a:pt x="9140" y="291"/>
                  </a:lnTo>
                  <a:lnTo>
                    <a:pt x="9180" y="352"/>
                  </a:lnTo>
                  <a:moveTo>
                    <a:pt x="8523" y="128"/>
                  </a:moveTo>
                  <a:lnTo>
                    <a:pt x="8536" y="196"/>
                  </a:lnTo>
                  <a:lnTo>
                    <a:pt x="8570" y="148"/>
                  </a:lnTo>
                  <a:moveTo>
                    <a:pt x="8764" y="94"/>
                  </a:moveTo>
                  <a:lnTo>
                    <a:pt x="8764" y="101"/>
                  </a:lnTo>
                  <a:moveTo>
                    <a:pt x="9018" y="250"/>
                  </a:moveTo>
                  <a:lnTo>
                    <a:pt x="9011" y="182"/>
                  </a:lnTo>
                  <a:lnTo>
                    <a:pt x="9072" y="216"/>
                  </a:lnTo>
                  <a:moveTo>
                    <a:pt x="8868" y="169"/>
                  </a:moveTo>
                  <a:lnTo>
                    <a:pt x="8855" y="230"/>
                  </a:lnTo>
                  <a:lnTo>
                    <a:pt x="8909" y="209"/>
                  </a:lnTo>
                  <a:moveTo>
                    <a:pt x="8665" y="216"/>
                  </a:moveTo>
                  <a:lnTo>
                    <a:pt x="8699" y="169"/>
                  </a:lnTo>
                  <a:lnTo>
                    <a:pt x="8719" y="216"/>
                  </a:lnTo>
                  <a:moveTo>
                    <a:pt x="231" y="2813"/>
                  </a:moveTo>
                  <a:lnTo>
                    <a:pt x="163" y="2813"/>
                  </a:lnTo>
                  <a:lnTo>
                    <a:pt x="203" y="2888"/>
                  </a:lnTo>
                  <a:moveTo>
                    <a:pt x="7" y="2840"/>
                  </a:moveTo>
                  <a:lnTo>
                    <a:pt x="34" y="2901"/>
                  </a:lnTo>
                  <a:lnTo>
                    <a:pt x="61" y="2854"/>
                  </a:lnTo>
                  <a:moveTo>
                    <a:pt x="20" y="2623"/>
                  </a:moveTo>
                  <a:lnTo>
                    <a:pt x="54" y="2684"/>
                  </a:lnTo>
                  <a:lnTo>
                    <a:pt x="0" y="2691"/>
                  </a:lnTo>
                  <a:moveTo>
                    <a:pt x="339" y="2772"/>
                  </a:moveTo>
                  <a:lnTo>
                    <a:pt x="393" y="2827"/>
                  </a:lnTo>
                  <a:lnTo>
                    <a:pt x="332" y="2854"/>
                  </a:lnTo>
                  <a:moveTo>
                    <a:pt x="319" y="2637"/>
                  </a:moveTo>
                  <a:lnTo>
                    <a:pt x="251" y="2643"/>
                  </a:lnTo>
                  <a:lnTo>
                    <a:pt x="298" y="2718"/>
                  </a:lnTo>
                  <a:moveTo>
                    <a:pt x="109" y="2596"/>
                  </a:moveTo>
                  <a:lnTo>
                    <a:pt x="95" y="2515"/>
                  </a:lnTo>
                  <a:lnTo>
                    <a:pt x="170" y="2555"/>
                  </a:lnTo>
                  <a:moveTo>
                    <a:pt x="292" y="2569"/>
                  </a:moveTo>
                  <a:lnTo>
                    <a:pt x="359" y="2515"/>
                  </a:lnTo>
                  <a:lnTo>
                    <a:pt x="366" y="2589"/>
                  </a:lnTo>
                  <a:moveTo>
                    <a:pt x="237" y="2386"/>
                  </a:moveTo>
                  <a:lnTo>
                    <a:pt x="190" y="2420"/>
                  </a:lnTo>
                  <a:lnTo>
                    <a:pt x="244" y="2474"/>
                  </a:lnTo>
                  <a:moveTo>
                    <a:pt x="0" y="2393"/>
                  </a:moveTo>
                  <a:lnTo>
                    <a:pt x="14" y="2433"/>
                  </a:lnTo>
                  <a:moveTo>
                    <a:pt x="845" y="2910"/>
                  </a:moveTo>
                  <a:lnTo>
                    <a:pt x="851" y="2918"/>
                  </a:lnTo>
                  <a:moveTo>
                    <a:pt x="441" y="2894"/>
                  </a:moveTo>
                  <a:lnTo>
                    <a:pt x="468" y="2928"/>
                  </a:lnTo>
                  <a:moveTo>
                    <a:pt x="624" y="2772"/>
                  </a:moveTo>
                  <a:lnTo>
                    <a:pt x="583" y="2840"/>
                  </a:lnTo>
                  <a:lnTo>
                    <a:pt x="651" y="2860"/>
                  </a:lnTo>
                  <a:moveTo>
                    <a:pt x="848" y="2752"/>
                  </a:moveTo>
                  <a:lnTo>
                    <a:pt x="780" y="2752"/>
                  </a:lnTo>
                  <a:lnTo>
                    <a:pt x="820" y="2820"/>
                  </a:lnTo>
                  <a:moveTo>
                    <a:pt x="448" y="2732"/>
                  </a:moveTo>
                  <a:lnTo>
                    <a:pt x="475" y="2664"/>
                  </a:lnTo>
                  <a:lnTo>
                    <a:pt x="509" y="2725"/>
                  </a:lnTo>
                  <a:moveTo>
                    <a:pt x="651" y="2677"/>
                  </a:moveTo>
                  <a:lnTo>
                    <a:pt x="698" y="2623"/>
                  </a:lnTo>
                  <a:lnTo>
                    <a:pt x="726" y="2677"/>
                  </a:lnTo>
                  <a:moveTo>
                    <a:pt x="454" y="2447"/>
                  </a:moveTo>
                  <a:lnTo>
                    <a:pt x="468" y="2528"/>
                  </a:lnTo>
                  <a:lnTo>
                    <a:pt x="515" y="2474"/>
                  </a:lnTo>
                  <a:moveTo>
                    <a:pt x="671" y="2399"/>
                  </a:moveTo>
                  <a:lnTo>
                    <a:pt x="739" y="2352"/>
                  </a:lnTo>
                  <a:lnTo>
                    <a:pt x="746" y="2413"/>
                  </a:lnTo>
                  <a:moveTo>
                    <a:pt x="631" y="2555"/>
                  </a:moveTo>
                  <a:lnTo>
                    <a:pt x="671" y="2501"/>
                  </a:lnTo>
                  <a:lnTo>
                    <a:pt x="698" y="2555"/>
                  </a:lnTo>
                  <a:moveTo>
                    <a:pt x="3257" y="537"/>
                  </a:moveTo>
                  <a:lnTo>
                    <a:pt x="3257" y="544"/>
                  </a:lnTo>
                  <a:moveTo>
                    <a:pt x="3221" y="406"/>
                  </a:moveTo>
                  <a:lnTo>
                    <a:pt x="3187" y="460"/>
                  </a:lnTo>
                  <a:lnTo>
                    <a:pt x="3241" y="481"/>
                  </a:lnTo>
                  <a:moveTo>
                    <a:pt x="3410" y="386"/>
                  </a:moveTo>
                  <a:lnTo>
                    <a:pt x="3349" y="386"/>
                  </a:lnTo>
                  <a:lnTo>
                    <a:pt x="3383" y="447"/>
                  </a:lnTo>
                  <a:moveTo>
                    <a:pt x="3498" y="457"/>
                  </a:moveTo>
                  <a:lnTo>
                    <a:pt x="3498" y="464"/>
                  </a:lnTo>
                  <a:moveTo>
                    <a:pt x="3505" y="284"/>
                  </a:moveTo>
                  <a:lnTo>
                    <a:pt x="3532" y="331"/>
                  </a:lnTo>
                  <a:lnTo>
                    <a:pt x="3485" y="338"/>
                  </a:lnTo>
                  <a:moveTo>
                    <a:pt x="3085" y="345"/>
                  </a:moveTo>
                  <a:lnTo>
                    <a:pt x="3099" y="318"/>
                  </a:lnTo>
                  <a:lnTo>
                    <a:pt x="3126" y="365"/>
                  </a:lnTo>
                  <a:moveTo>
                    <a:pt x="3248" y="325"/>
                  </a:moveTo>
                  <a:lnTo>
                    <a:pt x="3282" y="277"/>
                  </a:lnTo>
                  <a:lnTo>
                    <a:pt x="3302" y="325"/>
                  </a:lnTo>
                  <a:moveTo>
                    <a:pt x="3756" y="298"/>
                  </a:moveTo>
                  <a:lnTo>
                    <a:pt x="3702" y="298"/>
                  </a:lnTo>
                  <a:lnTo>
                    <a:pt x="3736" y="359"/>
                  </a:lnTo>
                  <a:moveTo>
                    <a:pt x="3580" y="257"/>
                  </a:moveTo>
                  <a:lnTo>
                    <a:pt x="3573" y="196"/>
                  </a:lnTo>
                  <a:lnTo>
                    <a:pt x="3627" y="223"/>
                  </a:lnTo>
                  <a:moveTo>
                    <a:pt x="3731" y="236"/>
                  </a:moveTo>
                  <a:lnTo>
                    <a:pt x="3745" y="226"/>
                  </a:lnTo>
                  <a:moveTo>
                    <a:pt x="3688" y="87"/>
                  </a:moveTo>
                  <a:lnTo>
                    <a:pt x="3648" y="114"/>
                  </a:lnTo>
                  <a:lnTo>
                    <a:pt x="3695" y="155"/>
                  </a:lnTo>
                  <a:moveTo>
                    <a:pt x="3767" y="0"/>
                  </a:moveTo>
                  <a:lnTo>
                    <a:pt x="3767" y="7"/>
                  </a:lnTo>
                  <a:moveTo>
                    <a:pt x="3494" y="98"/>
                  </a:moveTo>
                  <a:lnTo>
                    <a:pt x="3502" y="124"/>
                  </a:lnTo>
                  <a:moveTo>
                    <a:pt x="3431" y="175"/>
                  </a:moveTo>
                  <a:lnTo>
                    <a:pt x="3417" y="237"/>
                  </a:lnTo>
                  <a:lnTo>
                    <a:pt x="3465" y="216"/>
                  </a:lnTo>
                  <a:moveTo>
                    <a:pt x="3221" y="223"/>
                  </a:moveTo>
                  <a:lnTo>
                    <a:pt x="3261" y="175"/>
                  </a:lnTo>
                  <a:lnTo>
                    <a:pt x="3282" y="223"/>
                  </a:lnTo>
                  <a:moveTo>
                    <a:pt x="4299" y="284"/>
                  </a:moveTo>
                  <a:lnTo>
                    <a:pt x="4319" y="331"/>
                  </a:lnTo>
                  <a:lnTo>
                    <a:pt x="4271" y="338"/>
                  </a:lnTo>
                  <a:moveTo>
                    <a:pt x="3871" y="352"/>
                  </a:moveTo>
                  <a:lnTo>
                    <a:pt x="3885" y="318"/>
                  </a:lnTo>
                  <a:lnTo>
                    <a:pt x="3905" y="345"/>
                  </a:lnTo>
                  <a:moveTo>
                    <a:pt x="4034" y="325"/>
                  </a:moveTo>
                  <a:lnTo>
                    <a:pt x="4068" y="277"/>
                  </a:lnTo>
                  <a:lnTo>
                    <a:pt x="4088" y="325"/>
                  </a:lnTo>
                  <a:moveTo>
                    <a:pt x="4559" y="405"/>
                  </a:moveTo>
                  <a:lnTo>
                    <a:pt x="4571" y="418"/>
                  </a:lnTo>
                </a:path>
              </a:pathLst>
            </a:custGeom>
            <a:noFill/>
            <a:ln w="4763" cap="sq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3" name="Freeform 57"/>
            <p:cNvSpPr>
              <a:spLocks noEditPoints="1"/>
            </p:cNvSpPr>
            <p:nvPr/>
          </p:nvSpPr>
          <p:spPr bwMode="auto">
            <a:xfrm>
              <a:off x="1325" y="1993"/>
              <a:ext cx="1582" cy="167"/>
            </a:xfrm>
            <a:custGeom>
              <a:avLst/>
              <a:gdLst>
                <a:gd name="T0" fmla="*/ 1450 w 6963"/>
                <a:gd name="T1" fmla="*/ 349 h 731"/>
                <a:gd name="T2" fmla="*/ 1349 w 6963"/>
                <a:gd name="T3" fmla="*/ 260 h 731"/>
                <a:gd name="T4" fmla="*/ 1484 w 6963"/>
                <a:gd name="T5" fmla="*/ 288 h 731"/>
                <a:gd name="T6" fmla="*/ 1545 w 6963"/>
                <a:gd name="T7" fmla="*/ 301 h 731"/>
                <a:gd name="T8" fmla="*/ 1403 w 6963"/>
                <a:gd name="T9" fmla="*/ 165 h 731"/>
                <a:gd name="T10" fmla="*/ 1342 w 6963"/>
                <a:gd name="T11" fmla="*/ 71 h 731"/>
                <a:gd name="T12" fmla="*/ 2044 w 6963"/>
                <a:gd name="T13" fmla="*/ 387 h 731"/>
                <a:gd name="T14" fmla="*/ 1613 w 6963"/>
                <a:gd name="T15" fmla="*/ 423 h 731"/>
                <a:gd name="T16" fmla="*/ 1661 w 6963"/>
                <a:gd name="T17" fmla="*/ 416 h 731"/>
                <a:gd name="T18" fmla="*/ 1817 w 6963"/>
                <a:gd name="T19" fmla="*/ 328 h 731"/>
                <a:gd name="T20" fmla="*/ 1620 w 6963"/>
                <a:gd name="T21" fmla="*/ 186 h 731"/>
                <a:gd name="T22" fmla="*/ 1667 w 6963"/>
                <a:gd name="T23" fmla="*/ 213 h 731"/>
                <a:gd name="T24" fmla="*/ 1789 w 6963"/>
                <a:gd name="T25" fmla="*/ 240 h 731"/>
                <a:gd name="T26" fmla="*/ 1818 w 6963"/>
                <a:gd name="T27" fmla="*/ 276 h 731"/>
                <a:gd name="T28" fmla="*/ 1430 w 6963"/>
                <a:gd name="T29" fmla="*/ 3 h 731"/>
                <a:gd name="T30" fmla="*/ 1586 w 6963"/>
                <a:gd name="T31" fmla="*/ 43 h 731"/>
                <a:gd name="T32" fmla="*/ 1647 w 6963"/>
                <a:gd name="T33" fmla="*/ 10 h 731"/>
                <a:gd name="T34" fmla="*/ 54 w 6963"/>
                <a:gd name="T35" fmla="*/ 179 h 731"/>
                <a:gd name="T36" fmla="*/ 33 w 6963"/>
                <a:gd name="T37" fmla="*/ 233 h 731"/>
                <a:gd name="T38" fmla="*/ 183 w 6963"/>
                <a:gd name="T39" fmla="*/ 125 h 731"/>
                <a:gd name="T40" fmla="*/ 406 w 6963"/>
                <a:gd name="T41" fmla="*/ 84 h 731"/>
                <a:gd name="T42" fmla="*/ 372 w 6963"/>
                <a:gd name="T43" fmla="*/ 132 h 731"/>
                <a:gd name="T44" fmla="*/ 443 w 6963"/>
                <a:gd name="T45" fmla="*/ 41 h 731"/>
                <a:gd name="T46" fmla="*/ 673 w 6963"/>
                <a:gd name="T47" fmla="*/ 0 h 731"/>
                <a:gd name="T48" fmla="*/ 718 w 6963"/>
                <a:gd name="T49" fmla="*/ 15 h 731"/>
                <a:gd name="T50" fmla="*/ 6291 w 6963"/>
                <a:gd name="T51" fmla="*/ 660 h 731"/>
                <a:gd name="T52" fmla="*/ 6451 w 6963"/>
                <a:gd name="T53" fmla="*/ 731 h 731"/>
                <a:gd name="T54" fmla="*/ 6458 w 6963"/>
                <a:gd name="T55" fmla="*/ 727 h 731"/>
                <a:gd name="T56" fmla="*/ 6556 w 6963"/>
                <a:gd name="T57" fmla="*/ 613 h 731"/>
                <a:gd name="T58" fmla="*/ 6454 w 6963"/>
                <a:gd name="T59" fmla="*/ 464 h 731"/>
                <a:gd name="T60" fmla="*/ 6427 w 6963"/>
                <a:gd name="T61" fmla="*/ 518 h 731"/>
                <a:gd name="T62" fmla="*/ 6291 w 6963"/>
                <a:gd name="T63" fmla="*/ 511 h 731"/>
                <a:gd name="T64" fmla="*/ 6332 w 6963"/>
                <a:gd name="T65" fmla="*/ 538 h 731"/>
                <a:gd name="T66" fmla="*/ 6197 w 6963"/>
                <a:gd name="T67" fmla="*/ 660 h 731"/>
                <a:gd name="T68" fmla="*/ 6732 w 6963"/>
                <a:gd name="T69" fmla="*/ 382 h 731"/>
                <a:gd name="T70" fmla="*/ 6712 w 6963"/>
                <a:gd name="T71" fmla="*/ 450 h 731"/>
                <a:gd name="T72" fmla="*/ 6637 w 6963"/>
                <a:gd name="T73" fmla="*/ 559 h 731"/>
                <a:gd name="T74" fmla="*/ 6542 w 6963"/>
                <a:gd name="T75" fmla="*/ 403 h 731"/>
                <a:gd name="T76" fmla="*/ 6590 w 6963"/>
                <a:gd name="T77" fmla="*/ 416 h 731"/>
                <a:gd name="T78" fmla="*/ 6814 w 6963"/>
                <a:gd name="T79" fmla="*/ 423 h 731"/>
                <a:gd name="T80" fmla="*/ 6746 w 6963"/>
                <a:gd name="T81" fmla="*/ 247 h 731"/>
                <a:gd name="T82" fmla="*/ 6841 w 6963"/>
                <a:gd name="T83" fmla="*/ 152 h 731"/>
                <a:gd name="T84" fmla="*/ 6902 w 6963"/>
                <a:gd name="T85" fmla="*/ 444 h 731"/>
                <a:gd name="T86" fmla="*/ 6915 w 6963"/>
                <a:gd name="T87" fmla="*/ 77 h 731"/>
                <a:gd name="T88" fmla="*/ 6963 w 6963"/>
                <a:gd name="T89" fmla="*/ 10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63" h="731">
                  <a:moveTo>
                    <a:pt x="1505" y="349"/>
                  </a:moveTo>
                  <a:lnTo>
                    <a:pt x="1450" y="349"/>
                  </a:lnTo>
                  <a:lnTo>
                    <a:pt x="1484" y="410"/>
                  </a:lnTo>
                  <a:moveTo>
                    <a:pt x="1349" y="260"/>
                  </a:moveTo>
                  <a:lnTo>
                    <a:pt x="1376" y="274"/>
                  </a:lnTo>
                  <a:moveTo>
                    <a:pt x="1484" y="288"/>
                  </a:moveTo>
                  <a:lnTo>
                    <a:pt x="1539" y="247"/>
                  </a:lnTo>
                  <a:lnTo>
                    <a:pt x="1545" y="301"/>
                  </a:lnTo>
                  <a:moveTo>
                    <a:pt x="1437" y="138"/>
                  </a:moveTo>
                  <a:lnTo>
                    <a:pt x="1403" y="165"/>
                  </a:lnTo>
                  <a:lnTo>
                    <a:pt x="1444" y="206"/>
                  </a:lnTo>
                  <a:moveTo>
                    <a:pt x="1342" y="71"/>
                  </a:moveTo>
                  <a:lnTo>
                    <a:pt x="1356" y="30"/>
                  </a:lnTo>
                  <a:moveTo>
                    <a:pt x="2044" y="387"/>
                  </a:moveTo>
                  <a:lnTo>
                    <a:pt x="2022" y="389"/>
                  </a:lnTo>
                  <a:moveTo>
                    <a:pt x="1613" y="423"/>
                  </a:moveTo>
                  <a:lnTo>
                    <a:pt x="1634" y="369"/>
                  </a:lnTo>
                  <a:lnTo>
                    <a:pt x="1661" y="416"/>
                  </a:lnTo>
                  <a:moveTo>
                    <a:pt x="1783" y="376"/>
                  </a:moveTo>
                  <a:lnTo>
                    <a:pt x="1817" y="328"/>
                  </a:lnTo>
                  <a:lnTo>
                    <a:pt x="1837" y="376"/>
                  </a:lnTo>
                  <a:moveTo>
                    <a:pt x="1620" y="186"/>
                  </a:moveTo>
                  <a:lnTo>
                    <a:pt x="1627" y="254"/>
                  </a:lnTo>
                  <a:lnTo>
                    <a:pt x="1667" y="213"/>
                  </a:lnTo>
                  <a:moveTo>
                    <a:pt x="1762" y="274"/>
                  </a:moveTo>
                  <a:lnTo>
                    <a:pt x="1789" y="240"/>
                  </a:lnTo>
                  <a:moveTo>
                    <a:pt x="1818" y="269"/>
                  </a:moveTo>
                  <a:lnTo>
                    <a:pt x="1818" y="276"/>
                  </a:lnTo>
                  <a:moveTo>
                    <a:pt x="1430" y="30"/>
                  </a:moveTo>
                  <a:lnTo>
                    <a:pt x="1430" y="3"/>
                  </a:lnTo>
                  <a:lnTo>
                    <a:pt x="1484" y="30"/>
                  </a:lnTo>
                  <a:moveTo>
                    <a:pt x="1586" y="43"/>
                  </a:moveTo>
                  <a:lnTo>
                    <a:pt x="1647" y="10"/>
                  </a:lnTo>
                  <a:moveTo>
                    <a:pt x="1647" y="10"/>
                  </a:moveTo>
                  <a:lnTo>
                    <a:pt x="1654" y="64"/>
                  </a:lnTo>
                  <a:moveTo>
                    <a:pt x="54" y="179"/>
                  </a:moveTo>
                  <a:lnTo>
                    <a:pt x="0" y="179"/>
                  </a:lnTo>
                  <a:lnTo>
                    <a:pt x="33" y="233"/>
                  </a:lnTo>
                  <a:moveTo>
                    <a:pt x="171" y="103"/>
                  </a:moveTo>
                  <a:lnTo>
                    <a:pt x="183" y="125"/>
                  </a:lnTo>
                  <a:lnTo>
                    <a:pt x="135" y="125"/>
                  </a:lnTo>
                  <a:moveTo>
                    <a:pt x="406" y="84"/>
                  </a:moveTo>
                  <a:lnTo>
                    <a:pt x="345" y="91"/>
                  </a:lnTo>
                  <a:lnTo>
                    <a:pt x="372" y="132"/>
                  </a:lnTo>
                  <a:moveTo>
                    <a:pt x="442" y="25"/>
                  </a:moveTo>
                  <a:lnTo>
                    <a:pt x="443" y="41"/>
                  </a:lnTo>
                  <a:moveTo>
                    <a:pt x="661" y="16"/>
                  </a:moveTo>
                  <a:lnTo>
                    <a:pt x="673" y="0"/>
                  </a:lnTo>
                  <a:moveTo>
                    <a:pt x="710" y="0"/>
                  </a:moveTo>
                  <a:lnTo>
                    <a:pt x="718" y="15"/>
                  </a:lnTo>
                  <a:moveTo>
                    <a:pt x="6366" y="654"/>
                  </a:moveTo>
                  <a:lnTo>
                    <a:pt x="6291" y="660"/>
                  </a:lnTo>
                  <a:lnTo>
                    <a:pt x="6325" y="715"/>
                  </a:lnTo>
                  <a:moveTo>
                    <a:pt x="6451" y="731"/>
                  </a:moveTo>
                  <a:lnTo>
                    <a:pt x="6456" y="724"/>
                  </a:lnTo>
                  <a:lnTo>
                    <a:pt x="6458" y="727"/>
                  </a:lnTo>
                  <a:moveTo>
                    <a:pt x="6488" y="606"/>
                  </a:moveTo>
                  <a:lnTo>
                    <a:pt x="6556" y="613"/>
                  </a:lnTo>
                  <a:lnTo>
                    <a:pt x="6515" y="674"/>
                  </a:lnTo>
                  <a:moveTo>
                    <a:pt x="6454" y="464"/>
                  </a:moveTo>
                  <a:lnTo>
                    <a:pt x="6481" y="504"/>
                  </a:lnTo>
                  <a:lnTo>
                    <a:pt x="6427" y="518"/>
                  </a:lnTo>
                  <a:moveTo>
                    <a:pt x="6278" y="538"/>
                  </a:moveTo>
                  <a:lnTo>
                    <a:pt x="6291" y="511"/>
                  </a:lnTo>
                  <a:moveTo>
                    <a:pt x="6312" y="498"/>
                  </a:moveTo>
                  <a:lnTo>
                    <a:pt x="6332" y="538"/>
                  </a:lnTo>
                  <a:moveTo>
                    <a:pt x="6190" y="599"/>
                  </a:moveTo>
                  <a:lnTo>
                    <a:pt x="6197" y="660"/>
                  </a:lnTo>
                  <a:lnTo>
                    <a:pt x="6244" y="613"/>
                  </a:lnTo>
                  <a:moveTo>
                    <a:pt x="6732" y="382"/>
                  </a:moveTo>
                  <a:lnTo>
                    <a:pt x="6671" y="389"/>
                  </a:lnTo>
                  <a:lnTo>
                    <a:pt x="6712" y="450"/>
                  </a:lnTo>
                  <a:moveTo>
                    <a:pt x="6678" y="586"/>
                  </a:moveTo>
                  <a:lnTo>
                    <a:pt x="6637" y="559"/>
                  </a:lnTo>
                  <a:lnTo>
                    <a:pt x="6644" y="606"/>
                  </a:lnTo>
                  <a:moveTo>
                    <a:pt x="6542" y="403"/>
                  </a:moveTo>
                  <a:lnTo>
                    <a:pt x="6563" y="457"/>
                  </a:lnTo>
                  <a:lnTo>
                    <a:pt x="6590" y="416"/>
                  </a:lnTo>
                  <a:moveTo>
                    <a:pt x="6854" y="403"/>
                  </a:moveTo>
                  <a:lnTo>
                    <a:pt x="6814" y="423"/>
                  </a:lnTo>
                  <a:moveTo>
                    <a:pt x="6807" y="240"/>
                  </a:moveTo>
                  <a:lnTo>
                    <a:pt x="6746" y="247"/>
                  </a:lnTo>
                  <a:lnTo>
                    <a:pt x="6786" y="308"/>
                  </a:lnTo>
                  <a:moveTo>
                    <a:pt x="6841" y="152"/>
                  </a:moveTo>
                  <a:lnTo>
                    <a:pt x="6841" y="199"/>
                  </a:lnTo>
                  <a:moveTo>
                    <a:pt x="6902" y="444"/>
                  </a:moveTo>
                  <a:lnTo>
                    <a:pt x="6902" y="451"/>
                  </a:lnTo>
                  <a:moveTo>
                    <a:pt x="6915" y="77"/>
                  </a:moveTo>
                  <a:lnTo>
                    <a:pt x="6929" y="145"/>
                  </a:lnTo>
                  <a:lnTo>
                    <a:pt x="6963" y="104"/>
                  </a:lnTo>
                </a:path>
              </a:pathLst>
            </a:custGeom>
            <a:noFill/>
            <a:ln w="4763" cap="sq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4" name="Freeform 58"/>
            <p:cNvSpPr>
              <a:spLocks/>
            </p:cNvSpPr>
            <p:nvPr/>
          </p:nvSpPr>
          <p:spPr bwMode="auto">
            <a:xfrm>
              <a:off x="2095" y="2000"/>
              <a:ext cx="16" cy="77"/>
            </a:xfrm>
            <a:custGeom>
              <a:avLst/>
              <a:gdLst>
                <a:gd name="T0" fmla="*/ 40 w 67"/>
                <a:gd name="T1" fmla="*/ 149 h 339"/>
                <a:gd name="T2" fmla="*/ 47 w 67"/>
                <a:gd name="T3" fmla="*/ 190 h 339"/>
                <a:gd name="T4" fmla="*/ 54 w 67"/>
                <a:gd name="T5" fmla="*/ 217 h 339"/>
                <a:gd name="T6" fmla="*/ 61 w 67"/>
                <a:gd name="T7" fmla="*/ 244 h 339"/>
                <a:gd name="T8" fmla="*/ 61 w 67"/>
                <a:gd name="T9" fmla="*/ 264 h 339"/>
                <a:gd name="T10" fmla="*/ 67 w 67"/>
                <a:gd name="T11" fmla="*/ 298 h 339"/>
                <a:gd name="T12" fmla="*/ 67 w 67"/>
                <a:gd name="T13" fmla="*/ 339 h 339"/>
                <a:gd name="T14" fmla="*/ 52 w 67"/>
                <a:gd name="T15" fmla="*/ 320 h 339"/>
                <a:gd name="T16" fmla="*/ 47 w 67"/>
                <a:gd name="T17" fmla="*/ 298 h 339"/>
                <a:gd name="T18" fmla="*/ 40 w 67"/>
                <a:gd name="T19" fmla="*/ 264 h 339"/>
                <a:gd name="T20" fmla="*/ 27 w 67"/>
                <a:gd name="T21" fmla="*/ 230 h 339"/>
                <a:gd name="T22" fmla="*/ 13 w 67"/>
                <a:gd name="T23" fmla="*/ 190 h 339"/>
                <a:gd name="T24" fmla="*/ 6 w 67"/>
                <a:gd name="T25" fmla="*/ 149 h 339"/>
                <a:gd name="T26" fmla="*/ 0 w 67"/>
                <a:gd name="T27" fmla="*/ 102 h 339"/>
                <a:gd name="T28" fmla="*/ 0 w 67"/>
                <a:gd name="T29" fmla="*/ 13 h 339"/>
                <a:gd name="T30" fmla="*/ 6 w 67"/>
                <a:gd name="T31" fmla="*/ 0 h 339"/>
                <a:gd name="T32" fmla="*/ 20 w 67"/>
                <a:gd name="T33" fmla="*/ 27 h 339"/>
                <a:gd name="T34" fmla="*/ 20 w 67"/>
                <a:gd name="T35" fmla="*/ 54 h 339"/>
                <a:gd name="T36" fmla="*/ 27 w 67"/>
                <a:gd name="T37" fmla="*/ 88 h 339"/>
                <a:gd name="T38" fmla="*/ 40 w 67"/>
                <a:gd name="T39" fmla="*/ 115 h 339"/>
                <a:gd name="T40" fmla="*/ 40 w 67"/>
                <a:gd name="T41" fmla="*/ 149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7" h="339">
                  <a:moveTo>
                    <a:pt x="40" y="149"/>
                  </a:moveTo>
                  <a:lnTo>
                    <a:pt x="47" y="190"/>
                  </a:lnTo>
                  <a:lnTo>
                    <a:pt x="54" y="217"/>
                  </a:lnTo>
                  <a:lnTo>
                    <a:pt x="61" y="244"/>
                  </a:lnTo>
                  <a:lnTo>
                    <a:pt x="61" y="264"/>
                  </a:lnTo>
                  <a:lnTo>
                    <a:pt x="67" y="298"/>
                  </a:lnTo>
                  <a:lnTo>
                    <a:pt x="67" y="339"/>
                  </a:lnTo>
                  <a:lnTo>
                    <a:pt x="52" y="320"/>
                  </a:lnTo>
                  <a:lnTo>
                    <a:pt x="47" y="298"/>
                  </a:lnTo>
                  <a:lnTo>
                    <a:pt x="40" y="264"/>
                  </a:lnTo>
                  <a:lnTo>
                    <a:pt x="27" y="230"/>
                  </a:lnTo>
                  <a:lnTo>
                    <a:pt x="13" y="190"/>
                  </a:lnTo>
                  <a:lnTo>
                    <a:pt x="6" y="149"/>
                  </a:lnTo>
                  <a:lnTo>
                    <a:pt x="0" y="102"/>
                  </a:lnTo>
                  <a:lnTo>
                    <a:pt x="0" y="13"/>
                  </a:lnTo>
                  <a:lnTo>
                    <a:pt x="6" y="0"/>
                  </a:lnTo>
                  <a:lnTo>
                    <a:pt x="20" y="27"/>
                  </a:lnTo>
                  <a:lnTo>
                    <a:pt x="20" y="54"/>
                  </a:lnTo>
                  <a:lnTo>
                    <a:pt x="27" y="88"/>
                  </a:lnTo>
                  <a:lnTo>
                    <a:pt x="40" y="115"/>
                  </a:lnTo>
                  <a:lnTo>
                    <a:pt x="40" y="149"/>
                  </a:lnTo>
                  <a:close/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5" name="Freeform 59"/>
            <p:cNvSpPr>
              <a:spLocks/>
            </p:cNvSpPr>
            <p:nvPr/>
          </p:nvSpPr>
          <p:spPr bwMode="auto">
            <a:xfrm>
              <a:off x="2095" y="2000"/>
              <a:ext cx="16" cy="77"/>
            </a:xfrm>
            <a:custGeom>
              <a:avLst/>
              <a:gdLst>
                <a:gd name="T0" fmla="*/ 40 w 67"/>
                <a:gd name="T1" fmla="*/ 149 h 339"/>
                <a:gd name="T2" fmla="*/ 40 w 67"/>
                <a:gd name="T3" fmla="*/ 115 h 339"/>
                <a:gd name="T4" fmla="*/ 27 w 67"/>
                <a:gd name="T5" fmla="*/ 88 h 339"/>
                <a:gd name="T6" fmla="*/ 20 w 67"/>
                <a:gd name="T7" fmla="*/ 54 h 339"/>
                <a:gd name="T8" fmla="*/ 20 w 67"/>
                <a:gd name="T9" fmla="*/ 27 h 339"/>
                <a:gd name="T10" fmla="*/ 6 w 67"/>
                <a:gd name="T11" fmla="*/ 0 h 339"/>
                <a:gd name="T12" fmla="*/ 0 w 67"/>
                <a:gd name="T13" fmla="*/ 13 h 339"/>
                <a:gd name="T14" fmla="*/ 0 w 67"/>
                <a:gd name="T15" fmla="*/ 102 h 339"/>
                <a:gd name="T16" fmla="*/ 6 w 67"/>
                <a:gd name="T17" fmla="*/ 149 h 339"/>
                <a:gd name="T18" fmla="*/ 13 w 67"/>
                <a:gd name="T19" fmla="*/ 190 h 339"/>
                <a:gd name="T20" fmla="*/ 27 w 67"/>
                <a:gd name="T21" fmla="*/ 230 h 339"/>
                <a:gd name="T22" fmla="*/ 40 w 67"/>
                <a:gd name="T23" fmla="*/ 264 h 339"/>
                <a:gd name="T24" fmla="*/ 47 w 67"/>
                <a:gd name="T25" fmla="*/ 298 h 339"/>
                <a:gd name="T26" fmla="*/ 52 w 67"/>
                <a:gd name="T27" fmla="*/ 320 h 339"/>
                <a:gd name="T28" fmla="*/ 67 w 67"/>
                <a:gd name="T29" fmla="*/ 339 h 339"/>
                <a:gd name="T30" fmla="*/ 67 w 67"/>
                <a:gd name="T31" fmla="*/ 298 h 339"/>
                <a:gd name="T32" fmla="*/ 61 w 67"/>
                <a:gd name="T33" fmla="*/ 264 h 339"/>
                <a:gd name="T34" fmla="*/ 61 w 67"/>
                <a:gd name="T35" fmla="*/ 244 h 339"/>
                <a:gd name="T36" fmla="*/ 54 w 67"/>
                <a:gd name="T37" fmla="*/ 217 h 339"/>
                <a:gd name="T38" fmla="*/ 47 w 67"/>
                <a:gd name="T39" fmla="*/ 190 h 339"/>
                <a:gd name="T40" fmla="*/ 40 w 67"/>
                <a:gd name="T41" fmla="*/ 149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7" h="339">
                  <a:moveTo>
                    <a:pt x="40" y="149"/>
                  </a:moveTo>
                  <a:lnTo>
                    <a:pt x="40" y="115"/>
                  </a:lnTo>
                  <a:lnTo>
                    <a:pt x="27" y="88"/>
                  </a:lnTo>
                  <a:lnTo>
                    <a:pt x="20" y="54"/>
                  </a:lnTo>
                  <a:lnTo>
                    <a:pt x="20" y="27"/>
                  </a:lnTo>
                  <a:lnTo>
                    <a:pt x="6" y="0"/>
                  </a:lnTo>
                  <a:lnTo>
                    <a:pt x="0" y="13"/>
                  </a:lnTo>
                  <a:lnTo>
                    <a:pt x="0" y="102"/>
                  </a:lnTo>
                  <a:lnTo>
                    <a:pt x="6" y="149"/>
                  </a:lnTo>
                  <a:lnTo>
                    <a:pt x="13" y="190"/>
                  </a:lnTo>
                  <a:lnTo>
                    <a:pt x="27" y="230"/>
                  </a:lnTo>
                  <a:lnTo>
                    <a:pt x="40" y="264"/>
                  </a:lnTo>
                  <a:lnTo>
                    <a:pt x="47" y="298"/>
                  </a:lnTo>
                  <a:lnTo>
                    <a:pt x="52" y="320"/>
                  </a:lnTo>
                  <a:lnTo>
                    <a:pt x="67" y="339"/>
                  </a:lnTo>
                  <a:lnTo>
                    <a:pt x="67" y="298"/>
                  </a:lnTo>
                  <a:lnTo>
                    <a:pt x="61" y="264"/>
                  </a:lnTo>
                  <a:lnTo>
                    <a:pt x="61" y="244"/>
                  </a:lnTo>
                  <a:lnTo>
                    <a:pt x="54" y="217"/>
                  </a:lnTo>
                  <a:lnTo>
                    <a:pt x="47" y="190"/>
                  </a:lnTo>
                  <a:lnTo>
                    <a:pt x="40" y="149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6" name="Rectangle 60"/>
            <p:cNvSpPr>
              <a:spLocks noChangeArrowheads="1"/>
            </p:cNvSpPr>
            <p:nvPr/>
          </p:nvSpPr>
          <p:spPr bwMode="auto">
            <a:xfrm>
              <a:off x="2782" y="2533"/>
              <a:ext cx="193" cy="139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7" name="Freeform 61"/>
            <p:cNvSpPr>
              <a:spLocks/>
            </p:cNvSpPr>
            <p:nvPr/>
          </p:nvSpPr>
          <p:spPr bwMode="auto">
            <a:xfrm>
              <a:off x="1009" y="1991"/>
              <a:ext cx="69" cy="21"/>
            </a:xfrm>
            <a:custGeom>
              <a:avLst/>
              <a:gdLst>
                <a:gd name="T0" fmla="*/ 54 w 305"/>
                <a:gd name="T1" fmla="*/ 0 h 95"/>
                <a:gd name="T2" fmla="*/ 305 w 305"/>
                <a:gd name="T3" fmla="*/ 0 h 95"/>
                <a:gd name="T4" fmla="*/ 257 w 305"/>
                <a:gd name="T5" fmla="*/ 21 h 95"/>
                <a:gd name="T6" fmla="*/ 189 w 305"/>
                <a:gd name="T7" fmla="*/ 41 h 95"/>
                <a:gd name="T8" fmla="*/ 88 w 305"/>
                <a:gd name="T9" fmla="*/ 75 h 95"/>
                <a:gd name="T10" fmla="*/ 33 w 305"/>
                <a:gd name="T11" fmla="*/ 95 h 95"/>
                <a:gd name="T12" fmla="*/ 0 w 305"/>
                <a:gd name="T13" fmla="*/ 34 h 95"/>
                <a:gd name="T14" fmla="*/ 54 w 305"/>
                <a:gd name="T1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5" h="95">
                  <a:moveTo>
                    <a:pt x="54" y="0"/>
                  </a:moveTo>
                  <a:lnTo>
                    <a:pt x="305" y="0"/>
                  </a:lnTo>
                  <a:lnTo>
                    <a:pt x="257" y="21"/>
                  </a:lnTo>
                  <a:lnTo>
                    <a:pt x="189" y="41"/>
                  </a:lnTo>
                  <a:lnTo>
                    <a:pt x="88" y="75"/>
                  </a:lnTo>
                  <a:lnTo>
                    <a:pt x="33" y="95"/>
                  </a:lnTo>
                  <a:lnTo>
                    <a:pt x="0" y="3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8" name="Freeform 62"/>
            <p:cNvSpPr>
              <a:spLocks/>
            </p:cNvSpPr>
            <p:nvPr/>
          </p:nvSpPr>
          <p:spPr bwMode="auto">
            <a:xfrm>
              <a:off x="1004" y="1991"/>
              <a:ext cx="17" cy="7"/>
            </a:xfrm>
            <a:custGeom>
              <a:avLst/>
              <a:gdLst>
                <a:gd name="T0" fmla="*/ 0 w 75"/>
                <a:gd name="T1" fmla="*/ 0 h 34"/>
                <a:gd name="T2" fmla="*/ 75 w 75"/>
                <a:gd name="T3" fmla="*/ 0 h 34"/>
                <a:gd name="T4" fmla="*/ 21 w 75"/>
                <a:gd name="T5" fmla="*/ 34 h 34"/>
                <a:gd name="T6" fmla="*/ 0 w 75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4">
                  <a:moveTo>
                    <a:pt x="0" y="0"/>
                  </a:moveTo>
                  <a:lnTo>
                    <a:pt x="75" y="0"/>
                  </a:lnTo>
                  <a:lnTo>
                    <a:pt x="21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9" name="Freeform 63"/>
            <p:cNvSpPr>
              <a:spLocks/>
            </p:cNvSpPr>
            <p:nvPr/>
          </p:nvSpPr>
          <p:spPr bwMode="auto">
            <a:xfrm>
              <a:off x="1041" y="1991"/>
              <a:ext cx="267" cy="91"/>
            </a:xfrm>
            <a:custGeom>
              <a:avLst/>
              <a:gdLst>
                <a:gd name="T0" fmla="*/ 875 w 1173"/>
                <a:gd name="T1" fmla="*/ 14 h 400"/>
                <a:gd name="T2" fmla="*/ 1139 w 1173"/>
                <a:gd name="T3" fmla="*/ 0 h 400"/>
                <a:gd name="T4" fmla="*/ 1146 w 1173"/>
                <a:gd name="T5" fmla="*/ 34 h 400"/>
                <a:gd name="T6" fmla="*/ 1159 w 1173"/>
                <a:gd name="T7" fmla="*/ 68 h 400"/>
                <a:gd name="T8" fmla="*/ 1173 w 1173"/>
                <a:gd name="T9" fmla="*/ 109 h 400"/>
                <a:gd name="T10" fmla="*/ 1119 w 1173"/>
                <a:gd name="T11" fmla="*/ 129 h 400"/>
                <a:gd name="T12" fmla="*/ 1058 w 1173"/>
                <a:gd name="T13" fmla="*/ 149 h 400"/>
                <a:gd name="T14" fmla="*/ 956 w 1173"/>
                <a:gd name="T15" fmla="*/ 190 h 400"/>
                <a:gd name="T16" fmla="*/ 820 w 1173"/>
                <a:gd name="T17" fmla="*/ 224 h 400"/>
                <a:gd name="T18" fmla="*/ 692 w 1173"/>
                <a:gd name="T19" fmla="*/ 265 h 400"/>
                <a:gd name="T20" fmla="*/ 536 w 1173"/>
                <a:gd name="T21" fmla="*/ 292 h 400"/>
                <a:gd name="T22" fmla="*/ 393 w 1173"/>
                <a:gd name="T23" fmla="*/ 339 h 400"/>
                <a:gd name="T24" fmla="*/ 251 w 1173"/>
                <a:gd name="T25" fmla="*/ 373 h 400"/>
                <a:gd name="T26" fmla="*/ 129 w 1173"/>
                <a:gd name="T27" fmla="*/ 400 h 400"/>
                <a:gd name="T28" fmla="*/ 122 w 1173"/>
                <a:gd name="T29" fmla="*/ 393 h 400"/>
                <a:gd name="T30" fmla="*/ 88 w 1173"/>
                <a:gd name="T31" fmla="*/ 353 h 400"/>
                <a:gd name="T32" fmla="*/ 34 w 1173"/>
                <a:gd name="T33" fmla="*/ 292 h 400"/>
                <a:gd name="T34" fmla="*/ 0 w 1173"/>
                <a:gd name="T35" fmla="*/ 251 h 400"/>
                <a:gd name="T36" fmla="*/ 54 w 1173"/>
                <a:gd name="T37" fmla="*/ 231 h 400"/>
                <a:gd name="T38" fmla="*/ 197 w 1173"/>
                <a:gd name="T39" fmla="*/ 197 h 400"/>
                <a:gd name="T40" fmla="*/ 373 w 1173"/>
                <a:gd name="T41" fmla="*/ 156 h 400"/>
                <a:gd name="T42" fmla="*/ 542 w 1173"/>
                <a:gd name="T43" fmla="*/ 115 h 400"/>
                <a:gd name="T44" fmla="*/ 658 w 1173"/>
                <a:gd name="T45" fmla="*/ 75 h 400"/>
                <a:gd name="T46" fmla="*/ 807 w 1173"/>
                <a:gd name="T47" fmla="*/ 41 h 400"/>
                <a:gd name="T48" fmla="*/ 875 w 1173"/>
                <a:gd name="T49" fmla="*/ 14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73" h="400">
                  <a:moveTo>
                    <a:pt x="875" y="14"/>
                  </a:moveTo>
                  <a:lnTo>
                    <a:pt x="1139" y="0"/>
                  </a:lnTo>
                  <a:lnTo>
                    <a:pt x="1146" y="34"/>
                  </a:lnTo>
                  <a:lnTo>
                    <a:pt x="1159" y="68"/>
                  </a:lnTo>
                  <a:lnTo>
                    <a:pt x="1173" y="109"/>
                  </a:lnTo>
                  <a:lnTo>
                    <a:pt x="1119" y="129"/>
                  </a:lnTo>
                  <a:lnTo>
                    <a:pt x="1058" y="149"/>
                  </a:lnTo>
                  <a:lnTo>
                    <a:pt x="956" y="190"/>
                  </a:lnTo>
                  <a:lnTo>
                    <a:pt x="820" y="224"/>
                  </a:lnTo>
                  <a:lnTo>
                    <a:pt x="692" y="265"/>
                  </a:lnTo>
                  <a:lnTo>
                    <a:pt x="536" y="292"/>
                  </a:lnTo>
                  <a:lnTo>
                    <a:pt x="393" y="339"/>
                  </a:lnTo>
                  <a:lnTo>
                    <a:pt x="251" y="373"/>
                  </a:lnTo>
                  <a:lnTo>
                    <a:pt x="129" y="400"/>
                  </a:lnTo>
                  <a:lnTo>
                    <a:pt x="122" y="393"/>
                  </a:lnTo>
                  <a:lnTo>
                    <a:pt x="88" y="353"/>
                  </a:lnTo>
                  <a:lnTo>
                    <a:pt x="34" y="292"/>
                  </a:lnTo>
                  <a:lnTo>
                    <a:pt x="0" y="251"/>
                  </a:lnTo>
                  <a:lnTo>
                    <a:pt x="54" y="231"/>
                  </a:lnTo>
                  <a:lnTo>
                    <a:pt x="197" y="197"/>
                  </a:lnTo>
                  <a:lnTo>
                    <a:pt x="373" y="156"/>
                  </a:lnTo>
                  <a:lnTo>
                    <a:pt x="542" y="115"/>
                  </a:lnTo>
                  <a:lnTo>
                    <a:pt x="658" y="75"/>
                  </a:lnTo>
                  <a:lnTo>
                    <a:pt x="807" y="41"/>
                  </a:lnTo>
                  <a:lnTo>
                    <a:pt x="875" y="14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0" name="Freeform 64"/>
            <p:cNvSpPr>
              <a:spLocks/>
            </p:cNvSpPr>
            <p:nvPr/>
          </p:nvSpPr>
          <p:spPr bwMode="auto">
            <a:xfrm>
              <a:off x="1300" y="1991"/>
              <a:ext cx="105" cy="29"/>
            </a:xfrm>
            <a:custGeom>
              <a:avLst/>
              <a:gdLst>
                <a:gd name="T0" fmla="*/ 0 w 461"/>
                <a:gd name="T1" fmla="*/ 0 h 129"/>
                <a:gd name="T2" fmla="*/ 461 w 461"/>
                <a:gd name="T3" fmla="*/ 0 h 129"/>
                <a:gd name="T4" fmla="*/ 400 w 461"/>
                <a:gd name="T5" fmla="*/ 34 h 129"/>
                <a:gd name="T6" fmla="*/ 353 w 461"/>
                <a:gd name="T7" fmla="*/ 48 h 129"/>
                <a:gd name="T8" fmla="*/ 231 w 461"/>
                <a:gd name="T9" fmla="*/ 75 h 129"/>
                <a:gd name="T10" fmla="*/ 156 w 461"/>
                <a:gd name="T11" fmla="*/ 95 h 129"/>
                <a:gd name="T12" fmla="*/ 88 w 461"/>
                <a:gd name="T13" fmla="*/ 109 h 129"/>
                <a:gd name="T14" fmla="*/ 41 w 461"/>
                <a:gd name="T15" fmla="*/ 129 h 129"/>
                <a:gd name="T16" fmla="*/ 34 w 461"/>
                <a:gd name="T17" fmla="*/ 109 h 129"/>
                <a:gd name="T18" fmla="*/ 20 w 461"/>
                <a:gd name="T19" fmla="*/ 68 h 129"/>
                <a:gd name="T20" fmla="*/ 7 w 461"/>
                <a:gd name="T21" fmla="*/ 34 h 129"/>
                <a:gd name="T22" fmla="*/ 0 w 461"/>
                <a:gd name="T2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1" h="129">
                  <a:moveTo>
                    <a:pt x="0" y="0"/>
                  </a:moveTo>
                  <a:lnTo>
                    <a:pt x="461" y="0"/>
                  </a:lnTo>
                  <a:lnTo>
                    <a:pt x="400" y="34"/>
                  </a:lnTo>
                  <a:lnTo>
                    <a:pt x="353" y="48"/>
                  </a:lnTo>
                  <a:lnTo>
                    <a:pt x="231" y="75"/>
                  </a:lnTo>
                  <a:lnTo>
                    <a:pt x="156" y="95"/>
                  </a:lnTo>
                  <a:lnTo>
                    <a:pt x="88" y="109"/>
                  </a:lnTo>
                  <a:lnTo>
                    <a:pt x="41" y="129"/>
                  </a:lnTo>
                  <a:lnTo>
                    <a:pt x="34" y="109"/>
                  </a:lnTo>
                  <a:lnTo>
                    <a:pt x="20" y="68"/>
                  </a:lnTo>
                  <a:lnTo>
                    <a:pt x="7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1" name="Freeform 65"/>
            <p:cNvSpPr>
              <a:spLocks/>
            </p:cNvSpPr>
            <p:nvPr/>
          </p:nvSpPr>
          <p:spPr bwMode="auto">
            <a:xfrm>
              <a:off x="1710" y="1994"/>
              <a:ext cx="242" cy="122"/>
            </a:xfrm>
            <a:custGeom>
              <a:avLst/>
              <a:gdLst>
                <a:gd name="T0" fmla="*/ 0 w 1064"/>
                <a:gd name="T1" fmla="*/ 0 h 535"/>
                <a:gd name="T2" fmla="*/ 311 w 1064"/>
                <a:gd name="T3" fmla="*/ 0 h 535"/>
                <a:gd name="T4" fmla="*/ 345 w 1064"/>
                <a:gd name="T5" fmla="*/ 27 h 535"/>
                <a:gd name="T6" fmla="*/ 400 w 1064"/>
                <a:gd name="T7" fmla="*/ 81 h 535"/>
                <a:gd name="T8" fmla="*/ 447 w 1064"/>
                <a:gd name="T9" fmla="*/ 122 h 535"/>
                <a:gd name="T10" fmla="*/ 501 w 1064"/>
                <a:gd name="T11" fmla="*/ 183 h 535"/>
                <a:gd name="T12" fmla="*/ 562 w 1064"/>
                <a:gd name="T13" fmla="*/ 237 h 535"/>
                <a:gd name="T14" fmla="*/ 630 w 1064"/>
                <a:gd name="T15" fmla="*/ 278 h 535"/>
                <a:gd name="T16" fmla="*/ 691 w 1064"/>
                <a:gd name="T17" fmla="*/ 332 h 535"/>
                <a:gd name="T18" fmla="*/ 752 w 1064"/>
                <a:gd name="T19" fmla="*/ 366 h 535"/>
                <a:gd name="T20" fmla="*/ 806 w 1064"/>
                <a:gd name="T21" fmla="*/ 407 h 535"/>
                <a:gd name="T22" fmla="*/ 874 w 1064"/>
                <a:gd name="T23" fmla="*/ 440 h 535"/>
                <a:gd name="T24" fmla="*/ 996 w 1064"/>
                <a:gd name="T25" fmla="*/ 508 h 535"/>
                <a:gd name="T26" fmla="*/ 1064 w 1064"/>
                <a:gd name="T27" fmla="*/ 535 h 535"/>
                <a:gd name="T28" fmla="*/ 983 w 1064"/>
                <a:gd name="T29" fmla="*/ 515 h 535"/>
                <a:gd name="T30" fmla="*/ 881 w 1064"/>
                <a:gd name="T31" fmla="*/ 495 h 535"/>
                <a:gd name="T32" fmla="*/ 773 w 1064"/>
                <a:gd name="T33" fmla="*/ 474 h 535"/>
                <a:gd name="T34" fmla="*/ 691 w 1064"/>
                <a:gd name="T35" fmla="*/ 447 h 535"/>
                <a:gd name="T36" fmla="*/ 596 w 1064"/>
                <a:gd name="T37" fmla="*/ 427 h 535"/>
                <a:gd name="T38" fmla="*/ 461 w 1064"/>
                <a:gd name="T39" fmla="*/ 407 h 535"/>
                <a:gd name="T40" fmla="*/ 372 w 1064"/>
                <a:gd name="T41" fmla="*/ 386 h 535"/>
                <a:gd name="T42" fmla="*/ 339 w 1064"/>
                <a:gd name="T43" fmla="*/ 386 h 535"/>
                <a:gd name="T44" fmla="*/ 278 w 1064"/>
                <a:gd name="T45" fmla="*/ 366 h 535"/>
                <a:gd name="T46" fmla="*/ 217 w 1064"/>
                <a:gd name="T47" fmla="*/ 332 h 535"/>
                <a:gd name="T48" fmla="*/ 115 w 1064"/>
                <a:gd name="T49" fmla="*/ 264 h 535"/>
                <a:gd name="T50" fmla="*/ 74 w 1064"/>
                <a:gd name="T51" fmla="*/ 203 h 535"/>
                <a:gd name="T52" fmla="*/ 47 w 1064"/>
                <a:gd name="T53" fmla="*/ 156 h 535"/>
                <a:gd name="T54" fmla="*/ 43 w 1064"/>
                <a:gd name="T55" fmla="*/ 131 h 535"/>
                <a:gd name="T56" fmla="*/ 33 w 1064"/>
                <a:gd name="T57" fmla="*/ 108 h 535"/>
                <a:gd name="T58" fmla="*/ 20 w 1064"/>
                <a:gd name="T59" fmla="*/ 54 h 535"/>
                <a:gd name="T60" fmla="*/ 13 w 1064"/>
                <a:gd name="T61" fmla="*/ 27 h 535"/>
                <a:gd name="T62" fmla="*/ 0 w 1064"/>
                <a:gd name="T63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4" h="535">
                  <a:moveTo>
                    <a:pt x="0" y="0"/>
                  </a:moveTo>
                  <a:lnTo>
                    <a:pt x="311" y="0"/>
                  </a:lnTo>
                  <a:lnTo>
                    <a:pt x="345" y="27"/>
                  </a:lnTo>
                  <a:lnTo>
                    <a:pt x="400" y="81"/>
                  </a:lnTo>
                  <a:lnTo>
                    <a:pt x="447" y="122"/>
                  </a:lnTo>
                  <a:lnTo>
                    <a:pt x="501" y="183"/>
                  </a:lnTo>
                  <a:lnTo>
                    <a:pt x="562" y="237"/>
                  </a:lnTo>
                  <a:lnTo>
                    <a:pt x="630" y="278"/>
                  </a:lnTo>
                  <a:lnTo>
                    <a:pt x="691" y="332"/>
                  </a:lnTo>
                  <a:lnTo>
                    <a:pt x="752" y="366"/>
                  </a:lnTo>
                  <a:lnTo>
                    <a:pt x="806" y="407"/>
                  </a:lnTo>
                  <a:lnTo>
                    <a:pt x="874" y="440"/>
                  </a:lnTo>
                  <a:lnTo>
                    <a:pt x="996" y="508"/>
                  </a:lnTo>
                  <a:lnTo>
                    <a:pt x="1064" y="535"/>
                  </a:lnTo>
                  <a:lnTo>
                    <a:pt x="983" y="515"/>
                  </a:lnTo>
                  <a:lnTo>
                    <a:pt x="881" y="495"/>
                  </a:lnTo>
                  <a:lnTo>
                    <a:pt x="773" y="474"/>
                  </a:lnTo>
                  <a:lnTo>
                    <a:pt x="691" y="447"/>
                  </a:lnTo>
                  <a:lnTo>
                    <a:pt x="596" y="427"/>
                  </a:lnTo>
                  <a:lnTo>
                    <a:pt x="461" y="407"/>
                  </a:lnTo>
                  <a:lnTo>
                    <a:pt x="372" y="386"/>
                  </a:lnTo>
                  <a:lnTo>
                    <a:pt x="339" y="386"/>
                  </a:lnTo>
                  <a:lnTo>
                    <a:pt x="278" y="366"/>
                  </a:lnTo>
                  <a:lnTo>
                    <a:pt x="217" y="332"/>
                  </a:lnTo>
                  <a:lnTo>
                    <a:pt x="115" y="264"/>
                  </a:lnTo>
                  <a:lnTo>
                    <a:pt x="74" y="203"/>
                  </a:lnTo>
                  <a:lnTo>
                    <a:pt x="47" y="156"/>
                  </a:lnTo>
                  <a:lnTo>
                    <a:pt x="43" y="131"/>
                  </a:lnTo>
                  <a:lnTo>
                    <a:pt x="33" y="108"/>
                  </a:lnTo>
                  <a:lnTo>
                    <a:pt x="20" y="54"/>
                  </a:lnTo>
                  <a:lnTo>
                    <a:pt x="13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2" name="Freeform 66"/>
            <p:cNvSpPr>
              <a:spLocks/>
            </p:cNvSpPr>
            <p:nvPr/>
          </p:nvSpPr>
          <p:spPr bwMode="auto">
            <a:xfrm>
              <a:off x="1800" y="1991"/>
              <a:ext cx="379" cy="171"/>
            </a:xfrm>
            <a:custGeom>
              <a:avLst/>
              <a:gdLst>
                <a:gd name="T0" fmla="*/ 0 w 1668"/>
                <a:gd name="T1" fmla="*/ 14 h 753"/>
                <a:gd name="T2" fmla="*/ 237 w 1668"/>
                <a:gd name="T3" fmla="*/ 0 h 753"/>
                <a:gd name="T4" fmla="*/ 312 w 1668"/>
                <a:gd name="T5" fmla="*/ 61 h 753"/>
                <a:gd name="T6" fmla="*/ 380 w 1668"/>
                <a:gd name="T7" fmla="*/ 109 h 753"/>
                <a:gd name="T8" fmla="*/ 461 w 1668"/>
                <a:gd name="T9" fmla="*/ 176 h 753"/>
                <a:gd name="T10" fmla="*/ 522 w 1668"/>
                <a:gd name="T11" fmla="*/ 217 h 753"/>
                <a:gd name="T12" fmla="*/ 596 w 1668"/>
                <a:gd name="T13" fmla="*/ 278 h 753"/>
                <a:gd name="T14" fmla="*/ 678 w 1668"/>
                <a:gd name="T15" fmla="*/ 319 h 753"/>
                <a:gd name="T16" fmla="*/ 732 w 1668"/>
                <a:gd name="T17" fmla="*/ 353 h 753"/>
                <a:gd name="T18" fmla="*/ 786 w 1668"/>
                <a:gd name="T19" fmla="*/ 380 h 753"/>
                <a:gd name="T20" fmla="*/ 847 w 1668"/>
                <a:gd name="T21" fmla="*/ 427 h 753"/>
                <a:gd name="T22" fmla="*/ 895 w 1668"/>
                <a:gd name="T23" fmla="*/ 461 h 753"/>
                <a:gd name="T24" fmla="*/ 942 w 1668"/>
                <a:gd name="T25" fmla="*/ 495 h 753"/>
                <a:gd name="T26" fmla="*/ 1010 w 1668"/>
                <a:gd name="T27" fmla="*/ 529 h 753"/>
                <a:gd name="T28" fmla="*/ 1071 w 1668"/>
                <a:gd name="T29" fmla="*/ 570 h 753"/>
                <a:gd name="T30" fmla="*/ 1118 w 1668"/>
                <a:gd name="T31" fmla="*/ 583 h 753"/>
                <a:gd name="T32" fmla="*/ 1173 w 1668"/>
                <a:gd name="T33" fmla="*/ 597 h 753"/>
                <a:gd name="T34" fmla="*/ 1213 w 1668"/>
                <a:gd name="T35" fmla="*/ 590 h 753"/>
                <a:gd name="T36" fmla="*/ 1234 w 1668"/>
                <a:gd name="T37" fmla="*/ 576 h 753"/>
                <a:gd name="T38" fmla="*/ 1268 w 1668"/>
                <a:gd name="T39" fmla="*/ 549 h 753"/>
                <a:gd name="T40" fmla="*/ 1295 w 1668"/>
                <a:gd name="T41" fmla="*/ 515 h 753"/>
                <a:gd name="T42" fmla="*/ 1322 w 1668"/>
                <a:gd name="T43" fmla="*/ 482 h 753"/>
                <a:gd name="T44" fmla="*/ 1342 w 1668"/>
                <a:gd name="T45" fmla="*/ 441 h 753"/>
                <a:gd name="T46" fmla="*/ 1363 w 1668"/>
                <a:gd name="T47" fmla="*/ 482 h 753"/>
                <a:gd name="T48" fmla="*/ 1376 w 1668"/>
                <a:gd name="T49" fmla="*/ 502 h 753"/>
                <a:gd name="T50" fmla="*/ 1391 w 1668"/>
                <a:gd name="T51" fmla="*/ 524 h 753"/>
                <a:gd name="T52" fmla="*/ 1403 w 1668"/>
                <a:gd name="T53" fmla="*/ 549 h 753"/>
                <a:gd name="T54" fmla="*/ 1430 w 1668"/>
                <a:gd name="T55" fmla="*/ 576 h 753"/>
                <a:gd name="T56" fmla="*/ 1464 w 1668"/>
                <a:gd name="T57" fmla="*/ 624 h 753"/>
                <a:gd name="T58" fmla="*/ 1498 w 1668"/>
                <a:gd name="T59" fmla="*/ 651 h 753"/>
                <a:gd name="T60" fmla="*/ 1559 w 1668"/>
                <a:gd name="T61" fmla="*/ 699 h 753"/>
                <a:gd name="T62" fmla="*/ 1613 w 1668"/>
                <a:gd name="T63" fmla="*/ 726 h 753"/>
                <a:gd name="T64" fmla="*/ 1634 w 1668"/>
                <a:gd name="T65" fmla="*/ 739 h 753"/>
                <a:gd name="T66" fmla="*/ 1668 w 1668"/>
                <a:gd name="T67" fmla="*/ 753 h 753"/>
                <a:gd name="T68" fmla="*/ 1634 w 1668"/>
                <a:gd name="T69" fmla="*/ 753 h 753"/>
                <a:gd name="T70" fmla="*/ 1600 w 1668"/>
                <a:gd name="T71" fmla="*/ 746 h 753"/>
                <a:gd name="T72" fmla="*/ 1485 w 1668"/>
                <a:gd name="T73" fmla="*/ 739 h 753"/>
                <a:gd name="T74" fmla="*/ 1390 w 1668"/>
                <a:gd name="T75" fmla="*/ 732 h 753"/>
                <a:gd name="T76" fmla="*/ 1315 w 1668"/>
                <a:gd name="T77" fmla="*/ 719 h 753"/>
                <a:gd name="T78" fmla="*/ 1234 w 1668"/>
                <a:gd name="T79" fmla="*/ 699 h 753"/>
                <a:gd name="T80" fmla="*/ 1139 w 1668"/>
                <a:gd name="T81" fmla="*/ 671 h 753"/>
                <a:gd name="T82" fmla="*/ 1024 w 1668"/>
                <a:gd name="T83" fmla="*/ 644 h 753"/>
                <a:gd name="T84" fmla="*/ 963 w 1668"/>
                <a:gd name="T85" fmla="*/ 610 h 753"/>
                <a:gd name="T86" fmla="*/ 908 w 1668"/>
                <a:gd name="T87" fmla="*/ 590 h 753"/>
                <a:gd name="T88" fmla="*/ 841 w 1668"/>
                <a:gd name="T89" fmla="*/ 576 h 753"/>
                <a:gd name="T90" fmla="*/ 773 w 1668"/>
                <a:gd name="T91" fmla="*/ 556 h 753"/>
                <a:gd name="T92" fmla="*/ 637 w 1668"/>
                <a:gd name="T93" fmla="*/ 488 h 753"/>
                <a:gd name="T94" fmla="*/ 529 w 1668"/>
                <a:gd name="T95" fmla="*/ 427 h 753"/>
                <a:gd name="T96" fmla="*/ 468 w 1668"/>
                <a:gd name="T97" fmla="*/ 407 h 753"/>
                <a:gd name="T98" fmla="*/ 393 w 1668"/>
                <a:gd name="T99" fmla="*/ 353 h 753"/>
                <a:gd name="T100" fmla="*/ 325 w 1668"/>
                <a:gd name="T101" fmla="*/ 305 h 753"/>
                <a:gd name="T102" fmla="*/ 257 w 1668"/>
                <a:gd name="T103" fmla="*/ 251 h 753"/>
                <a:gd name="T104" fmla="*/ 203 w 1668"/>
                <a:gd name="T105" fmla="*/ 197 h 753"/>
                <a:gd name="T106" fmla="*/ 129 w 1668"/>
                <a:gd name="T107" fmla="*/ 136 h 753"/>
                <a:gd name="T108" fmla="*/ 74 w 1668"/>
                <a:gd name="T109" fmla="*/ 75 h 753"/>
                <a:gd name="T110" fmla="*/ 34 w 1668"/>
                <a:gd name="T111" fmla="*/ 41 h 753"/>
                <a:gd name="T112" fmla="*/ 0 w 1668"/>
                <a:gd name="T113" fmla="*/ 14 h 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68" h="753">
                  <a:moveTo>
                    <a:pt x="0" y="14"/>
                  </a:moveTo>
                  <a:lnTo>
                    <a:pt x="237" y="0"/>
                  </a:lnTo>
                  <a:lnTo>
                    <a:pt x="312" y="61"/>
                  </a:lnTo>
                  <a:lnTo>
                    <a:pt x="380" y="109"/>
                  </a:lnTo>
                  <a:lnTo>
                    <a:pt x="461" y="176"/>
                  </a:lnTo>
                  <a:lnTo>
                    <a:pt x="522" y="217"/>
                  </a:lnTo>
                  <a:lnTo>
                    <a:pt x="596" y="278"/>
                  </a:lnTo>
                  <a:lnTo>
                    <a:pt x="678" y="319"/>
                  </a:lnTo>
                  <a:lnTo>
                    <a:pt x="732" y="353"/>
                  </a:lnTo>
                  <a:lnTo>
                    <a:pt x="786" y="380"/>
                  </a:lnTo>
                  <a:lnTo>
                    <a:pt x="847" y="427"/>
                  </a:lnTo>
                  <a:lnTo>
                    <a:pt x="895" y="461"/>
                  </a:lnTo>
                  <a:lnTo>
                    <a:pt x="942" y="495"/>
                  </a:lnTo>
                  <a:lnTo>
                    <a:pt x="1010" y="529"/>
                  </a:lnTo>
                  <a:lnTo>
                    <a:pt x="1071" y="570"/>
                  </a:lnTo>
                  <a:lnTo>
                    <a:pt x="1118" y="583"/>
                  </a:lnTo>
                  <a:lnTo>
                    <a:pt x="1173" y="597"/>
                  </a:lnTo>
                  <a:lnTo>
                    <a:pt x="1213" y="590"/>
                  </a:lnTo>
                  <a:lnTo>
                    <a:pt x="1234" y="576"/>
                  </a:lnTo>
                  <a:lnTo>
                    <a:pt x="1268" y="549"/>
                  </a:lnTo>
                  <a:lnTo>
                    <a:pt x="1295" y="515"/>
                  </a:lnTo>
                  <a:lnTo>
                    <a:pt x="1322" y="482"/>
                  </a:lnTo>
                  <a:lnTo>
                    <a:pt x="1342" y="441"/>
                  </a:lnTo>
                  <a:lnTo>
                    <a:pt x="1363" y="482"/>
                  </a:lnTo>
                  <a:lnTo>
                    <a:pt x="1376" y="502"/>
                  </a:lnTo>
                  <a:lnTo>
                    <a:pt x="1391" y="524"/>
                  </a:lnTo>
                  <a:lnTo>
                    <a:pt x="1403" y="549"/>
                  </a:lnTo>
                  <a:lnTo>
                    <a:pt x="1430" y="576"/>
                  </a:lnTo>
                  <a:lnTo>
                    <a:pt x="1464" y="624"/>
                  </a:lnTo>
                  <a:lnTo>
                    <a:pt x="1498" y="651"/>
                  </a:lnTo>
                  <a:lnTo>
                    <a:pt x="1559" y="699"/>
                  </a:lnTo>
                  <a:lnTo>
                    <a:pt x="1613" y="726"/>
                  </a:lnTo>
                  <a:lnTo>
                    <a:pt x="1634" y="739"/>
                  </a:lnTo>
                  <a:lnTo>
                    <a:pt x="1668" y="753"/>
                  </a:lnTo>
                  <a:lnTo>
                    <a:pt x="1634" y="753"/>
                  </a:lnTo>
                  <a:lnTo>
                    <a:pt x="1600" y="746"/>
                  </a:lnTo>
                  <a:lnTo>
                    <a:pt x="1485" y="739"/>
                  </a:lnTo>
                  <a:lnTo>
                    <a:pt x="1390" y="732"/>
                  </a:lnTo>
                  <a:lnTo>
                    <a:pt x="1315" y="719"/>
                  </a:lnTo>
                  <a:lnTo>
                    <a:pt x="1234" y="699"/>
                  </a:lnTo>
                  <a:lnTo>
                    <a:pt x="1139" y="671"/>
                  </a:lnTo>
                  <a:lnTo>
                    <a:pt x="1024" y="644"/>
                  </a:lnTo>
                  <a:lnTo>
                    <a:pt x="963" y="610"/>
                  </a:lnTo>
                  <a:lnTo>
                    <a:pt x="908" y="590"/>
                  </a:lnTo>
                  <a:lnTo>
                    <a:pt x="841" y="576"/>
                  </a:lnTo>
                  <a:lnTo>
                    <a:pt x="773" y="556"/>
                  </a:lnTo>
                  <a:lnTo>
                    <a:pt x="637" y="488"/>
                  </a:lnTo>
                  <a:lnTo>
                    <a:pt x="529" y="427"/>
                  </a:lnTo>
                  <a:lnTo>
                    <a:pt x="468" y="407"/>
                  </a:lnTo>
                  <a:lnTo>
                    <a:pt x="393" y="353"/>
                  </a:lnTo>
                  <a:lnTo>
                    <a:pt x="325" y="305"/>
                  </a:lnTo>
                  <a:lnTo>
                    <a:pt x="257" y="251"/>
                  </a:lnTo>
                  <a:lnTo>
                    <a:pt x="203" y="197"/>
                  </a:lnTo>
                  <a:lnTo>
                    <a:pt x="129" y="136"/>
                  </a:lnTo>
                  <a:lnTo>
                    <a:pt x="74" y="75"/>
                  </a:lnTo>
                  <a:lnTo>
                    <a:pt x="34" y="41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3" name="Freeform 67"/>
            <p:cNvSpPr>
              <a:spLocks/>
            </p:cNvSpPr>
            <p:nvPr/>
          </p:nvSpPr>
          <p:spPr bwMode="auto">
            <a:xfrm>
              <a:off x="1897" y="1991"/>
              <a:ext cx="198" cy="117"/>
            </a:xfrm>
            <a:custGeom>
              <a:avLst/>
              <a:gdLst>
                <a:gd name="T0" fmla="*/ 0 w 875"/>
                <a:gd name="T1" fmla="*/ 0 h 515"/>
                <a:gd name="T2" fmla="*/ 251 w 875"/>
                <a:gd name="T3" fmla="*/ 0 h 515"/>
                <a:gd name="T4" fmla="*/ 278 w 875"/>
                <a:gd name="T5" fmla="*/ 27 h 515"/>
                <a:gd name="T6" fmla="*/ 305 w 875"/>
                <a:gd name="T7" fmla="*/ 61 h 515"/>
                <a:gd name="T8" fmla="*/ 359 w 875"/>
                <a:gd name="T9" fmla="*/ 122 h 515"/>
                <a:gd name="T10" fmla="*/ 420 w 875"/>
                <a:gd name="T11" fmla="*/ 170 h 515"/>
                <a:gd name="T12" fmla="*/ 488 w 875"/>
                <a:gd name="T13" fmla="*/ 210 h 515"/>
                <a:gd name="T14" fmla="*/ 549 w 875"/>
                <a:gd name="T15" fmla="*/ 258 h 515"/>
                <a:gd name="T16" fmla="*/ 597 w 875"/>
                <a:gd name="T17" fmla="*/ 285 h 515"/>
                <a:gd name="T18" fmla="*/ 651 w 875"/>
                <a:gd name="T19" fmla="*/ 292 h 515"/>
                <a:gd name="T20" fmla="*/ 698 w 875"/>
                <a:gd name="T21" fmla="*/ 271 h 515"/>
                <a:gd name="T22" fmla="*/ 725 w 875"/>
                <a:gd name="T23" fmla="*/ 231 h 515"/>
                <a:gd name="T24" fmla="*/ 739 w 875"/>
                <a:gd name="T25" fmla="*/ 204 h 515"/>
                <a:gd name="T26" fmla="*/ 753 w 875"/>
                <a:gd name="T27" fmla="*/ 170 h 515"/>
                <a:gd name="T28" fmla="*/ 766 w 875"/>
                <a:gd name="T29" fmla="*/ 129 h 515"/>
                <a:gd name="T30" fmla="*/ 773 w 875"/>
                <a:gd name="T31" fmla="*/ 95 h 515"/>
                <a:gd name="T32" fmla="*/ 786 w 875"/>
                <a:gd name="T33" fmla="*/ 68 h 515"/>
                <a:gd name="T34" fmla="*/ 793 w 875"/>
                <a:gd name="T35" fmla="*/ 109 h 515"/>
                <a:gd name="T36" fmla="*/ 807 w 875"/>
                <a:gd name="T37" fmla="*/ 149 h 515"/>
                <a:gd name="T38" fmla="*/ 827 w 875"/>
                <a:gd name="T39" fmla="*/ 217 h 515"/>
                <a:gd name="T40" fmla="*/ 854 w 875"/>
                <a:gd name="T41" fmla="*/ 305 h 515"/>
                <a:gd name="T42" fmla="*/ 875 w 875"/>
                <a:gd name="T43" fmla="*/ 366 h 515"/>
                <a:gd name="T44" fmla="*/ 861 w 875"/>
                <a:gd name="T45" fmla="*/ 400 h 515"/>
                <a:gd name="T46" fmla="*/ 847 w 875"/>
                <a:gd name="T47" fmla="*/ 421 h 515"/>
                <a:gd name="T48" fmla="*/ 827 w 875"/>
                <a:gd name="T49" fmla="*/ 448 h 515"/>
                <a:gd name="T50" fmla="*/ 800 w 875"/>
                <a:gd name="T51" fmla="*/ 488 h 515"/>
                <a:gd name="T52" fmla="*/ 773 w 875"/>
                <a:gd name="T53" fmla="*/ 509 h 515"/>
                <a:gd name="T54" fmla="*/ 725 w 875"/>
                <a:gd name="T55" fmla="*/ 515 h 515"/>
                <a:gd name="T56" fmla="*/ 685 w 875"/>
                <a:gd name="T57" fmla="*/ 515 h 515"/>
                <a:gd name="T58" fmla="*/ 644 w 875"/>
                <a:gd name="T59" fmla="*/ 509 h 515"/>
                <a:gd name="T60" fmla="*/ 590 w 875"/>
                <a:gd name="T61" fmla="*/ 495 h 515"/>
                <a:gd name="T62" fmla="*/ 556 w 875"/>
                <a:gd name="T63" fmla="*/ 475 h 515"/>
                <a:gd name="T64" fmla="*/ 502 w 875"/>
                <a:gd name="T65" fmla="*/ 441 h 515"/>
                <a:gd name="T66" fmla="*/ 461 w 875"/>
                <a:gd name="T67" fmla="*/ 414 h 515"/>
                <a:gd name="T68" fmla="*/ 407 w 875"/>
                <a:gd name="T69" fmla="*/ 373 h 515"/>
                <a:gd name="T70" fmla="*/ 319 w 875"/>
                <a:gd name="T71" fmla="*/ 305 h 515"/>
                <a:gd name="T72" fmla="*/ 258 w 875"/>
                <a:gd name="T73" fmla="*/ 251 h 515"/>
                <a:gd name="T74" fmla="*/ 197 w 875"/>
                <a:gd name="T75" fmla="*/ 190 h 515"/>
                <a:gd name="T76" fmla="*/ 156 w 875"/>
                <a:gd name="T77" fmla="*/ 149 h 515"/>
                <a:gd name="T78" fmla="*/ 102 w 875"/>
                <a:gd name="T79" fmla="*/ 109 h 515"/>
                <a:gd name="T80" fmla="*/ 41 w 875"/>
                <a:gd name="T81" fmla="*/ 48 h 515"/>
                <a:gd name="T82" fmla="*/ 0 w 875"/>
                <a:gd name="T83" fmla="*/ 0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75" h="515">
                  <a:moveTo>
                    <a:pt x="0" y="0"/>
                  </a:moveTo>
                  <a:lnTo>
                    <a:pt x="251" y="0"/>
                  </a:lnTo>
                  <a:lnTo>
                    <a:pt x="278" y="27"/>
                  </a:lnTo>
                  <a:lnTo>
                    <a:pt x="305" y="61"/>
                  </a:lnTo>
                  <a:lnTo>
                    <a:pt x="359" y="122"/>
                  </a:lnTo>
                  <a:lnTo>
                    <a:pt x="420" y="170"/>
                  </a:lnTo>
                  <a:lnTo>
                    <a:pt x="488" y="210"/>
                  </a:lnTo>
                  <a:lnTo>
                    <a:pt x="549" y="258"/>
                  </a:lnTo>
                  <a:lnTo>
                    <a:pt x="597" y="285"/>
                  </a:lnTo>
                  <a:lnTo>
                    <a:pt x="651" y="292"/>
                  </a:lnTo>
                  <a:lnTo>
                    <a:pt x="698" y="271"/>
                  </a:lnTo>
                  <a:lnTo>
                    <a:pt x="725" y="231"/>
                  </a:lnTo>
                  <a:lnTo>
                    <a:pt x="739" y="204"/>
                  </a:lnTo>
                  <a:lnTo>
                    <a:pt x="753" y="170"/>
                  </a:lnTo>
                  <a:lnTo>
                    <a:pt x="766" y="129"/>
                  </a:lnTo>
                  <a:lnTo>
                    <a:pt x="773" y="95"/>
                  </a:lnTo>
                  <a:lnTo>
                    <a:pt x="786" y="68"/>
                  </a:lnTo>
                  <a:lnTo>
                    <a:pt x="793" y="109"/>
                  </a:lnTo>
                  <a:lnTo>
                    <a:pt x="807" y="149"/>
                  </a:lnTo>
                  <a:lnTo>
                    <a:pt x="827" y="217"/>
                  </a:lnTo>
                  <a:lnTo>
                    <a:pt x="854" y="305"/>
                  </a:lnTo>
                  <a:lnTo>
                    <a:pt x="875" y="366"/>
                  </a:lnTo>
                  <a:lnTo>
                    <a:pt x="861" y="400"/>
                  </a:lnTo>
                  <a:lnTo>
                    <a:pt x="847" y="421"/>
                  </a:lnTo>
                  <a:lnTo>
                    <a:pt x="827" y="448"/>
                  </a:lnTo>
                  <a:lnTo>
                    <a:pt x="800" y="488"/>
                  </a:lnTo>
                  <a:lnTo>
                    <a:pt x="773" y="509"/>
                  </a:lnTo>
                  <a:lnTo>
                    <a:pt x="725" y="515"/>
                  </a:lnTo>
                  <a:lnTo>
                    <a:pt x="685" y="515"/>
                  </a:lnTo>
                  <a:lnTo>
                    <a:pt x="644" y="509"/>
                  </a:lnTo>
                  <a:lnTo>
                    <a:pt x="590" y="495"/>
                  </a:lnTo>
                  <a:lnTo>
                    <a:pt x="556" y="475"/>
                  </a:lnTo>
                  <a:lnTo>
                    <a:pt x="502" y="441"/>
                  </a:lnTo>
                  <a:lnTo>
                    <a:pt x="461" y="414"/>
                  </a:lnTo>
                  <a:lnTo>
                    <a:pt x="407" y="373"/>
                  </a:lnTo>
                  <a:lnTo>
                    <a:pt x="319" y="305"/>
                  </a:lnTo>
                  <a:lnTo>
                    <a:pt x="258" y="251"/>
                  </a:lnTo>
                  <a:lnTo>
                    <a:pt x="197" y="190"/>
                  </a:lnTo>
                  <a:lnTo>
                    <a:pt x="156" y="149"/>
                  </a:lnTo>
                  <a:lnTo>
                    <a:pt x="102" y="109"/>
                  </a:lnTo>
                  <a:lnTo>
                    <a:pt x="41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4" name="Freeform 68"/>
            <p:cNvSpPr>
              <a:spLocks/>
            </p:cNvSpPr>
            <p:nvPr/>
          </p:nvSpPr>
          <p:spPr bwMode="auto">
            <a:xfrm>
              <a:off x="2075" y="1991"/>
              <a:ext cx="76" cy="114"/>
            </a:xfrm>
            <a:custGeom>
              <a:avLst/>
              <a:gdLst>
                <a:gd name="T0" fmla="*/ 0 w 333"/>
                <a:gd name="T1" fmla="*/ 0 h 502"/>
                <a:gd name="T2" fmla="*/ 333 w 333"/>
                <a:gd name="T3" fmla="*/ 14 h 502"/>
                <a:gd name="T4" fmla="*/ 326 w 333"/>
                <a:gd name="T5" fmla="*/ 61 h 502"/>
                <a:gd name="T6" fmla="*/ 312 w 333"/>
                <a:gd name="T7" fmla="*/ 136 h 502"/>
                <a:gd name="T8" fmla="*/ 292 w 333"/>
                <a:gd name="T9" fmla="*/ 197 h 502"/>
                <a:gd name="T10" fmla="*/ 258 w 333"/>
                <a:gd name="T11" fmla="*/ 271 h 502"/>
                <a:gd name="T12" fmla="*/ 238 w 333"/>
                <a:gd name="T13" fmla="*/ 346 h 502"/>
                <a:gd name="T14" fmla="*/ 217 w 333"/>
                <a:gd name="T15" fmla="*/ 393 h 502"/>
                <a:gd name="T16" fmla="*/ 204 w 333"/>
                <a:gd name="T17" fmla="*/ 427 h 502"/>
                <a:gd name="T18" fmla="*/ 177 w 333"/>
                <a:gd name="T19" fmla="*/ 475 h 502"/>
                <a:gd name="T20" fmla="*/ 163 w 333"/>
                <a:gd name="T21" fmla="*/ 502 h 502"/>
                <a:gd name="T22" fmla="*/ 150 w 333"/>
                <a:gd name="T23" fmla="*/ 482 h 502"/>
                <a:gd name="T24" fmla="*/ 129 w 333"/>
                <a:gd name="T25" fmla="*/ 441 h 502"/>
                <a:gd name="T26" fmla="*/ 89 w 333"/>
                <a:gd name="T27" fmla="*/ 366 h 502"/>
                <a:gd name="T28" fmla="*/ 68 w 333"/>
                <a:gd name="T29" fmla="*/ 305 h 502"/>
                <a:gd name="T30" fmla="*/ 41 w 333"/>
                <a:gd name="T31" fmla="*/ 217 h 502"/>
                <a:gd name="T32" fmla="*/ 21 w 333"/>
                <a:gd name="T33" fmla="*/ 149 h 502"/>
                <a:gd name="T34" fmla="*/ 7 w 333"/>
                <a:gd name="T35" fmla="*/ 109 h 502"/>
                <a:gd name="T36" fmla="*/ 0 w 333"/>
                <a:gd name="T37" fmla="*/ 68 h 502"/>
                <a:gd name="T38" fmla="*/ 0 w 333"/>
                <a:gd name="T39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3" h="502">
                  <a:moveTo>
                    <a:pt x="0" y="0"/>
                  </a:moveTo>
                  <a:lnTo>
                    <a:pt x="333" y="14"/>
                  </a:lnTo>
                  <a:lnTo>
                    <a:pt x="326" y="61"/>
                  </a:lnTo>
                  <a:lnTo>
                    <a:pt x="312" y="136"/>
                  </a:lnTo>
                  <a:lnTo>
                    <a:pt x="292" y="197"/>
                  </a:lnTo>
                  <a:lnTo>
                    <a:pt x="258" y="271"/>
                  </a:lnTo>
                  <a:lnTo>
                    <a:pt x="238" y="346"/>
                  </a:lnTo>
                  <a:lnTo>
                    <a:pt x="217" y="393"/>
                  </a:lnTo>
                  <a:lnTo>
                    <a:pt x="204" y="427"/>
                  </a:lnTo>
                  <a:lnTo>
                    <a:pt x="177" y="475"/>
                  </a:lnTo>
                  <a:lnTo>
                    <a:pt x="163" y="502"/>
                  </a:lnTo>
                  <a:lnTo>
                    <a:pt x="150" y="482"/>
                  </a:lnTo>
                  <a:lnTo>
                    <a:pt x="129" y="441"/>
                  </a:lnTo>
                  <a:lnTo>
                    <a:pt x="89" y="366"/>
                  </a:lnTo>
                  <a:lnTo>
                    <a:pt x="68" y="305"/>
                  </a:lnTo>
                  <a:lnTo>
                    <a:pt x="41" y="217"/>
                  </a:lnTo>
                  <a:lnTo>
                    <a:pt x="21" y="149"/>
                  </a:lnTo>
                  <a:lnTo>
                    <a:pt x="7" y="109"/>
                  </a:lnTo>
                  <a:lnTo>
                    <a:pt x="0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" name="Freeform 69"/>
            <p:cNvSpPr>
              <a:spLocks/>
            </p:cNvSpPr>
            <p:nvPr/>
          </p:nvSpPr>
          <p:spPr bwMode="auto">
            <a:xfrm>
              <a:off x="2151" y="1994"/>
              <a:ext cx="63" cy="18"/>
            </a:xfrm>
            <a:custGeom>
              <a:avLst/>
              <a:gdLst>
                <a:gd name="T0" fmla="*/ 0 w 278"/>
                <a:gd name="T1" fmla="*/ 0 h 81"/>
                <a:gd name="T2" fmla="*/ 278 w 278"/>
                <a:gd name="T3" fmla="*/ 0 h 81"/>
                <a:gd name="T4" fmla="*/ 230 w 278"/>
                <a:gd name="T5" fmla="*/ 34 h 81"/>
                <a:gd name="T6" fmla="*/ 210 w 278"/>
                <a:gd name="T7" fmla="*/ 47 h 81"/>
                <a:gd name="T8" fmla="*/ 183 w 278"/>
                <a:gd name="T9" fmla="*/ 74 h 81"/>
                <a:gd name="T10" fmla="*/ 149 w 278"/>
                <a:gd name="T11" fmla="*/ 81 h 81"/>
                <a:gd name="T12" fmla="*/ 108 w 278"/>
                <a:gd name="T13" fmla="*/ 74 h 81"/>
                <a:gd name="T14" fmla="*/ 74 w 278"/>
                <a:gd name="T15" fmla="*/ 54 h 81"/>
                <a:gd name="T16" fmla="*/ 54 w 278"/>
                <a:gd name="T17" fmla="*/ 40 h 81"/>
                <a:gd name="T18" fmla="*/ 34 w 278"/>
                <a:gd name="T19" fmla="*/ 20 h 81"/>
                <a:gd name="T20" fmla="*/ 0 w 278"/>
                <a:gd name="T2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8" h="81">
                  <a:moveTo>
                    <a:pt x="0" y="0"/>
                  </a:moveTo>
                  <a:lnTo>
                    <a:pt x="278" y="0"/>
                  </a:lnTo>
                  <a:lnTo>
                    <a:pt x="230" y="34"/>
                  </a:lnTo>
                  <a:lnTo>
                    <a:pt x="210" y="47"/>
                  </a:lnTo>
                  <a:lnTo>
                    <a:pt x="183" y="74"/>
                  </a:lnTo>
                  <a:lnTo>
                    <a:pt x="149" y="81"/>
                  </a:lnTo>
                  <a:lnTo>
                    <a:pt x="108" y="74"/>
                  </a:lnTo>
                  <a:lnTo>
                    <a:pt x="74" y="54"/>
                  </a:lnTo>
                  <a:lnTo>
                    <a:pt x="54" y="40"/>
                  </a:lnTo>
                  <a:lnTo>
                    <a:pt x="34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" name="Freeform 70"/>
            <p:cNvSpPr>
              <a:spLocks/>
            </p:cNvSpPr>
            <p:nvPr/>
          </p:nvSpPr>
          <p:spPr bwMode="auto">
            <a:xfrm>
              <a:off x="2125" y="1994"/>
              <a:ext cx="97" cy="86"/>
            </a:xfrm>
            <a:custGeom>
              <a:avLst/>
              <a:gdLst>
                <a:gd name="T0" fmla="*/ 394 w 428"/>
                <a:gd name="T1" fmla="*/ 0 h 379"/>
                <a:gd name="T2" fmla="*/ 428 w 428"/>
                <a:gd name="T3" fmla="*/ 0 h 379"/>
                <a:gd name="T4" fmla="*/ 407 w 428"/>
                <a:gd name="T5" fmla="*/ 40 h 379"/>
                <a:gd name="T6" fmla="*/ 387 w 428"/>
                <a:gd name="T7" fmla="*/ 74 h 379"/>
                <a:gd name="T8" fmla="*/ 346 w 428"/>
                <a:gd name="T9" fmla="*/ 108 h 379"/>
                <a:gd name="T10" fmla="*/ 312 w 428"/>
                <a:gd name="T11" fmla="*/ 142 h 379"/>
                <a:gd name="T12" fmla="*/ 272 w 428"/>
                <a:gd name="T13" fmla="*/ 176 h 379"/>
                <a:gd name="T14" fmla="*/ 238 w 428"/>
                <a:gd name="T15" fmla="*/ 210 h 379"/>
                <a:gd name="T16" fmla="*/ 129 w 428"/>
                <a:gd name="T17" fmla="*/ 278 h 379"/>
                <a:gd name="T18" fmla="*/ 48 w 428"/>
                <a:gd name="T19" fmla="*/ 346 h 379"/>
                <a:gd name="T20" fmla="*/ 0 w 428"/>
                <a:gd name="T21" fmla="*/ 379 h 379"/>
                <a:gd name="T22" fmla="*/ 21 w 428"/>
                <a:gd name="T23" fmla="*/ 332 h 379"/>
                <a:gd name="T24" fmla="*/ 41 w 428"/>
                <a:gd name="T25" fmla="*/ 257 h 379"/>
                <a:gd name="T26" fmla="*/ 75 w 428"/>
                <a:gd name="T27" fmla="*/ 183 h 379"/>
                <a:gd name="T28" fmla="*/ 95 w 428"/>
                <a:gd name="T29" fmla="*/ 122 h 379"/>
                <a:gd name="T30" fmla="*/ 109 w 428"/>
                <a:gd name="T31" fmla="*/ 47 h 379"/>
                <a:gd name="T32" fmla="*/ 116 w 428"/>
                <a:gd name="T33" fmla="*/ 0 h 379"/>
                <a:gd name="T34" fmla="*/ 150 w 428"/>
                <a:gd name="T35" fmla="*/ 20 h 379"/>
                <a:gd name="T36" fmla="*/ 170 w 428"/>
                <a:gd name="T37" fmla="*/ 40 h 379"/>
                <a:gd name="T38" fmla="*/ 190 w 428"/>
                <a:gd name="T39" fmla="*/ 54 h 379"/>
                <a:gd name="T40" fmla="*/ 224 w 428"/>
                <a:gd name="T41" fmla="*/ 74 h 379"/>
                <a:gd name="T42" fmla="*/ 265 w 428"/>
                <a:gd name="T43" fmla="*/ 81 h 379"/>
                <a:gd name="T44" fmla="*/ 299 w 428"/>
                <a:gd name="T45" fmla="*/ 74 h 379"/>
                <a:gd name="T46" fmla="*/ 326 w 428"/>
                <a:gd name="T47" fmla="*/ 47 h 379"/>
                <a:gd name="T48" fmla="*/ 346 w 428"/>
                <a:gd name="T49" fmla="*/ 34 h 379"/>
                <a:gd name="T50" fmla="*/ 394 w 428"/>
                <a:gd name="T51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8" h="379">
                  <a:moveTo>
                    <a:pt x="394" y="0"/>
                  </a:moveTo>
                  <a:lnTo>
                    <a:pt x="428" y="0"/>
                  </a:lnTo>
                  <a:lnTo>
                    <a:pt x="407" y="40"/>
                  </a:lnTo>
                  <a:lnTo>
                    <a:pt x="387" y="74"/>
                  </a:lnTo>
                  <a:lnTo>
                    <a:pt x="346" y="108"/>
                  </a:lnTo>
                  <a:lnTo>
                    <a:pt x="312" y="142"/>
                  </a:lnTo>
                  <a:lnTo>
                    <a:pt x="272" y="176"/>
                  </a:lnTo>
                  <a:lnTo>
                    <a:pt x="238" y="210"/>
                  </a:lnTo>
                  <a:lnTo>
                    <a:pt x="129" y="278"/>
                  </a:lnTo>
                  <a:lnTo>
                    <a:pt x="48" y="346"/>
                  </a:lnTo>
                  <a:lnTo>
                    <a:pt x="0" y="379"/>
                  </a:lnTo>
                  <a:lnTo>
                    <a:pt x="21" y="332"/>
                  </a:lnTo>
                  <a:lnTo>
                    <a:pt x="41" y="257"/>
                  </a:lnTo>
                  <a:lnTo>
                    <a:pt x="75" y="183"/>
                  </a:lnTo>
                  <a:lnTo>
                    <a:pt x="95" y="122"/>
                  </a:lnTo>
                  <a:lnTo>
                    <a:pt x="109" y="47"/>
                  </a:lnTo>
                  <a:lnTo>
                    <a:pt x="116" y="0"/>
                  </a:lnTo>
                  <a:lnTo>
                    <a:pt x="150" y="20"/>
                  </a:lnTo>
                  <a:lnTo>
                    <a:pt x="170" y="40"/>
                  </a:lnTo>
                  <a:lnTo>
                    <a:pt x="190" y="54"/>
                  </a:lnTo>
                  <a:lnTo>
                    <a:pt x="224" y="74"/>
                  </a:lnTo>
                  <a:lnTo>
                    <a:pt x="265" y="81"/>
                  </a:lnTo>
                  <a:lnTo>
                    <a:pt x="299" y="74"/>
                  </a:lnTo>
                  <a:lnTo>
                    <a:pt x="326" y="47"/>
                  </a:lnTo>
                  <a:lnTo>
                    <a:pt x="346" y="34"/>
                  </a:lnTo>
                  <a:lnTo>
                    <a:pt x="394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" name="Freeform 71"/>
            <p:cNvSpPr>
              <a:spLocks/>
            </p:cNvSpPr>
            <p:nvPr/>
          </p:nvSpPr>
          <p:spPr bwMode="auto">
            <a:xfrm>
              <a:off x="2112" y="1994"/>
              <a:ext cx="253" cy="116"/>
            </a:xfrm>
            <a:custGeom>
              <a:avLst/>
              <a:gdLst>
                <a:gd name="T0" fmla="*/ 482 w 1112"/>
                <a:gd name="T1" fmla="*/ 0 h 508"/>
                <a:gd name="T2" fmla="*/ 1112 w 1112"/>
                <a:gd name="T3" fmla="*/ 0 h 508"/>
                <a:gd name="T4" fmla="*/ 1085 w 1112"/>
                <a:gd name="T5" fmla="*/ 13 h 508"/>
                <a:gd name="T6" fmla="*/ 1058 w 1112"/>
                <a:gd name="T7" fmla="*/ 27 h 508"/>
                <a:gd name="T8" fmla="*/ 1017 w 1112"/>
                <a:gd name="T9" fmla="*/ 40 h 508"/>
                <a:gd name="T10" fmla="*/ 977 w 1112"/>
                <a:gd name="T11" fmla="*/ 74 h 508"/>
                <a:gd name="T12" fmla="*/ 915 w 1112"/>
                <a:gd name="T13" fmla="*/ 108 h 508"/>
                <a:gd name="T14" fmla="*/ 861 w 1112"/>
                <a:gd name="T15" fmla="*/ 135 h 508"/>
                <a:gd name="T16" fmla="*/ 787 w 1112"/>
                <a:gd name="T17" fmla="*/ 190 h 508"/>
                <a:gd name="T18" fmla="*/ 732 w 1112"/>
                <a:gd name="T19" fmla="*/ 210 h 508"/>
                <a:gd name="T20" fmla="*/ 678 w 1112"/>
                <a:gd name="T21" fmla="*/ 244 h 508"/>
                <a:gd name="T22" fmla="*/ 617 w 1112"/>
                <a:gd name="T23" fmla="*/ 271 h 508"/>
                <a:gd name="T24" fmla="*/ 556 w 1112"/>
                <a:gd name="T25" fmla="*/ 305 h 508"/>
                <a:gd name="T26" fmla="*/ 488 w 1112"/>
                <a:gd name="T27" fmla="*/ 332 h 508"/>
                <a:gd name="T28" fmla="*/ 448 w 1112"/>
                <a:gd name="T29" fmla="*/ 346 h 508"/>
                <a:gd name="T30" fmla="*/ 387 w 1112"/>
                <a:gd name="T31" fmla="*/ 359 h 508"/>
                <a:gd name="T32" fmla="*/ 353 w 1112"/>
                <a:gd name="T33" fmla="*/ 379 h 508"/>
                <a:gd name="T34" fmla="*/ 285 w 1112"/>
                <a:gd name="T35" fmla="*/ 407 h 508"/>
                <a:gd name="T36" fmla="*/ 231 w 1112"/>
                <a:gd name="T37" fmla="*/ 420 h 508"/>
                <a:gd name="T38" fmla="*/ 176 w 1112"/>
                <a:gd name="T39" fmla="*/ 434 h 508"/>
                <a:gd name="T40" fmla="*/ 129 w 1112"/>
                <a:gd name="T41" fmla="*/ 461 h 508"/>
                <a:gd name="T42" fmla="*/ 82 w 1112"/>
                <a:gd name="T43" fmla="*/ 474 h 508"/>
                <a:gd name="T44" fmla="*/ 48 w 1112"/>
                <a:gd name="T45" fmla="*/ 488 h 508"/>
                <a:gd name="T46" fmla="*/ 14 w 1112"/>
                <a:gd name="T47" fmla="*/ 508 h 508"/>
                <a:gd name="T48" fmla="*/ 0 w 1112"/>
                <a:gd name="T49" fmla="*/ 488 h 508"/>
                <a:gd name="T50" fmla="*/ 14 w 1112"/>
                <a:gd name="T51" fmla="*/ 461 h 508"/>
                <a:gd name="T52" fmla="*/ 41 w 1112"/>
                <a:gd name="T53" fmla="*/ 413 h 508"/>
                <a:gd name="T54" fmla="*/ 54 w 1112"/>
                <a:gd name="T55" fmla="*/ 379 h 508"/>
                <a:gd name="T56" fmla="*/ 102 w 1112"/>
                <a:gd name="T57" fmla="*/ 346 h 508"/>
                <a:gd name="T58" fmla="*/ 183 w 1112"/>
                <a:gd name="T59" fmla="*/ 278 h 508"/>
                <a:gd name="T60" fmla="*/ 292 w 1112"/>
                <a:gd name="T61" fmla="*/ 210 h 508"/>
                <a:gd name="T62" fmla="*/ 326 w 1112"/>
                <a:gd name="T63" fmla="*/ 176 h 508"/>
                <a:gd name="T64" fmla="*/ 366 w 1112"/>
                <a:gd name="T65" fmla="*/ 142 h 508"/>
                <a:gd name="T66" fmla="*/ 400 w 1112"/>
                <a:gd name="T67" fmla="*/ 108 h 508"/>
                <a:gd name="T68" fmla="*/ 441 w 1112"/>
                <a:gd name="T69" fmla="*/ 74 h 508"/>
                <a:gd name="T70" fmla="*/ 461 w 1112"/>
                <a:gd name="T71" fmla="*/ 40 h 508"/>
                <a:gd name="T72" fmla="*/ 482 w 1112"/>
                <a:gd name="T73" fmla="*/ 0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12" h="508">
                  <a:moveTo>
                    <a:pt x="482" y="0"/>
                  </a:moveTo>
                  <a:lnTo>
                    <a:pt x="1112" y="0"/>
                  </a:lnTo>
                  <a:lnTo>
                    <a:pt x="1085" y="13"/>
                  </a:lnTo>
                  <a:lnTo>
                    <a:pt x="1058" y="27"/>
                  </a:lnTo>
                  <a:lnTo>
                    <a:pt x="1017" y="40"/>
                  </a:lnTo>
                  <a:lnTo>
                    <a:pt x="977" y="74"/>
                  </a:lnTo>
                  <a:lnTo>
                    <a:pt x="915" y="108"/>
                  </a:lnTo>
                  <a:lnTo>
                    <a:pt x="861" y="135"/>
                  </a:lnTo>
                  <a:lnTo>
                    <a:pt x="787" y="190"/>
                  </a:lnTo>
                  <a:lnTo>
                    <a:pt x="732" y="210"/>
                  </a:lnTo>
                  <a:lnTo>
                    <a:pt x="678" y="244"/>
                  </a:lnTo>
                  <a:lnTo>
                    <a:pt x="617" y="271"/>
                  </a:lnTo>
                  <a:lnTo>
                    <a:pt x="556" y="305"/>
                  </a:lnTo>
                  <a:lnTo>
                    <a:pt x="488" y="332"/>
                  </a:lnTo>
                  <a:lnTo>
                    <a:pt x="448" y="346"/>
                  </a:lnTo>
                  <a:lnTo>
                    <a:pt x="387" y="359"/>
                  </a:lnTo>
                  <a:lnTo>
                    <a:pt x="353" y="379"/>
                  </a:lnTo>
                  <a:lnTo>
                    <a:pt x="285" y="407"/>
                  </a:lnTo>
                  <a:lnTo>
                    <a:pt x="231" y="420"/>
                  </a:lnTo>
                  <a:lnTo>
                    <a:pt x="176" y="434"/>
                  </a:lnTo>
                  <a:lnTo>
                    <a:pt x="129" y="461"/>
                  </a:lnTo>
                  <a:lnTo>
                    <a:pt x="82" y="474"/>
                  </a:lnTo>
                  <a:lnTo>
                    <a:pt x="48" y="488"/>
                  </a:lnTo>
                  <a:lnTo>
                    <a:pt x="14" y="508"/>
                  </a:lnTo>
                  <a:lnTo>
                    <a:pt x="0" y="488"/>
                  </a:lnTo>
                  <a:lnTo>
                    <a:pt x="14" y="461"/>
                  </a:lnTo>
                  <a:lnTo>
                    <a:pt x="41" y="413"/>
                  </a:lnTo>
                  <a:lnTo>
                    <a:pt x="54" y="379"/>
                  </a:lnTo>
                  <a:lnTo>
                    <a:pt x="102" y="346"/>
                  </a:lnTo>
                  <a:lnTo>
                    <a:pt x="183" y="278"/>
                  </a:lnTo>
                  <a:lnTo>
                    <a:pt x="292" y="210"/>
                  </a:lnTo>
                  <a:lnTo>
                    <a:pt x="326" y="176"/>
                  </a:lnTo>
                  <a:lnTo>
                    <a:pt x="366" y="142"/>
                  </a:lnTo>
                  <a:lnTo>
                    <a:pt x="400" y="108"/>
                  </a:lnTo>
                  <a:lnTo>
                    <a:pt x="441" y="74"/>
                  </a:lnTo>
                  <a:lnTo>
                    <a:pt x="461" y="40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8" name="Freeform 72"/>
            <p:cNvSpPr>
              <a:spLocks/>
            </p:cNvSpPr>
            <p:nvPr/>
          </p:nvSpPr>
          <p:spPr bwMode="auto">
            <a:xfrm>
              <a:off x="2762" y="1989"/>
              <a:ext cx="77" cy="37"/>
            </a:xfrm>
            <a:custGeom>
              <a:avLst/>
              <a:gdLst>
                <a:gd name="T0" fmla="*/ 3 w 342"/>
                <a:gd name="T1" fmla="*/ 7 h 163"/>
                <a:gd name="T2" fmla="*/ 342 w 342"/>
                <a:gd name="T3" fmla="*/ 0 h 163"/>
                <a:gd name="T4" fmla="*/ 322 w 342"/>
                <a:gd name="T5" fmla="*/ 34 h 163"/>
                <a:gd name="T6" fmla="*/ 295 w 342"/>
                <a:gd name="T7" fmla="*/ 61 h 163"/>
                <a:gd name="T8" fmla="*/ 268 w 342"/>
                <a:gd name="T9" fmla="*/ 82 h 163"/>
                <a:gd name="T10" fmla="*/ 247 w 342"/>
                <a:gd name="T11" fmla="*/ 116 h 163"/>
                <a:gd name="T12" fmla="*/ 207 w 342"/>
                <a:gd name="T13" fmla="*/ 143 h 163"/>
                <a:gd name="T14" fmla="*/ 193 w 342"/>
                <a:gd name="T15" fmla="*/ 163 h 163"/>
                <a:gd name="T16" fmla="*/ 166 w 342"/>
                <a:gd name="T17" fmla="*/ 136 h 163"/>
                <a:gd name="T18" fmla="*/ 125 w 342"/>
                <a:gd name="T19" fmla="*/ 102 h 163"/>
                <a:gd name="T20" fmla="*/ 85 w 342"/>
                <a:gd name="T21" fmla="*/ 61 h 163"/>
                <a:gd name="T22" fmla="*/ 37 w 342"/>
                <a:gd name="T23" fmla="*/ 41 h 163"/>
                <a:gd name="T24" fmla="*/ 23 w 342"/>
                <a:gd name="T25" fmla="*/ 25 h 163"/>
                <a:gd name="T26" fmla="*/ 0 w 342"/>
                <a:gd name="T27" fmla="*/ 10 h 163"/>
                <a:gd name="T28" fmla="*/ 3 w 342"/>
                <a:gd name="T29" fmla="*/ 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2" h="163">
                  <a:moveTo>
                    <a:pt x="3" y="7"/>
                  </a:moveTo>
                  <a:lnTo>
                    <a:pt x="342" y="0"/>
                  </a:lnTo>
                  <a:lnTo>
                    <a:pt x="322" y="34"/>
                  </a:lnTo>
                  <a:lnTo>
                    <a:pt x="295" y="61"/>
                  </a:lnTo>
                  <a:lnTo>
                    <a:pt x="268" y="82"/>
                  </a:lnTo>
                  <a:lnTo>
                    <a:pt x="247" y="116"/>
                  </a:lnTo>
                  <a:lnTo>
                    <a:pt x="207" y="143"/>
                  </a:lnTo>
                  <a:lnTo>
                    <a:pt x="193" y="163"/>
                  </a:lnTo>
                  <a:lnTo>
                    <a:pt x="166" y="136"/>
                  </a:lnTo>
                  <a:lnTo>
                    <a:pt x="125" y="102"/>
                  </a:lnTo>
                  <a:lnTo>
                    <a:pt x="85" y="61"/>
                  </a:lnTo>
                  <a:lnTo>
                    <a:pt x="37" y="41"/>
                  </a:lnTo>
                  <a:lnTo>
                    <a:pt x="23" y="25"/>
                  </a:lnTo>
                  <a:lnTo>
                    <a:pt x="0" y="1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9" name="Freeform 73"/>
            <p:cNvSpPr>
              <a:spLocks/>
            </p:cNvSpPr>
            <p:nvPr/>
          </p:nvSpPr>
          <p:spPr bwMode="auto">
            <a:xfrm>
              <a:off x="3491" y="1991"/>
              <a:ext cx="305" cy="139"/>
            </a:xfrm>
            <a:custGeom>
              <a:avLst/>
              <a:gdLst>
                <a:gd name="T0" fmla="*/ 0 w 1343"/>
                <a:gd name="T1" fmla="*/ 0 h 610"/>
                <a:gd name="T2" fmla="*/ 536 w 1343"/>
                <a:gd name="T3" fmla="*/ 0 h 610"/>
                <a:gd name="T4" fmla="*/ 590 w 1343"/>
                <a:gd name="T5" fmla="*/ 54 h 610"/>
                <a:gd name="T6" fmla="*/ 651 w 1343"/>
                <a:gd name="T7" fmla="*/ 95 h 610"/>
                <a:gd name="T8" fmla="*/ 733 w 1343"/>
                <a:gd name="T9" fmla="*/ 143 h 610"/>
                <a:gd name="T10" fmla="*/ 794 w 1343"/>
                <a:gd name="T11" fmla="*/ 197 h 610"/>
                <a:gd name="T12" fmla="*/ 861 w 1343"/>
                <a:gd name="T13" fmla="*/ 251 h 610"/>
                <a:gd name="T14" fmla="*/ 936 w 1343"/>
                <a:gd name="T15" fmla="*/ 319 h 610"/>
                <a:gd name="T16" fmla="*/ 1011 w 1343"/>
                <a:gd name="T17" fmla="*/ 373 h 610"/>
                <a:gd name="T18" fmla="*/ 1078 w 1343"/>
                <a:gd name="T19" fmla="*/ 421 h 610"/>
                <a:gd name="T20" fmla="*/ 1153 w 1343"/>
                <a:gd name="T21" fmla="*/ 482 h 610"/>
                <a:gd name="T22" fmla="*/ 1214 w 1343"/>
                <a:gd name="T23" fmla="*/ 522 h 610"/>
                <a:gd name="T24" fmla="*/ 1275 w 1343"/>
                <a:gd name="T25" fmla="*/ 563 h 610"/>
                <a:gd name="T26" fmla="*/ 1316 w 1343"/>
                <a:gd name="T27" fmla="*/ 590 h 610"/>
                <a:gd name="T28" fmla="*/ 1343 w 1343"/>
                <a:gd name="T29" fmla="*/ 610 h 610"/>
                <a:gd name="T30" fmla="*/ 1295 w 1343"/>
                <a:gd name="T31" fmla="*/ 610 h 610"/>
                <a:gd name="T32" fmla="*/ 1187 w 1343"/>
                <a:gd name="T33" fmla="*/ 604 h 610"/>
                <a:gd name="T34" fmla="*/ 943 w 1343"/>
                <a:gd name="T35" fmla="*/ 590 h 610"/>
                <a:gd name="T36" fmla="*/ 909 w 1343"/>
                <a:gd name="T37" fmla="*/ 576 h 610"/>
                <a:gd name="T38" fmla="*/ 861 w 1343"/>
                <a:gd name="T39" fmla="*/ 563 h 610"/>
                <a:gd name="T40" fmla="*/ 800 w 1343"/>
                <a:gd name="T41" fmla="*/ 522 h 610"/>
                <a:gd name="T42" fmla="*/ 733 w 1343"/>
                <a:gd name="T43" fmla="*/ 488 h 610"/>
                <a:gd name="T44" fmla="*/ 658 w 1343"/>
                <a:gd name="T45" fmla="*/ 448 h 610"/>
                <a:gd name="T46" fmla="*/ 577 w 1343"/>
                <a:gd name="T47" fmla="*/ 400 h 610"/>
                <a:gd name="T48" fmla="*/ 502 w 1343"/>
                <a:gd name="T49" fmla="*/ 353 h 610"/>
                <a:gd name="T50" fmla="*/ 434 w 1343"/>
                <a:gd name="T51" fmla="*/ 305 h 610"/>
                <a:gd name="T52" fmla="*/ 346 w 1343"/>
                <a:gd name="T53" fmla="*/ 251 h 610"/>
                <a:gd name="T54" fmla="*/ 265 w 1343"/>
                <a:gd name="T55" fmla="*/ 197 h 610"/>
                <a:gd name="T56" fmla="*/ 217 w 1343"/>
                <a:gd name="T57" fmla="*/ 156 h 610"/>
                <a:gd name="T58" fmla="*/ 143 w 1343"/>
                <a:gd name="T59" fmla="*/ 122 h 610"/>
                <a:gd name="T60" fmla="*/ 82 w 1343"/>
                <a:gd name="T61" fmla="*/ 75 h 610"/>
                <a:gd name="T62" fmla="*/ 34 w 1343"/>
                <a:gd name="T63" fmla="*/ 34 h 610"/>
                <a:gd name="T64" fmla="*/ 0 w 1343"/>
                <a:gd name="T65" fmla="*/ 0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43" h="610">
                  <a:moveTo>
                    <a:pt x="0" y="0"/>
                  </a:moveTo>
                  <a:lnTo>
                    <a:pt x="536" y="0"/>
                  </a:lnTo>
                  <a:lnTo>
                    <a:pt x="590" y="54"/>
                  </a:lnTo>
                  <a:lnTo>
                    <a:pt x="651" y="95"/>
                  </a:lnTo>
                  <a:lnTo>
                    <a:pt x="733" y="143"/>
                  </a:lnTo>
                  <a:lnTo>
                    <a:pt x="794" y="197"/>
                  </a:lnTo>
                  <a:lnTo>
                    <a:pt x="861" y="251"/>
                  </a:lnTo>
                  <a:lnTo>
                    <a:pt x="936" y="319"/>
                  </a:lnTo>
                  <a:lnTo>
                    <a:pt x="1011" y="373"/>
                  </a:lnTo>
                  <a:lnTo>
                    <a:pt x="1078" y="421"/>
                  </a:lnTo>
                  <a:lnTo>
                    <a:pt x="1153" y="482"/>
                  </a:lnTo>
                  <a:lnTo>
                    <a:pt x="1214" y="522"/>
                  </a:lnTo>
                  <a:lnTo>
                    <a:pt x="1275" y="563"/>
                  </a:lnTo>
                  <a:lnTo>
                    <a:pt x="1316" y="590"/>
                  </a:lnTo>
                  <a:lnTo>
                    <a:pt x="1343" y="610"/>
                  </a:lnTo>
                  <a:lnTo>
                    <a:pt x="1295" y="610"/>
                  </a:lnTo>
                  <a:lnTo>
                    <a:pt x="1187" y="604"/>
                  </a:lnTo>
                  <a:lnTo>
                    <a:pt x="943" y="590"/>
                  </a:lnTo>
                  <a:lnTo>
                    <a:pt x="909" y="576"/>
                  </a:lnTo>
                  <a:lnTo>
                    <a:pt x="861" y="563"/>
                  </a:lnTo>
                  <a:lnTo>
                    <a:pt x="800" y="522"/>
                  </a:lnTo>
                  <a:lnTo>
                    <a:pt x="733" y="488"/>
                  </a:lnTo>
                  <a:lnTo>
                    <a:pt x="658" y="448"/>
                  </a:lnTo>
                  <a:lnTo>
                    <a:pt x="577" y="400"/>
                  </a:lnTo>
                  <a:lnTo>
                    <a:pt x="502" y="353"/>
                  </a:lnTo>
                  <a:lnTo>
                    <a:pt x="434" y="305"/>
                  </a:lnTo>
                  <a:lnTo>
                    <a:pt x="346" y="251"/>
                  </a:lnTo>
                  <a:lnTo>
                    <a:pt x="265" y="197"/>
                  </a:lnTo>
                  <a:lnTo>
                    <a:pt x="217" y="156"/>
                  </a:lnTo>
                  <a:lnTo>
                    <a:pt x="143" y="122"/>
                  </a:lnTo>
                  <a:lnTo>
                    <a:pt x="82" y="75"/>
                  </a:lnTo>
                  <a:lnTo>
                    <a:pt x="34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0" name="Freeform 74"/>
            <p:cNvSpPr>
              <a:spLocks/>
            </p:cNvSpPr>
            <p:nvPr/>
          </p:nvSpPr>
          <p:spPr bwMode="auto">
            <a:xfrm>
              <a:off x="3642" y="1991"/>
              <a:ext cx="201" cy="142"/>
            </a:xfrm>
            <a:custGeom>
              <a:avLst/>
              <a:gdLst>
                <a:gd name="T0" fmla="*/ 0 w 881"/>
                <a:gd name="T1" fmla="*/ 0 h 624"/>
                <a:gd name="T2" fmla="*/ 529 w 881"/>
                <a:gd name="T3" fmla="*/ 0 h 624"/>
                <a:gd name="T4" fmla="*/ 549 w 881"/>
                <a:gd name="T5" fmla="*/ 88 h 624"/>
                <a:gd name="T6" fmla="*/ 569 w 881"/>
                <a:gd name="T7" fmla="*/ 170 h 624"/>
                <a:gd name="T8" fmla="*/ 596 w 881"/>
                <a:gd name="T9" fmla="*/ 251 h 624"/>
                <a:gd name="T10" fmla="*/ 637 w 881"/>
                <a:gd name="T11" fmla="*/ 326 h 624"/>
                <a:gd name="T12" fmla="*/ 678 w 881"/>
                <a:gd name="T13" fmla="*/ 400 h 624"/>
                <a:gd name="T14" fmla="*/ 718 w 881"/>
                <a:gd name="T15" fmla="*/ 454 h 624"/>
                <a:gd name="T16" fmla="*/ 718 w 881"/>
                <a:gd name="T17" fmla="*/ 461 h 624"/>
                <a:gd name="T18" fmla="*/ 752 w 881"/>
                <a:gd name="T19" fmla="*/ 515 h 624"/>
                <a:gd name="T20" fmla="*/ 793 w 881"/>
                <a:gd name="T21" fmla="*/ 563 h 624"/>
                <a:gd name="T22" fmla="*/ 827 w 881"/>
                <a:gd name="T23" fmla="*/ 590 h 624"/>
                <a:gd name="T24" fmla="*/ 881 w 881"/>
                <a:gd name="T25" fmla="*/ 624 h 624"/>
                <a:gd name="T26" fmla="*/ 780 w 881"/>
                <a:gd name="T27" fmla="*/ 624 h 624"/>
                <a:gd name="T28" fmla="*/ 752 w 881"/>
                <a:gd name="T29" fmla="*/ 610 h 624"/>
                <a:gd name="T30" fmla="*/ 718 w 881"/>
                <a:gd name="T31" fmla="*/ 590 h 624"/>
                <a:gd name="T32" fmla="*/ 657 w 881"/>
                <a:gd name="T33" fmla="*/ 556 h 624"/>
                <a:gd name="T34" fmla="*/ 590 w 881"/>
                <a:gd name="T35" fmla="*/ 495 h 624"/>
                <a:gd name="T36" fmla="*/ 522 w 881"/>
                <a:gd name="T37" fmla="*/ 434 h 624"/>
                <a:gd name="T38" fmla="*/ 468 w 881"/>
                <a:gd name="T39" fmla="*/ 380 h 624"/>
                <a:gd name="T40" fmla="*/ 393 w 881"/>
                <a:gd name="T41" fmla="*/ 319 h 624"/>
                <a:gd name="T42" fmla="*/ 325 w 881"/>
                <a:gd name="T43" fmla="*/ 258 h 624"/>
                <a:gd name="T44" fmla="*/ 251 w 881"/>
                <a:gd name="T45" fmla="*/ 204 h 624"/>
                <a:gd name="T46" fmla="*/ 190 w 881"/>
                <a:gd name="T47" fmla="*/ 149 h 624"/>
                <a:gd name="T48" fmla="*/ 108 w 881"/>
                <a:gd name="T49" fmla="*/ 95 h 624"/>
                <a:gd name="T50" fmla="*/ 47 w 881"/>
                <a:gd name="T51" fmla="*/ 41 h 624"/>
                <a:gd name="T52" fmla="*/ 0 w 881"/>
                <a:gd name="T53" fmla="*/ 0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81" h="624">
                  <a:moveTo>
                    <a:pt x="0" y="0"/>
                  </a:moveTo>
                  <a:lnTo>
                    <a:pt x="529" y="0"/>
                  </a:lnTo>
                  <a:lnTo>
                    <a:pt x="549" y="88"/>
                  </a:lnTo>
                  <a:lnTo>
                    <a:pt x="569" y="170"/>
                  </a:lnTo>
                  <a:lnTo>
                    <a:pt x="596" y="251"/>
                  </a:lnTo>
                  <a:lnTo>
                    <a:pt x="637" y="326"/>
                  </a:lnTo>
                  <a:lnTo>
                    <a:pt x="678" y="400"/>
                  </a:lnTo>
                  <a:lnTo>
                    <a:pt x="718" y="454"/>
                  </a:lnTo>
                  <a:lnTo>
                    <a:pt x="718" y="461"/>
                  </a:lnTo>
                  <a:lnTo>
                    <a:pt x="752" y="515"/>
                  </a:lnTo>
                  <a:lnTo>
                    <a:pt x="793" y="563"/>
                  </a:lnTo>
                  <a:lnTo>
                    <a:pt x="827" y="590"/>
                  </a:lnTo>
                  <a:lnTo>
                    <a:pt x="881" y="624"/>
                  </a:lnTo>
                  <a:lnTo>
                    <a:pt x="780" y="624"/>
                  </a:lnTo>
                  <a:lnTo>
                    <a:pt x="752" y="610"/>
                  </a:lnTo>
                  <a:lnTo>
                    <a:pt x="718" y="590"/>
                  </a:lnTo>
                  <a:lnTo>
                    <a:pt x="657" y="556"/>
                  </a:lnTo>
                  <a:lnTo>
                    <a:pt x="590" y="495"/>
                  </a:lnTo>
                  <a:lnTo>
                    <a:pt x="522" y="434"/>
                  </a:lnTo>
                  <a:lnTo>
                    <a:pt x="468" y="380"/>
                  </a:lnTo>
                  <a:lnTo>
                    <a:pt x="393" y="319"/>
                  </a:lnTo>
                  <a:lnTo>
                    <a:pt x="325" y="258"/>
                  </a:lnTo>
                  <a:lnTo>
                    <a:pt x="251" y="204"/>
                  </a:lnTo>
                  <a:lnTo>
                    <a:pt x="190" y="149"/>
                  </a:lnTo>
                  <a:lnTo>
                    <a:pt x="108" y="95"/>
                  </a:lnTo>
                  <a:lnTo>
                    <a:pt x="47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1" name="Freeform 75"/>
            <p:cNvSpPr>
              <a:spLocks noEditPoints="1"/>
            </p:cNvSpPr>
            <p:nvPr/>
          </p:nvSpPr>
          <p:spPr bwMode="auto">
            <a:xfrm>
              <a:off x="2587" y="2027"/>
              <a:ext cx="235" cy="154"/>
            </a:xfrm>
            <a:custGeom>
              <a:avLst/>
              <a:gdLst>
                <a:gd name="T0" fmla="*/ 272 w 1031"/>
                <a:gd name="T1" fmla="*/ 522 h 677"/>
                <a:gd name="T2" fmla="*/ 272 w 1031"/>
                <a:gd name="T3" fmla="*/ 535 h 677"/>
                <a:gd name="T4" fmla="*/ 218 w 1031"/>
                <a:gd name="T5" fmla="*/ 583 h 677"/>
                <a:gd name="T6" fmla="*/ 204 w 1031"/>
                <a:gd name="T7" fmla="*/ 583 h 677"/>
                <a:gd name="T8" fmla="*/ 218 w 1031"/>
                <a:gd name="T9" fmla="*/ 583 h 677"/>
                <a:gd name="T10" fmla="*/ 7 w 1031"/>
                <a:gd name="T11" fmla="*/ 670 h 677"/>
                <a:gd name="T12" fmla="*/ 120 w 1031"/>
                <a:gd name="T13" fmla="*/ 589 h 677"/>
                <a:gd name="T14" fmla="*/ 126 w 1031"/>
                <a:gd name="T15" fmla="*/ 599 h 677"/>
                <a:gd name="T16" fmla="*/ 127 w 1031"/>
                <a:gd name="T17" fmla="*/ 586 h 677"/>
                <a:gd name="T18" fmla="*/ 170 w 1031"/>
                <a:gd name="T19" fmla="*/ 617 h 677"/>
                <a:gd name="T20" fmla="*/ 170 w 1031"/>
                <a:gd name="T21" fmla="*/ 630 h 677"/>
                <a:gd name="T22" fmla="*/ 390 w 1031"/>
                <a:gd name="T23" fmla="*/ 583 h 677"/>
                <a:gd name="T24" fmla="*/ 377 w 1031"/>
                <a:gd name="T25" fmla="*/ 586 h 677"/>
                <a:gd name="T26" fmla="*/ 347 w 1031"/>
                <a:gd name="T27" fmla="*/ 522 h 677"/>
                <a:gd name="T28" fmla="*/ 333 w 1031"/>
                <a:gd name="T29" fmla="*/ 522 h 677"/>
                <a:gd name="T30" fmla="*/ 347 w 1031"/>
                <a:gd name="T31" fmla="*/ 522 h 677"/>
                <a:gd name="T32" fmla="*/ 503 w 1031"/>
                <a:gd name="T33" fmla="*/ 501 h 677"/>
                <a:gd name="T34" fmla="*/ 503 w 1031"/>
                <a:gd name="T35" fmla="*/ 515 h 677"/>
                <a:gd name="T36" fmla="*/ 550 w 1031"/>
                <a:gd name="T37" fmla="*/ 393 h 677"/>
                <a:gd name="T38" fmla="*/ 536 w 1031"/>
                <a:gd name="T39" fmla="*/ 393 h 677"/>
                <a:gd name="T40" fmla="*/ 550 w 1031"/>
                <a:gd name="T41" fmla="*/ 393 h 677"/>
                <a:gd name="T42" fmla="*/ 645 w 1031"/>
                <a:gd name="T43" fmla="*/ 393 h 677"/>
                <a:gd name="T44" fmla="*/ 645 w 1031"/>
                <a:gd name="T45" fmla="*/ 406 h 677"/>
                <a:gd name="T46" fmla="*/ 462 w 1031"/>
                <a:gd name="T47" fmla="*/ 540 h 677"/>
                <a:gd name="T48" fmla="*/ 451 w 1031"/>
                <a:gd name="T49" fmla="*/ 544 h 677"/>
                <a:gd name="T50" fmla="*/ 564 w 1031"/>
                <a:gd name="T51" fmla="*/ 440 h 677"/>
                <a:gd name="T52" fmla="*/ 564 w 1031"/>
                <a:gd name="T53" fmla="*/ 454 h 677"/>
                <a:gd name="T54" fmla="*/ 496 w 1031"/>
                <a:gd name="T55" fmla="*/ 433 h 677"/>
                <a:gd name="T56" fmla="*/ 482 w 1031"/>
                <a:gd name="T57" fmla="*/ 433 h 677"/>
                <a:gd name="T58" fmla="*/ 496 w 1031"/>
                <a:gd name="T59" fmla="*/ 433 h 677"/>
                <a:gd name="T60" fmla="*/ 611 w 1031"/>
                <a:gd name="T61" fmla="*/ 352 h 677"/>
                <a:gd name="T62" fmla="*/ 611 w 1031"/>
                <a:gd name="T63" fmla="*/ 366 h 677"/>
                <a:gd name="T64" fmla="*/ 421 w 1031"/>
                <a:gd name="T65" fmla="*/ 481 h 677"/>
                <a:gd name="T66" fmla="*/ 408 w 1031"/>
                <a:gd name="T67" fmla="*/ 481 h 677"/>
                <a:gd name="T68" fmla="*/ 421 w 1031"/>
                <a:gd name="T69" fmla="*/ 481 h 677"/>
                <a:gd name="T70" fmla="*/ 726 w 1031"/>
                <a:gd name="T71" fmla="*/ 339 h 677"/>
                <a:gd name="T72" fmla="*/ 726 w 1031"/>
                <a:gd name="T73" fmla="*/ 352 h 677"/>
                <a:gd name="T74" fmla="*/ 672 w 1031"/>
                <a:gd name="T75" fmla="*/ 305 h 677"/>
                <a:gd name="T76" fmla="*/ 658 w 1031"/>
                <a:gd name="T77" fmla="*/ 305 h 677"/>
                <a:gd name="T78" fmla="*/ 672 w 1031"/>
                <a:gd name="T79" fmla="*/ 305 h 677"/>
                <a:gd name="T80" fmla="*/ 1025 w 1031"/>
                <a:gd name="T81" fmla="*/ 40 h 677"/>
                <a:gd name="T82" fmla="*/ 1025 w 1031"/>
                <a:gd name="T83" fmla="*/ 54 h 677"/>
                <a:gd name="T84" fmla="*/ 973 w 1031"/>
                <a:gd name="T85" fmla="*/ 223 h 677"/>
                <a:gd name="T86" fmla="*/ 961 w 1031"/>
                <a:gd name="T87" fmla="*/ 228 h 677"/>
                <a:gd name="T88" fmla="*/ 970 w 1031"/>
                <a:gd name="T89" fmla="*/ 6 h 677"/>
                <a:gd name="T90" fmla="*/ 957 w 1031"/>
                <a:gd name="T91" fmla="*/ 6 h 677"/>
                <a:gd name="T92" fmla="*/ 970 w 1031"/>
                <a:gd name="T93" fmla="*/ 6 h 677"/>
                <a:gd name="T94" fmla="*/ 957 w 1031"/>
                <a:gd name="T95" fmla="*/ 162 h 677"/>
                <a:gd name="T96" fmla="*/ 957 w 1031"/>
                <a:gd name="T97" fmla="*/ 176 h 677"/>
                <a:gd name="T98" fmla="*/ 875 w 1031"/>
                <a:gd name="T99" fmla="*/ 176 h 677"/>
                <a:gd name="T100" fmla="*/ 862 w 1031"/>
                <a:gd name="T101" fmla="*/ 176 h 677"/>
                <a:gd name="T102" fmla="*/ 875 w 1031"/>
                <a:gd name="T103" fmla="*/ 176 h 677"/>
                <a:gd name="T104" fmla="*/ 909 w 1031"/>
                <a:gd name="T105" fmla="*/ 128 h 677"/>
                <a:gd name="T106" fmla="*/ 909 w 1031"/>
                <a:gd name="T107" fmla="*/ 142 h 677"/>
                <a:gd name="T108" fmla="*/ 794 w 1031"/>
                <a:gd name="T109" fmla="*/ 162 h 677"/>
                <a:gd name="T110" fmla="*/ 781 w 1031"/>
                <a:gd name="T111" fmla="*/ 162 h 677"/>
                <a:gd name="T112" fmla="*/ 794 w 1031"/>
                <a:gd name="T113" fmla="*/ 162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31" h="677">
                  <a:moveTo>
                    <a:pt x="279" y="528"/>
                  </a:moveTo>
                  <a:cubicBezTo>
                    <a:pt x="279" y="525"/>
                    <a:pt x="276" y="522"/>
                    <a:pt x="272" y="522"/>
                  </a:cubicBezTo>
                  <a:cubicBezTo>
                    <a:pt x="268" y="522"/>
                    <a:pt x="265" y="525"/>
                    <a:pt x="265" y="528"/>
                  </a:cubicBezTo>
                  <a:cubicBezTo>
                    <a:pt x="265" y="532"/>
                    <a:pt x="268" y="535"/>
                    <a:pt x="272" y="535"/>
                  </a:cubicBezTo>
                  <a:cubicBezTo>
                    <a:pt x="276" y="535"/>
                    <a:pt x="279" y="532"/>
                    <a:pt x="279" y="528"/>
                  </a:cubicBezTo>
                  <a:close/>
                  <a:moveTo>
                    <a:pt x="218" y="583"/>
                  </a:moveTo>
                  <a:cubicBezTo>
                    <a:pt x="218" y="579"/>
                    <a:pt x="215" y="576"/>
                    <a:pt x="211" y="576"/>
                  </a:cubicBezTo>
                  <a:cubicBezTo>
                    <a:pt x="207" y="576"/>
                    <a:pt x="204" y="579"/>
                    <a:pt x="204" y="583"/>
                  </a:cubicBezTo>
                  <a:cubicBezTo>
                    <a:pt x="204" y="586"/>
                    <a:pt x="207" y="589"/>
                    <a:pt x="211" y="589"/>
                  </a:cubicBezTo>
                  <a:cubicBezTo>
                    <a:pt x="215" y="589"/>
                    <a:pt x="218" y="586"/>
                    <a:pt x="218" y="583"/>
                  </a:cubicBezTo>
                  <a:close/>
                  <a:moveTo>
                    <a:pt x="14" y="677"/>
                  </a:moveTo>
                  <a:cubicBezTo>
                    <a:pt x="14" y="673"/>
                    <a:pt x="11" y="670"/>
                    <a:pt x="7" y="670"/>
                  </a:cubicBezTo>
                  <a:cubicBezTo>
                    <a:pt x="4" y="670"/>
                    <a:pt x="1" y="673"/>
                    <a:pt x="0" y="677"/>
                  </a:cubicBezTo>
                  <a:moveTo>
                    <a:pt x="120" y="589"/>
                  </a:moveTo>
                  <a:cubicBezTo>
                    <a:pt x="120" y="590"/>
                    <a:pt x="119" y="591"/>
                    <a:pt x="119" y="593"/>
                  </a:cubicBezTo>
                  <a:cubicBezTo>
                    <a:pt x="119" y="596"/>
                    <a:pt x="122" y="599"/>
                    <a:pt x="126" y="599"/>
                  </a:cubicBezTo>
                  <a:cubicBezTo>
                    <a:pt x="130" y="599"/>
                    <a:pt x="133" y="596"/>
                    <a:pt x="133" y="593"/>
                  </a:cubicBezTo>
                  <a:cubicBezTo>
                    <a:pt x="133" y="589"/>
                    <a:pt x="130" y="586"/>
                    <a:pt x="127" y="586"/>
                  </a:cubicBezTo>
                  <a:moveTo>
                    <a:pt x="177" y="623"/>
                  </a:moveTo>
                  <a:cubicBezTo>
                    <a:pt x="177" y="620"/>
                    <a:pt x="174" y="617"/>
                    <a:pt x="170" y="617"/>
                  </a:cubicBezTo>
                  <a:cubicBezTo>
                    <a:pt x="167" y="617"/>
                    <a:pt x="164" y="620"/>
                    <a:pt x="164" y="623"/>
                  </a:cubicBezTo>
                  <a:cubicBezTo>
                    <a:pt x="164" y="627"/>
                    <a:pt x="167" y="630"/>
                    <a:pt x="170" y="630"/>
                  </a:cubicBezTo>
                  <a:cubicBezTo>
                    <a:pt x="174" y="630"/>
                    <a:pt x="177" y="627"/>
                    <a:pt x="177" y="623"/>
                  </a:cubicBezTo>
                  <a:close/>
                  <a:moveTo>
                    <a:pt x="390" y="583"/>
                  </a:moveTo>
                  <a:cubicBezTo>
                    <a:pt x="389" y="581"/>
                    <a:pt x="386" y="579"/>
                    <a:pt x="384" y="579"/>
                  </a:cubicBezTo>
                  <a:cubicBezTo>
                    <a:pt x="380" y="579"/>
                    <a:pt x="377" y="582"/>
                    <a:pt x="377" y="586"/>
                  </a:cubicBezTo>
                  <a:lnTo>
                    <a:pt x="378" y="589"/>
                  </a:lnTo>
                  <a:moveTo>
                    <a:pt x="347" y="522"/>
                  </a:moveTo>
                  <a:cubicBezTo>
                    <a:pt x="347" y="518"/>
                    <a:pt x="344" y="515"/>
                    <a:pt x="340" y="515"/>
                  </a:cubicBezTo>
                  <a:cubicBezTo>
                    <a:pt x="336" y="515"/>
                    <a:pt x="333" y="518"/>
                    <a:pt x="333" y="522"/>
                  </a:cubicBezTo>
                  <a:cubicBezTo>
                    <a:pt x="333" y="525"/>
                    <a:pt x="336" y="528"/>
                    <a:pt x="340" y="528"/>
                  </a:cubicBezTo>
                  <a:cubicBezTo>
                    <a:pt x="344" y="528"/>
                    <a:pt x="347" y="525"/>
                    <a:pt x="347" y="522"/>
                  </a:cubicBezTo>
                  <a:close/>
                  <a:moveTo>
                    <a:pt x="509" y="508"/>
                  </a:moveTo>
                  <a:cubicBezTo>
                    <a:pt x="509" y="504"/>
                    <a:pt x="506" y="501"/>
                    <a:pt x="503" y="501"/>
                  </a:cubicBezTo>
                  <a:cubicBezTo>
                    <a:pt x="499" y="501"/>
                    <a:pt x="496" y="504"/>
                    <a:pt x="496" y="508"/>
                  </a:cubicBezTo>
                  <a:cubicBezTo>
                    <a:pt x="496" y="512"/>
                    <a:pt x="499" y="515"/>
                    <a:pt x="503" y="515"/>
                  </a:cubicBezTo>
                  <a:cubicBezTo>
                    <a:pt x="506" y="515"/>
                    <a:pt x="509" y="512"/>
                    <a:pt x="509" y="508"/>
                  </a:cubicBezTo>
                  <a:close/>
                  <a:moveTo>
                    <a:pt x="550" y="393"/>
                  </a:moveTo>
                  <a:cubicBezTo>
                    <a:pt x="550" y="389"/>
                    <a:pt x="547" y="386"/>
                    <a:pt x="543" y="386"/>
                  </a:cubicBezTo>
                  <a:cubicBezTo>
                    <a:pt x="539" y="386"/>
                    <a:pt x="536" y="389"/>
                    <a:pt x="536" y="393"/>
                  </a:cubicBezTo>
                  <a:cubicBezTo>
                    <a:pt x="536" y="397"/>
                    <a:pt x="539" y="400"/>
                    <a:pt x="543" y="400"/>
                  </a:cubicBezTo>
                  <a:cubicBezTo>
                    <a:pt x="547" y="400"/>
                    <a:pt x="550" y="397"/>
                    <a:pt x="550" y="393"/>
                  </a:cubicBezTo>
                  <a:close/>
                  <a:moveTo>
                    <a:pt x="652" y="400"/>
                  </a:moveTo>
                  <a:cubicBezTo>
                    <a:pt x="652" y="396"/>
                    <a:pt x="649" y="393"/>
                    <a:pt x="645" y="393"/>
                  </a:cubicBezTo>
                  <a:cubicBezTo>
                    <a:pt x="641" y="393"/>
                    <a:pt x="638" y="396"/>
                    <a:pt x="638" y="400"/>
                  </a:cubicBezTo>
                  <a:cubicBezTo>
                    <a:pt x="638" y="403"/>
                    <a:pt x="641" y="406"/>
                    <a:pt x="645" y="406"/>
                  </a:cubicBezTo>
                  <a:cubicBezTo>
                    <a:pt x="649" y="406"/>
                    <a:pt x="652" y="403"/>
                    <a:pt x="652" y="400"/>
                  </a:cubicBezTo>
                  <a:close/>
                  <a:moveTo>
                    <a:pt x="462" y="540"/>
                  </a:moveTo>
                  <a:cubicBezTo>
                    <a:pt x="461" y="539"/>
                    <a:pt x="460" y="538"/>
                    <a:pt x="458" y="538"/>
                  </a:cubicBezTo>
                  <a:cubicBezTo>
                    <a:pt x="454" y="538"/>
                    <a:pt x="451" y="541"/>
                    <a:pt x="451" y="544"/>
                  </a:cubicBezTo>
                  <a:moveTo>
                    <a:pt x="570" y="447"/>
                  </a:moveTo>
                  <a:cubicBezTo>
                    <a:pt x="570" y="443"/>
                    <a:pt x="567" y="440"/>
                    <a:pt x="564" y="440"/>
                  </a:cubicBezTo>
                  <a:cubicBezTo>
                    <a:pt x="560" y="440"/>
                    <a:pt x="557" y="443"/>
                    <a:pt x="557" y="447"/>
                  </a:cubicBezTo>
                  <a:cubicBezTo>
                    <a:pt x="557" y="451"/>
                    <a:pt x="560" y="454"/>
                    <a:pt x="564" y="454"/>
                  </a:cubicBezTo>
                  <a:cubicBezTo>
                    <a:pt x="567" y="454"/>
                    <a:pt x="570" y="451"/>
                    <a:pt x="570" y="447"/>
                  </a:cubicBezTo>
                  <a:close/>
                  <a:moveTo>
                    <a:pt x="496" y="433"/>
                  </a:moveTo>
                  <a:cubicBezTo>
                    <a:pt x="496" y="430"/>
                    <a:pt x="493" y="427"/>
                    <a:pt x="489" y="427"/>
                  </a:cubicBezTo>
                  <a:cubicBezTo>
                    <a:pt x="485" y="427"/>
                    <a:pt x="482" y="430"/>
                    <a:pt x="482" y="433"/>
                  </a:cubicBezTo>
                  <a:cubicBezTo>
                    <a:pt x="482" y="437"/>
                    <a:pt x="485" y="440"/>
                    <a:pt x="489" y="440"/>
                  </a:cubicBezTo>
                  <a:cubicBezTo>
                    <a:pt x="493" y="440"/>
                    <a:pt x="496" y="437"/>
                    <a:pt x="496" y="433"/>
                  </a:cubicBezTo>
                  <a:close/>
                  <a:moveTo>
                    <a:pt x="618" y="359"/>
                  </a:moveTo>
                  <a:cubicBezTo>
                    <a:pt x="618" y="355"/>
                    <a:pt x="615" y="352"/>
                    <a:pt x="611" y="352"/>
                  </a:cubicBezTo>
                  <a:cubicBezTo>
                    <a:pt x="607" y="352"/>
                    <a:pt x="604" y="355"/>
                    <a:pt x="604" y="359"/>
                  </a:cubicBezTo>
                  <a:cubicBezTo>
                    <a:pt x="604" y="363"/>
                    <a:pt x="607" y="366"/>
                    <a:pt x="611" y="366"/>
                  </a:cubicBezTo>
                  <a:cubicBezTo>
                    <a:pt x="615" y="366"/>
                    <a:pt x="618" y="363"/>
                    <a:pt x="618" y="359"/>
                  </a:cubicBezTo>
                  <a:close/>
                  <a:moveTo>
                    <a:pt x="421" y="481"/>
                  </a:moveTo>
                  <a:cubicBezTo>
                    <a:pt x="421" y="477"/>
                    <a:pt x="418" y="474"/>
                    <a:pt x="414" y="474"/>
                  </a:cubicBezTo>
                  <a:cubicBezTo>
                    <a:pt x="411" y="474"/>
                    <a:pt x="408" y="477"/>
                    <a:pt x="408" y="481"/>
                  </a:cubicBezTo>
                  <a:cubicBezTo>
                    <a:pt x="408" y="485"/>
                    <a:pt x="411" y="488"/>
                    <a:pt x="414" y="488"/>
                  </a:cubicBezTo>
                  <a:cubicBezTo>
                    <a:pt x="418" y="488"/>
                    <a:pt x="421" y="485"/>
                    <a:pt x="421" y="481"/>
                  </a:cubicBezTo>
                  <a:close/>
                  <a:moveTo>
                    <a:pt x="733" y="345"/>
                  </a:moveTo>
                  <a:cubicBezTo>
                    <a:pt x="733" y="342"/>
                    <a:pt x="730" y="339"/>
                    <a:pt x="726" y="339"/>
                  </a:cubicBezTo>
                  <a:cubicBezTo>
                    <a:pt x="723" y="339"/>
                    <a:pt x="719" y="342"/>
                    <a:pt x="719" y="345"/>
                  </a:cubicBezTo>
                  <a:cubicBezTo>
                    <a:pt x="719" y="349"/>
                    <a:pt x="723" y="352"/>
                    <a:pt x="726" y="352"/>
                  </a:cubicBezTo>
                  <a:cubicBezTo>
                    <a:pt x="730" y="352"/>
                    <a:pt x="733" y="349"/>
                    <a:pt x="733" y="345"/>
                  </a:cubicBezTo>
                  <a:close/>
                  <a:moveTo>
                    <a:pt x="672" y="305"/>
                  </a:moveTo>
                  <a:cubicBezTo>
                    <a:pt x="672" y="301"/>
                    <a:pt x="669" y="298"/>
                    <a:pt x="665" y="298"/>
                  </a:cubicBezTo>
                  <a:cubicBezTo>
                    <a:pt x="662" y="298"/>
                    <a:pt x="658" y="301"/>
                    <a:pt x="658" y="305"/>
                  </a:cubicBezTo>
                  <a:cubicBezTo>
                    <a:pt x="658" y="308"/>
                    <a:pt x="662" y="311"/>
                    <a:pt x="665" y="311"/>
                  </a:cubicBezTo>
                  <a:cubicBezTo>
                    <a:pt x="669" y="311"/>
                    <a:pt x="672" y="308"/>
                    <a:pt x="672" y="305"/>
                  </a:cubicBezTo>
                  <a:close/>
                  <a:moveTo>
                    <a:pt x="1031" y="47"/>
                  </a:moveTo>
                  <a:cubicBezTo>
                    <a:pt x="1031" y="43"/>
                    <a:pt x="1028" y="40"/>
                    <a:pt x="1025" y="40"/>
                  </a:cubicBezTo>
                  <a:cubicBezTo>
                    <a:pt x="1021" y="40"/>
                    <a:pt x="1018" y="43"/>
                    <a:pt x="1018" y="47"/>
                  </a:cubicBezTo>
                  <a:cubicBezTo>
                    <a:pt x="1018" y="51"/>
                    <a:pt x="1021" y="54"/>
                    <a:pt x="1025" y="54"/>
                  </a:cubicBezTo>
                  <a:cubicBezTo>
                    <a:pt x="1028" y="54"/>
                    <a:pt x="1031" y="51"/>
                    <a:pt x="1031" y="47"/>
                  </a:cubicBezTo>
                  <a:close/>
                  <a:moveTo>
                    <a:pt x="973" y="223"/>
                  </a:moveTo>
                  <a:cubicBezTo>
                    <a:pt x="971" y="222"/>
                    <a:pt x="970" y="221"/>
                    <a:pt x="968" y="221"/>
                  </a:cubicBezTo>
                  <a:cubicBezTo>
                    <a:pt x="965" y="221"/>
                    <a:pt x="961" y="224"/>
                    <a:pt x="961" y="228"/>
                  </a:cubicBezTo>
                  <a:lnTo>
                    <a:pt x="962" y="230"/>
                  </a:lnTo>
                  <a:moveTo>
                    <a:pt x="970" y="6"/>
                  </a:moveTo>
                  <a:cubicBezTo>
                    <a:pt x="970" y="3"/>
                    <a:pt x="967" y="0"/>
                    <a:pt x="964" y="0"/>
                  </a:cubicBezTo>
                  <a:cubicBezTo>
                    <a:pt x="960" y="0"/>
                    <a:pt x="957" y="3"/>
                    <a:pt x="957" y="6"/>
                  </a:cubicBezTo>
                  <a:cubicBezTo>
                    <a:pt x="957" y="10"/>
                    <a:pt x="960" y="13"/>
                    <a:pt x="964" y="13"/>
                  </a:cubicBezTo>
                  <a:cubicBezTo>
                    <a:pt x="967" y="13"/>
                    <a:pt x="970" y="10"/>
                    <a:pt x="970" y="6"/>
                  </a:cubicBezTo>
                  <a:close/>
                  <a:moveTo>
                    <a:pt x="964" y="169"/>
                  </a:moveTo>
                  <a:cubicBezTo>
                    <a:pt x="964" y="165"/>
                    <a:pt x="961" y="162"/>
                    <a:pt x="957" y="162"/>
                  </a:cubicBezTo>
                  <a:cubicBezTo>
                    <a:pt x="953" y="162"/>
                    <a:pt x="950" y="165"/>
                    <a:pt x="950" y="169"/>
                  </a:cubicBezTo>
                  <a:cubicBezTo>
                    <a:pt x="950" y="173"/>
                    <a:pt x="953" y="176"/>
                    <a:pt x="957" y="176"/>
                  </a:cubicBezTo>
                  <a:cubicBezTo>
                    <a:pt x="961" y="176"/>
                    <a:pt x="964" y="173"/>
                    <a:pt x="964" y="169"/>
                  </a:cubicBezTo>
                  <a:close/>
                  <a:moveTo>
                    <a:pt x="875" y="176"/>
                  </a:moveTo>
                  <a:cubicBezTo>
                    <a:pt x="875" y="172"/>
                    <a:pt x="872" y="169"/>
                    <a:pt x="869" y="169"/>
                  </a:cubicBezTo>
                  <a:cubicBezTo>
                    <a:pt x="865" y="169"/>
                    <a:pt x="862" y="172"/>
                    <a:pt x="862" y="176"/>
                  </a:cubicBezTo>
                  <a:cubicBezTo>
                    <a:pt x="862" y="180"/>
                    <a:pt x="865" y="183"/>
                    <a:pt x="869" y="183"/>
                  </a:cubicBezTo>
                  <a:cubicBezTo>
                    <a:pt x="872" y="183"/>
                    <a:pt x="875" y="180"/>
                    <a:pt x="875" y="176"/>
                  </a:cubicBezTo>
                  <a:close/>
                  <a:moveTo>
                    <a:pt x="916" y="135"/>
                  </a:moveTo>
                  <a:cubicBezTo>
                    <a:pt x="916" y="131"/>
                    <a:pt x="913" y="128"/>
                    <a:pt x="909" y="128"/>
                  </a:cubicBezTo>
                  <a:cubicBezTo>
                    <a:pt x="906" y="128"/>
                    <a:pt x="903" y="131"/>
                    <a:pt x="903" y="135"/>
                  </a:cubicBezTo>
                  <a:cubicBezTo>
                    <a:pt x="903" y="139"/>
                    <a:pt x="906" y="142"/>
                    <a:pt x="909" y="142"/>
                  </a:cubicBezTo>
                  <a:cubicBezTo>
                    <a:pt x="913" y="142"/>
                    <a:pt x="916" y="139"/>
                    <a:pt x="916" y="135"/>
                  </a:cubicBezTo>
                  <a:close/>
                  <a:moveTo>
                    <a:pt x="794" y="162"/>
                  </a:moveTo>
                  <a:cubicBezTo>
                    <a:pt x="794" y="158"/>
                    <a:pt x="791" y="155"/>
                    <a:pt x="787" y="155"/>
                  </a:cubicBezTo>
                  <a:cubicBezTo>
                    <a:pt x="784" y="155"/>
                    <a:pt x="781" y="158"/>
                    <a:pt x="781" y="162"/>
                  </a:cubicBezTo>
                  <a:cubicBezTo>
                    <a:pt x="781" y="166"/>
                    <a:pt x="784" y="169"/>
                    <a:pt x="787" y="169"/>
                  </a:cubicBezTo>
                  <a:cubicBezTo>
                    <a:pt x="791" y="169"/>
                    <a:pt x="794" y="166"/>
                    <a:pt x="794" y="162"/>
                  </a:cubicBezTo>
                  <a:close/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2" name="Freeform 76"/>
            <p:cNvSpPr>
              <a:spLocks noEditPoints="1"/>
            </p:cNvSpPr>
            <p:nvPr/>
          </p:nvSpPr>
          <p:spPr bwMode="auto">
            <a:xfrm>
              <a:off x="2722" y="1992"/>
              <a:ext cx="168" cy="103"/>
            </a:xfrm>
            <a:custGeom>
              <a:avLst/>
              <a:gdLst>
                <a:gd name="T0" fmla="*/ 359 w 739"/>
                <a:gd name="T1" fmla="*/ 230 h 454"/>
                <a:gd name="T2" fmla="*/ 359 w 739"/>
                <a:gd name="T3" fmla="*/ 244 h 454"/>
                <a:gd name="T4" fmla="*/ 196 w 739"/>
                <a:gd name="T5" fmla="*/ 379 h 454"/>
                <a:gd name="T6" fmla="*/ 183 w 739"/>
                <a:gd name="T7" fmla="*/ 379 h 454"/>
                <a:gd name="T8" fmla="*/ 196 w 739"/>
                <a:gd name="T9" fmla="*/ 379 h 454"/>
                <a:gd name="T10" fmla="*/ 250 w 739"/>
                <a:gd name="T11" fmla="*/ 271 h 454"/>
                <a:gd name="T12" fmla="*/ 250 w 739"/>
                <a:gd name="T13" fmla="*/ 284 h 454"/>
                <a:gd name="T14" fmla="*/ 128 w 739"/>
                <a:gd name="T15" fmla="*/ 420 h 454"/>
                <a:gd name="T16" fmla="*/ 115 w 739"/>
                <a:gd name="T17" fmla="*/ 420 h 454"/>
                <a:gd name="T18" fmla="*/ 128 w 739"/>
                <a:gd name="T19" fmla="*/ 420 h 454"/>
                <a:gd name="T20" fmla="*/ 278 w 739"/>
                <a:gd name="T21" fmla="*/ 420 h 454"/>
                <a:gd name="T22" fmla="*/ 278 w 739"/>
                <a:gd name="T23" fmla="*/ 433 h 454"/>
                <a:gd name="T24" fmla="*/ 109 w 739"/>
                <a:gd name="T25" fmla="*/ 365 h 454"/>
                <a:gd name="T26" fmla="*/ 318 w 739"/>
                <a:gd name="T27" fmla="*/ 393 h 454"/>
                <a:gd name="T28" fmla="*/ 305 w 739"/>
                <a:gd name="T29" fmla="*/ 393 h 454"/>
                <a:gd name="T30" fmla="*/ 318 w 739"/>
                <a:gd name="T31" fmla="*/ 393 h 454"/>
                <a:gd name="T32" fmla="*/ 413 w 739"/>
                <a:gd name="T33" fmla="*/ 115 h 454"/>
                <a:gd name="T34" fmla="*/ 413 w 739"/>
                <a:gd name="T35" fmla="*/ 128 h 454"/>
                <a:gd name="T36" fmla="*/ 420 w 739"/>
                <a:gd name="T37" fmla="*/ 284 h 454"/>
                <a:gd name="T38" fmla="*/ 406 w 739"/>
                <a:gd name="T39" fmla="*/ 284 h 454"/>
                <a:gd name="T40" fmla="*/ 420 w 739"/>
                <a:gd name="T41" fmla="*/ 284 h 454"/>
                <a:gd name="T42" fmla="*/ 176 w 739"/>
                <a:gd name="T43" fmla="*/ 440 h 454"/>
                <a:gd name="T44" fmla="*/ 176 w 739"/>
                <a:gd name="T45" fmla="*/ 454 h 454"/>
                <a:gd name="T46" fmla="*/ 13 w 739"/>
                <a:gd name="T47" fmla="*/ 440 h 454"/>
                <a:gd name="T48" fmla="*/ 0 w 739"/>
                <a:gd name="T49" fmla="*/ 440 h 454"/>
                <a:gd name="T50" fmla="*/ 13 w 739"/>
                <a:gd name="T51" fmla="*/ 440 h 454"/>
                <a:gd name="T52" fmla="*/ 481 w 739"/>
                <a:gd name="T53" fmla="*/ 237 h 454"/>
                <a:gd name="T54" fmla="*/ 481 w 739"/>
                <a:gd name="T55" fmla="*/ 250 h 454"/>
                <a:gd name="T56" fmla="*/ 468 w 739"/>
                <a:gd name="T57" fmla="*/ 298 h 454"/>
                <a:gd name="T58" fmla="*/ 454 w 739"/>
                <a:gd name="T59" fmla="*/ 298 h 454"/>
                <a:gd name="T60" fmla="*/ 468 w 739"/>
                <a:gd name="T61" fmla="*/ 298 h 454"/>
                <a:gd name="T62" fmla="*/ 474 w 739"/>
                <a:gd name="T63" fmla="*/ 142 h 454"/>
                <a:gd name="T64" fmla="*/ 474 w 739"/>
                <a:gd name="T65" fmla="*/ 156 h 454"/>
                <a:gd name="T66" fmla="*/ 468 w 739"/>
                <a:gd name="T67" fmla="*/ 57 h 454"/>
                <a:gd name="T68" fmla="*/ 478 w 739"/>
                <a:gd name="T69" fmla="*/ 51 h 454"/>
                <a:gd name="T70" fmla="*/ 556 w 739"/>
                <a:gd name="T71" fmla="*/ 61 h 454"/>
                <a:gd name="T72" fmla="*/ 542 w 739"/>
                <a:gd name="T73" fmla="*/ 61 h 454"/>
                <a:gd name="T74" fmla="*/ 556 w 739"/>
                <a:gd name="T75" fmla="*/ 61 h 454"/>
                <a:gd name="T76" fmla="*/ 535 w 739"/>
                <a:gd name="T77" fmla="*/ 122 h 454"/>
                <a:gd name="T78" fmla="*/ 535 w 739"/>
                <a:gd name="T79" fmla="*/ 135 h 454"/>
                <a:gd name="T80" fmla="*/ 651 w 739"/>
                <a:gd name="T81" fmla="*/ 40 h 454"/>
                <a:gd name="T82" fmla="*/ 637 w 739"/>
                <a:gd name="T83" fmla="*/ 40 h 454"/>
                <a:gd name="T84" fmla="*/ 651 w 739"/>
                <a:gd name="T85" fmla="*/ 40 h 454"/>
                <a:gd name="T86" fmla="*/ 712 w 739"/>
                <a:gd name="T87" fmla="*/ 0 h 454"/>
                <a:gd name="T88" fmla="*/ 712 w 739"/>
                <a:gd name="T89" fmla="*/ 13 h 454"/>
                <a:gd name="T90" fmla="*/ 603 w 739"/>
                <a:gd name="T91" fmla="*/ 115 h 454"/>
                <a:gd name="T92" fmla="*/ 590 w 739"/>
                <a:gd name="T93" fmla="*/ 115 h 454"/>
                <a:gd name="T94" fmla="*/ 603 w 739"/>
                <a:gd name="T95" fmla="*/ 115 h 454"/>
                <a:gd name="T96" fmla="*/ 596 w 739"/>
                <a:gd name="T97" fmla="*/ 169 h 454"/>
                <a:gd name="T98" fmla="*/ 596 w 739"/>
                <a:gd name="T99" fmla="*/ 183 h 454"/>
                <a:gd name="T100" fmla="*/ 535 w 739"/>
                <a:gd name="T101" fmla="*/ 282 h 454"/>
                <a:gd name="T102" fmla="*/ 522 w 739"/>
                <a:gd name="T103" fmla="*/ 285 h 454"/>
                <a:gd name="T104" fmla="*/ 739 w 739"/>
                <a:gd name="T105" fmla="*/ 81 h 454"/>
                <a:gd name="T106" fmla="*/ 725 w 739"/>
                <a:gd name="T107" fmla="*/ 81 h 454"/>
                <a:gd name="T108" fmla="*/ 739 w 739"/>
                <a:gd name="T109" fmla="*/ 81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39" h="454">
                  <a:moveTo>
                    <a:pt x="366" y="237"/>
                  </a:moveTo>
                  <a:cubicBezTo>
                    <a:pt x="366" y="233"/>
                    <a:pt x="363" y="230"/>
                    <a:pt x="359" y="230"/>
                  </a:cubicBezTo>
                  <a:cubicBezTo>
                    <a:pt x="355" y="230"/>
                    <a:pt x="352" y="233"/>
                    <a:pt x="352" y="237"/>
                  </a:cubicBezTo>
                  <a:cubicBezTo>
                    <a:pt x="352" y="241"/>
                    <a:pt x="355" y="244"/>
                    <a:pt x="359" y="244"/>
                  </a:cubicBezTo>
                  <a:cubicBezTo>
                    <a:pt x="363" y="244"/>
                    <a:pt x="366" y="241"/>
                    <a:pt x="366" y="237"/>
                  </a:cubicBezTo>
                  <a:close/>
                  <a:moveTo>
                    <a:pt x="196" y="379"/>
                  </a:moveTo>
                  <a:cubicBezTo>
                    <a:pt x="196" y="376"/>
                    <a:pt x="193" y="372"/>
                    <a:pt x="190" y="372"/>
                  </a:cubicBezTo>
                  <a:cubicBezTo>
                    <a:pt x="186" y="372"/>
                    <a:pt x="183" y="376"/>
                    <a:pt x="183" y="379"/>
                  </a:cubicBezTo>
                  <a:cubicBezTo>
                    <a:pt x="183" y="383"/>
                    <a:pt x="186" y="386"/>
                    <a:pt x="190" y="386"/>
                  </a:cubicBezTo>
                  <a:cubicBezTo>
                    <a:pt x="193" y="386"/>
                    <a:pt x="196" y="383"/>
                    <a:pt x="196" y="379"/>
                  </a:cubicBezTo>
                  <a:close/>
                  <a:moveTo>
                    <a:pt x="257" y="278"/>
                  </a:moveTo>
                  <a:cubicBezTo>
                    <a:pt x="257" y="274"/>
                    <a:pt x="254" y="271"/>
                    <a:pt x="250" y="271"/>
                  </a:cubicBezTo>
                  <a:cubicBezTo>
                    <a:pt x="247" y="271"/>
                    <a:pt x="244" y="274"/>
                    <a:pt x="244" y="278"/>
                  </a:cubicBezTo>
                  <a:cubicBezTo>
                    <a:pt x="244" y="281"/>
                    <a:pt x="247" y="284"/>
                    <a:pt x="250" y="284"/>
                  </a:cubicBezTo>
                  <a:cubicBezTo>
                    <a:pt x="254" y="284"/>
                    <a:pt x="257" y="281"/>
                    <a:pt x="257" y="278"/>
                  </a:cubicBezTo>
                  <a:close/>
                  <a:moveTo>
                    <a:pt x="128" y="420"/>
                  </a:moveTo>
                  <a:cubicBezTo>
                    <a:pt x="128" y="416"/>
                    <a:pt x="125" y="413"/>
                    <a:pt x="122" y="413"/>
                  </a:cubicBezTo>
                  <a:cubicBezTo>
                    <a:pt x="118" y="413"/>
                    <a:pt x="115" y="416"/>
                    <a:pt x="115" y="420"/>
                  </a:cubicBezTo>
                  <a:cubicBezTo>
                    <a:pt x="115" y="424"/>
                    <a:pt x="118" y="427"/>
                    <a:pt x="122" y="427"/>
                  </a:cubicBezTo>
                  <a:cubicBezTo>
                    <a:pt x="125" y="427"/>
                    <a:pt x="128" y="424"/>
                    <a:pt x="128" y="420"/>
                  </a:cubicBezTo>
                  <a:close/>
                  <a:moveTo>
                    <a:pt x="284" y="427"/>
                  </a:moveTo>
                  <a:cubicBezTo>
                    <a:pt x="284" y="423"/>
                    <a:pt x="281" y="420"/>
                    <a:pt x="278" y="420"/>
                  </a:cubicBezTo>
                  <a:cubicBezTo>
                    <a:pt x="274" y="420"/>
                    <a:pt x="271" y="423"/>
                    <a:pt x="271" y="427"/>
                  </a:cubicBezTo>
                  <a:cubicBezTo>
                    <a:pt x="271" y="430"/>
                    <a:pt x="274" y="433"/>
                    <a:pt x="278" y="433"/>
                  </a:cubicBezTo>
                  <a:cubicBezTo>
                    <a:pt x="281" y="433"/>
                    <a:pt x="284" y="430"/>
                    <a:pt x="284" y="427"/>
                  </a:cubicBezTo>
                  <a:close/>
                  <a:moveTo>
                    <a:pt x="109" y="365"/>
                  </a:moveTo>
                  <a:cubicBezTo>
                    <a:pt x="112" y="365"/>
                    <a:pt x="114" y="364"/>
                    <a:pt x="115" y="361"/>
                  </a:cubicBezTo>
                  <a:moveTo>
                    <a:pt x="318" y="393"/>
                  </a:moveTo>
                  <a:cubicBezTo>
                    <a:pt x="318" y="389"/>
                    <a:pt x="315" y="386"/>
                    <a:pt x="312" y="386"/>
                  </a:cubicBezTo>
                  <a:cubicBezTo>
                    <a:pt x="308" y="386"/>
                    <a:pt x="305" y="389"/>
                    <a:pt x="305" y="393"/>
                  </a:cubicBezTo>
                  <a:cubicBezTo>
                    <a:pt x="305" y="397"/>
                    <a:pt x="308" y="400"/>
                    <a:pt x="312" y="400"/>
                  </a:cubicBezTo>
                  <a:cubicBezTo>
                    <a:pt x="315" y="400"/>
                    <a:pt x="318" y="397"/>
                    <a:pt x="318" y="393"/>
                  </a:cubicBezTo>
                  <a:close/>
                  <a:moveTo>
                    <a:pt x="420" y="122"/>
                  </a:moveTo>
                  <a:cubicBezTo>
                    <a:pt x="420" y="118"/>
                    <a:pt x="417" y="115"/>
                    <a:pt x="413" y="115"/>
                  </a:cubicBezTo>
                  <a:cubicBezTo>
                    <a:pt x="409" y="115"/>
                    <a:pt x="406" y="118"/>
                    <a:pt x="406" y="122"/>
                  </a:cubicBezTo>
                  <a:cubicBezTo>
                    <a:pt x="406" y="125"/>
                    <a:pt x="409" y="128"/>
                    <a:pt x="413" y="128"/>
                  </a:cubicBezTo>
                  <a:cubicBezTo>
                    <a:pt x="417" y="128"/>
                    <a:pt x="420" y="125"/>
                    <a:pt x="420" y="122"/>
                  </a:cubicBezTo>
                  <a:close/>
                  <a:moveTo>
                    <a:pt x="420" y="284"/>
                  </a:moveTo>
                  <a:cubicBezTo>
                    <a:pt x="420" y="281"/>
                    <a:pt x="417" y="278"/>
                    <a:pt x="413" y="278"/>
                  </a:cubicBezTo>
                  <a:cubicBezTo>
                    <a:pt x="409" y="278"/>
                    <a:pt x="406" y="281"/>
                    <a:pt x="406" y="284"/>
                  </a:cubicBezTo>
                  <a:cubicBezTo>
                    <a:pt x="406" y="288"/>
                    <a:pt x="409" y="291"/>
                    <a:pt x="413" y="291"/>
                  </a:cubicBezTo>
                  <a:cubicBezTo>
                    <a:pt x="417" y="291"/>
                    <a:pt x="420" y="288"/>
                    <a:pt x="420" y="284"/>
                  </a:cubicBezTo>
                  <a:close/>
                  <a:moveTo>
                    <a:pt x="183" y="447"/>
                  </a:moveTo>
                  <a:cubicBezTo>
                    <a:pt x="183" y="443"/>
                    <a:pt x="180" y="440"/>
                    <a:pt x="176" y="440"/>
                  </a:cubicBezTo>
                  <a:cubicBezTo>
                    <a:pt x="172" y="440"/>
                    <a:pt x="169" y="443"/>
                    <a:pt x="169" y="447"/>
                  </a:cubicBezTo>
                  <a:cubicBezTo>
                    <a:pt x="169" y="451"/>
                    <a:pt x="172" y="454"/>
                    <a:pt x="176" y="454"/>
                  </a:cubicBezTo>
                  <a:cubicBezTo>
                    <a:pt x="180" y="454"/>
                    <a:pt x="183" y="451"/>
                    <a:pt x="183" y="447"/>
                  </a:cubicBezTo>
                  <a:close/>
                  <a:moveTo>
                    <a:pt x="13" y="440"/>
                  </a:moveTo>
                  <a:cubicBezTo>
                    <a:pt x="13" y="437"/>
                    <a:pt x="10" y="433"/>
                    <a:pt x="6" y="433"/>
                  </a:cubicBezTo>
                  <a:cubicBezTo>
                    <a:pt x="3" y="433"/>
                    <a:pt x="0" y="437"/>
                    <a:pt x="0" y="440"/>
                  </a:cubicBezTo>
                  <a:cubicBezTo>
                    <a:pt x="0" y="444"/>
                    <a:pt x="3" y="447"/>
                    <a:pt x="6" y="447"/>
                  </a:cubicBezTo>
                  <a:cubicBezTo>
                    <a:pt x="10" y="447"/>
                    <a:pt x="13" y="444"/>
                    <a:pt x="13" y="440"/>
                  </a:cubicBezTo>
                  <a:close/>
                  <a:moveTo>
                    <a:pt x="488" y="244"/>
                  </a:moveTo>
                  <a:cubicBezTo>
                    <a:pt x="488" y="240"/>
                    <a:pt x="485" y="237"/>
                    <a:pt x="481" y="237"/>
                  </a:cubicBezTo>
                  <a:cubicBezTo>
                    <a:pt x="477" y="237"/>
                    <a:pt x="474" y="240"/>
                    <a:pt x="474" y="244"/>
                  </a:cubicBezTo>
                  <a:cubicBezTo>
                    <a:pt x="474" y="247"/>
                    <a:pt x="477" y="250"/>
                    <a:pt x="481" y="250"/>
                  </a:cubicBezTo>
                  <a:cubicBezTo>
                    <a:pt x="485" y="250"/>
                    <a:pt x="488" y="247"/>
                    <a:pt x="488" y="244"/>
                  </a:cubicBezTo>
                  <a:close/>
                  <a:moveTo>
                    <a:pt x="468" y="298"/>
                  </a:moveTo>
                  <a:cubicBezTo>
                    <a:pt x="468" y="294"/>
                    <a:pt x="464" y="291"/>
                    <a:pt x="461" y="291"/>
                  </a:cubicBezTo>
                  <a:cubicBezTo>
                    <a:pt x="457" y="291"/>
                    <a:pt x="454" y="294"/>
                    <a:pt x="454" y="298"/>
                  </a:cubicBezTo>
                  <a:cubicBezTo>
                    <a:pt x="454" y="302"/>
                    <a:pt x="457" y="305"/>
                    <a:pt x="461" y="305"/>
                  </a:cubicBezTo>
                  <a:cubicBezTo>
                    <a:pt x="464" y="305"/>
                    <a:pt x="468" y="302"/>
                    <a:pt x="468" y="298"/>
                  </a:cubicBezTo>
                  <a:close/>
                  <a:moveTo>
                    <a:pt x="481" y="149"/>
                  </a:moveTo>
                  <a:cubicBezTo>
                    <a:pt x="481" y="145"/>
                    <a:pt x="478" y="142"/>
                    <a:pt x="474" y="142"/>
                  </a:cubicBezTo>
                  <a:cubicBezTo>
                    <a:pt x="471" y="142"/>
                    <a:pt x="468" y="145"/>
                    <a:pt x="468" y="149"/>
                  </a:cubicBezTo>
                  <a:cubicBezTo>
                    <a:pt x="468" y="152"/>
                    <a:pt x="471" y="156"/>
                    <a:pt x="474" y="156"/>
                  </a:cubicBezTo>
                  <a:cubicBezTo>
                    <a:pt x="478" y="156"/>
                    <a:pt x="481" y="152"/>
                    <a:pt x="481" y="149"/>
                  </a:cubicBezTo>
                  <a:close/>
                  <a:moveTo>
                    <a:pt x="468" y="57"/>
                  </a:moveTo>
                  <a:lnTo>
                    <a:pt x="471" y="57"/>
                  </a:lnTo>
                  <a:cubicBezTo>
                    <a:pt x="474" y="57"/>
                    <a:pt x="478" y="54"/>
                    <a:pt x="478" y="51"/>
                  </a:cubicBezTo>
                  <a:lnTo>
                    <a:pt x="477" y="49"/>
                  </a:lnTo>
                  <a:moveTo>
                    <a:pt x="556" y="61"/>
                  </a:moveTo>
                  <a:cubicBezTo>
                    <a:pt x="556" y="57"/>
                    <a:pt x="553" y="54"/>
                    <a:pt x="549" y="54"/>
                  </a:cubicBezTo>
                  <a:cubicBezTo>
                    <a:pt x="545" y="54"/>
                    <a:pt x="542" y="57"/>
                    <a:pt x="542" y="61"/>
                  </a:cubicBezTo>
                  <a:cubicBezTo>
                    <a:pt x="542" y="64"/>
                    <a:pt x="545" y="67"/>
                    <a:pt x="549" y="67"/>
                  </a:cubicBezTo>
                  <a:cubicBezTo>
                    <a:pt x="553" y="67"/>
                    <a:pt x="556" y="64"/>
                    <a:pt x="556" y="61"/>
                  </a:cubicBezTo>
                  <a:close/>
                  <a:moveTo>
                    <a:pt x="542" y="128"/>
                  </a:moveTo>
                  <a:cubicBezTo>
                    <a:pt x="542" y="125"/>
                    <a:pt x="539" y="122"/>
                    <a:pt x="535" y="122"/>
                  </a:cubicBezTo>
                  <a:cubicBezTo>
                    <a:pt x="532" y="122"/>
                    <a:pt x="529" y="125"/>
                    <a:pt x="529" y="128"/>
                  </a:cubicBezTo>
                  <a:cubicBezTo>
                    <a:pt x="529" y="132"/>
                    <a:pt x="532" y="135"/>
                    <a:pt x="535" y="135"/>
                  </a:cubicBezTo>
                  <a:cubicBezTo>
                    <a:pt x="539" y="135"/>
                    <a:pt x="542" y="132"/>
                    <a:pt x="542" y="128"/>
                  </a:cubicBezTo>
                  <a:close/>
                  <a:moveTo>
                    <a:pt x="651" y="40"/>
                  </a:moveTo>
                  <a:cubicBezTo>
                    <a:pt x="651" y="37"/>
                    <a:pt x="648" y="34"/>
                    <a:pt x="644" y="34"/>
                  </a:cubicBezTo>
                  <a:cubicBezTo>
                    <a:pt x="640" y="34"/>
                    <a:pt x="637" y="37"/>
                    <a:pt x="637" y="40"/>
                  </a:cubicBezTo>
                  <a:cubicBezTo>
                    <a:pt x="637" y="44"/>
                    <a:pt x="640" y="47"/>
                    <a:pt x="644" y="47"/>
                  </a:cubicBezTo>
                  <a:cubicBezTo>
                    <a:pt x="648" y="47"/>
                    <a:pt x="651" y="44"/>
                    <a:pt x="651" y="40"/>
                  </a:cubicBezTo>
                  <a:close/>
                  <a:moveTo>
                    <a:pt x="718" y="6"/>
                  </a:moveTo>
                  <a:cubicBezTo>
                    <a:pt x="718" y="3"/>
                    <a:pt x="715" y="0"/>
                    <a:pt x="712" y="0"/>
                  </a:cubicBezTo>
                  <a:cubicBezTo>
                    <a:pt x="708" y="0"/>
                    <a:pt x="705" y="3"/>
                    <a:pt x="705" y="6"/>
                  </a:cubicBezTo>
                  <a:cubicBezTo>
                    <a:pt x="705" y="10"/>
                    <a:pt x="708" y="13"/>
                    <a:pt x="712" y="13"/>
                  </a:cubicBezTo>
                  <a:cubicBezTo>
                    <a:pt x="715" y="13"/>
                    <a:pt x="718" y="10"/>
                    <a:pt x="718" y="6"/>
                  </a:cubicBezTo>
                  <a:close/>
                  <a:moveTo>
                    <a:pt x="603" y="115"/>
                  </a:moveTo>
                  <a:cubicBezTo>
                    <a:pt x="603" y="111"/>
                    <a:pt x="600" y="108"/>
                    <a:pt x="596" y="108"/>
                  </a:cubicBezTo>
                  <a:cubicBezTo>
                    <a:pt x="593" y="108"/>
                    <a:pt x="590" y="111"/>
                    <a:pt x="590" y="115"/>
                  </a:cubicBezTo>
                  <a:cubicBezTo>
                    <a:pt x="590" y="119"/>
                    <a:pt x="593" y="122"/>
                    <a:pt x="596" y="122"/>
                  </a:cubicBezTo>
                  <a:cubicBezTo>
                    <a:pt x="600" y="122"/>
                    <a:pt x="603" y="119"/>
                    <a:pt x="603" y="115"/>
                  </a:cubicBezTo>
                  <a:close/>
                  <a:moveTo>
                    <a:pt x="603" y="176"/>
                  </a:moveTo>
                  <a:cubicBezTo>
                    <a:pt x="603" y="172"/>
                    <a:pt x="600" y="169"/>
                    <a:pt x="596" y="169"/>
                  </a:cubicBezTo>
                  <a:cubicBezTo>
                    <a:pt x="593" y="169"/>
                    <a:pt x="590" y="172"/>
                    <a:pt x="590" y="176"/>
                  </a:cubicBezTo>
                  <a:cubicBezTo>
                    <a:pt x="590" y="180"/>
                    <a:pt x="593" y="183"/>
                    <a:pt x="596" y="183"/>
                  </a:cubicBezTo>
                  <a:cubicBezTo>
                    <a:pt x="600" y="183"/>
                    <a:pt x="603" y="180"/>
                    <a:pt x="603" y="176"/>
                  </a:cubicBezTo>
                  <a:close/>
                  <a:moveTo>
                    <a:pt x="535" y="282"/>
                  </a:moveTo>
                  <a:cubicBezTo>
                    <a:pt x="534" y="279"/>
                    <a:pt x="531" y="278"/>
                    <a:pt x="529" y="278"/>
                  </a:cubicBezTo>
                  <a:cubicBezTo>
                    <a:pt x="525" y="278"/>
                    <a:pt x="522" y="281"/>
                    <a:pt x="522" y="285"/>
                  </a:cubicBezTo>
                  <a:cubicBezTo>
                    <a:pt x="522" y="286"/>
                    <a:pt x="523" y="288"/>
                    <a:pt x="524" y="289"/>
                  </a:cubicBezTo>
                  <a:moveTo>
                    <a:pt x="739" y="81"/>
                  </a:moveTo>
                  <a:cubicBezTo>
                    <a:pt x="739" y="77"/>
                    <a:pt x="736" y="74"/>
                    <a:pt x="732" y="74"/>
                  </a:cubicBezTo>
                  <a:cubicBezTo>
                    <a:pt x="728" y="74"/>
                    <a:pt x="725" y="77"/>
                    <a:pt x="725" y="81"/>
                  </a:cubicBezTo>
                  <a:cubicBezTo>
                    <a:pt x="725" y="85"/>
                    <a:pt x="728" y="88"/>
                    <a:pt x="732" y="88"/>
                  </a:cubicBezTo>
                  <a:cubicBezTo>
                    <a:pt x="736" y="88"/>
                    <a:pt x="739" y="85"/>
                    <a:pt x="739" y="81"/>
                  </a:cubicBezTo>
                  <a:close/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3" name="Freeform 77"/>
            <p:cNvSpPr>
              <a:spLocks noEditPoints="1"/>
            </p:cNvSpPr>
            <p:nvPr/>
          </p:nvSpPr>
          <p:spPr bwMode="auto">
            <a:xfrm>
              <a:off x="2840" y="1992"/>
              <a:ext cx="1481" cy="680"/>
            </a:xfrm>
            <a:custGeom>
              <a:avLst/>
              <a:gdLst>
                <a:gd name="T0" fmla="*/ 135 w 6515"/>
                <a:gd name="T1" fmla="*/ 108 h 2985"/>
                <a:gd name="T2" fmla="*/ 135 w 6515"/>
                <a:gd name="T3" fmla="*/ 122 h 2985"/>
                <a:gd name="T4" fmla="*/ 13 w 6515"/>
                <a:gd name="T5" fmla="*/ 203 h 2985"/>
                <a:gd name="T6" fmla="*/ 0 w 6515"/>
                <a:gd name="T7" fmla="*/ 203 h 2985"/>
                <a:gd name="T8" fmla="*/ 13 w 6515"/>
                <a:gd name="T9" fmla="*/ 203 h 2985"/>
                <a:gd name="T10" fmla="*/ 54 w 6515"/>
                <a:gd name="T11" fmla="*/ 0 h 2985"/>
                <a:gd name="T12" fmla="*/ 54 w 6515"/>
                <a:gd name="T13" fmla="*/ 13 h 2985"/>
                <a:gd name="T14" fmla="*/ 6513 w 6515"/>
                <a:gd name="T15" fmla="*/ 2985 h 2985"/>
                <a:gd name="T16" fmla="*/ 6508 w 6515"/>
                <a:gd name="T17" fmla="*/ 2973 h 2985"/>
                <a:gd name="T18" fmla="*/ 6503 w 6515"/>
                <a:gd name="T19" fmla="*/ 2985 h 2985"/>
                <a:gd name="T20" fmla="*/ 6237 w 6515"/>
                <a:gd name="T21" fmla="*/ 2942 h 2985"/>
                <a:gd name="T22" fmla="*/ 6237 w 6515"/>
                <a:gd name="T23" fmla="*/ 2956 h 2985"/>
                <a:gd name="T24" fmla="*/ 6373 w 6515"/>
                <a:gd name="T25" fmla="*/ 2949 h 2985"/>
                <a:gd name="T26" fmla="*/ 6359 w 6515"/>
                <a:gd name="T27" fmla="*/ 2949 h 2985"/>
                <a:gd name="T28" fmla="*/ 6373 w 6515"/>
                <a:gd name="T29" fmla="*/ 2949 h 2985"/>
                <a:gd name="T30" fmla="*/ 6475 w 6515"/>
                <a:gd name="T31" fmla="*/ 2922 h 2985"/>
                <a:gd name="T32" fmla="*/ 6475 w 6515"/>
                <a:gd name="T33" fmla="*/ 2935 h 2985"/>
                <a:gd name="T34" fmla="*/ 6142 w 6515"/>
                <a:gd name="T35" fmla="*/ 2922 h 2985"/>
                <a:gd name="T36" fmla="*/ 6129 w 6515"/>
                <a:gd name="T37" fmla="*/ 2922 h 2985"/>
                <a:gd name="T38" fmla="*/ 6142 w 6515"/>
                <a:gd name="T39" fmla="*/ 2922 h 2985"/>
                <a:gd name="T40" fmla="*/ 6054 w 6515"/>
                <a:gd name="T41" fmla="*/ 2868 h 2985"/>
                <a:gd name="T42" fmla="*/ 6054 w 6515"/>
                <a:gd name="T43" fmla="*/ 2881 h 2985"/>
                <a:gd name="T44" fmla="*/ 6285 w 6515"/>
                <a:gd name="T45" fmla="*/ 2881 h 2985"/>
                <a:gd name="T46" fmla="*/ 6271 w 6515"/>
                <a:gd name="T47" fmla="*/ 2881 h 2985"/>
                <a:gd name="T48" fmla="*/ 6285 w 6515"/>
                <a:gd name="T49" fmla="*/ 2881 h 2985"/>
                <a:gd name="T50" fmla="*/ 6495 w 6515"/>
                <a:gd name="T51" fmla="*/ 2562 h 2985"/>
                <a:gd name="T52" fmla="*/ 6495 w 6515"/>
                <a:gd name="T53" fmla="*/ 2576 h 2985"/>
                <a:gd name="T54" fmla="*/ 6434 w 6515"/>
                <a:gd name="T55" fmla="*/ 2779 h 2985"/>
                <a:gd name="T56" fmla="*/ 6420 w 6515"/>
                <a:gd name="T57" fmla="*/ 2779 h 2985"/>
                <a:gd name="T58" fmla="*/ 6434 w 6515"/>
                <a:gd name="T59" fmla="*/ 2779 h 2985"/>
                <a:gd name="T60" fmla="*/ 6414 w 6515"/>
                <a:gd name="T61" fmla="*/ 2381 h 2985"/>
                <a:gd name="T62" fmla="*/ 6428 w 6515"/>
                <a:gd name="T63" fmla="*/ 2381 h 2985"/>
                <a:gd name="T64" fmla="*/ 6427 w 6515"/>
                <a:gd name="T65" fmla="*/ 2515 h 2985"/>
                <a:gd name="T66" fmla="*/ 6414 w 6515"/>
                <a:gd name="T67" fmla="*/ 2515 h 2985"/>
                <a:gd name="T68" fmla="*/ 6427 w 6515"/>
                <a:gd name="T69" fmla="*/ 2515 h 2985"/>
                <a:gd name="T70" fmla="*/ 6414 w 6515"/>
                <a:gd name="T71" fmla="*/ 2705 h 2985"/>
                <a:gd name="T72" fmla="*/ 6414 w 6515"/>
                <a:gd name="T73" fmla="*/ 2718 h 2985"/>
                <a:gd name="T74" fmla="*/ 6312 w 6515"/>
                <a:gd name="T75" fmla="*/ 2718 h 2985"/>
                <a:gd name="T76" fmla="*/ 6298 w 6515"/>
                <a:gd name="T77" fmla="*/ 2718 h 2985"/>
                <a:gd name="T78" fmla="*/ 6312 w 6515"/>
                <a:gd name="T79" fmla="*/ 2718 h 2985"/>
                <a:gd name="T80" fmla="*/ 6353 w 6515"/>
                <a:gd name="T81" fmla="*/ 2664 h 2985"/>
                <a:gd name="T82" fmla="*/ 6353 w 6515"/>
                <a:gd name="T83" fmla="*/ 2678 h 2985"/>
                <a:gd name="T84" fmla="*/ 6217 w 6515"/>
                <a:gd name="T85" fmla="*/ 2705 h 2985"/>
                <a:gd name="T86" fmla="*/ 6204 w 6515"/>
                <a:gd name="T87" fmla="*/ 2705 h 2985"/>
                <a:gd name="T88" fmla="*/ 6217 w 6515"/>
                <a:gd name="T89" fmla="*/ 2705 h 2985"/>
                <a:gd name="T90" fmla="*/ 6407 w 6515"/>
                <a:gd name="T91" fmla="*/ 2603 h 2985"/>
                <a:gd name="T92" fmla="*/ 6407 w 6515"/>
                <a:gd name="T93" fmla="*/ 2617 h 2985"/>
                <a:gd name="T94" fmla="*/ 6109 w 6515"/>
                <a:gd name="T95" fmla="*/ 2495 h 2985"/>
                <a:gd name="T96" fmla="*/ 6095 w 6515"/>
                <a:gd name="T97" fmla="*/ 2495 h 2985"/>
                <a:gd name="T98" fmla="*/ 6109 w 6515"/>
                <a:gd name="T99" fmla="*/ 2495 h 2985"/>
                <a:gd name="T100" fmla="*/ 6149 w 6515"/>
                <a:gd name="T101" fmla="*/ 2434 h 2985"/>
                <a:gd name="T102" fmla="*/ 6149 w 6515"/>
                <a:gd name="T103" fmla="*/ 2447 h 2985"/>
                <a:gd name="T104" fmla="*/ 6170 w 6515"/>
                <a:gd name="T105" fmla="*/ 2535 h 2985"/>
                <a:gd name="T106" fmla="*/ 6156 w 6515"/>
                <a:gd name="T107" fmla="*/ 2535 h 2985"/>
                <a:gd name="T108" fmla="*/ 6170 w 6515"/>
                <a:gd name="T109" fmla="*/ 2535 h 2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515" h="2985">
                  <a:moveTo>
                    <a:pt x="142" y="115"/>
                  </a:moveTo>
                  <a:cubicBezTo>
                    <a:pt x="142" y="111"/>
                    <a:pt x="139" y="108"/>
                    <a:pt x="135" y="108"/>
                  </a:cubicBezTo>
                  <a:cubicBezTo>
                    <a:pt x="132" y="108"/>
                    <a:pt x="129" y="111"/>
                    <a:pt x="129" y="115"/>
                  </a:cubicBezTo>
                  <a:cubicBezTo>
                    <a:pt x="129" y="119"/>
                    <a:pt x="132" y="122"/>
                    <a:pt x="135" y="122"/>
                  </a:cubicBezTo>
                  <a:cubicBezTo>
                    <a:pt x="139" y="122"/>
                    <a:pt x="142" y="119"/>
                    <a:pt x="142" y="115"/>
                  </a:cubicBezTo>
                  <a:close/>
                  <a:moveTo>
                    <a:pt x="13" y="203"/>
                  </a:moveTo>
                  <a:cubicBezTo>
                    <a:pt x="13" y="199"/>
                    <a:pt x="10" y="196"/>
                    <a:pt x="7" y="196"/>
                  </a:cubicBezTo>
                  <a:cubicBezTo>
                    <a:pt x="3" y="196"/>
                    <a:pt x="0" y="199"/>
                    <a:pt x="0" y="203"/>
                  </a:cubicBezTo>
                  <a:cubicBezTo>
                    <a:pt x="0" y="207"/>
                    <a:pt x="3" y="210"/>
                    <a:pt x="7" y="210"/>
                  </a:cubicBezTo>
                  <a:cubicBezTo>
                    <a:pt x="10" y="210"/>
                    <a:pt x="13" y="207"/>
                    <a:pt x="13" y="203"/>
                  </a:cubicBezTo>
                  <a:close/>
                  <a:moveTo>
                    <a:pt x="61" y="6"/>
                  </a:moveTo>
                  <a:cubicBezTo>
                    <a:pt x="61" y="3"/>
                    <a:pt x="58" y="0"/>
                    <a:pt x="54" y="0"/>
                  </a:cubicBezTo>
                  <a:cubicBezTo>
                    <a:pt x="50" y="0"/>
                    <a:pt x="47" y="3"/>
                    <a:pt x="47" y="6"/>
                  </a:cubicBezTo>
                  <a:cubicBezTo>
                    <a:pt x="47" y="10"/>
                    <a:pt x="50" y="13"/>
                    <a:pt x="54" y="13"/>
                  </a:cubicBezTo>
                  <a:cubicBezTo>
                    <a:pt x="58" y="13"/>
                    <a:pt x="61" y="10"/>
                    <a:pt x="61" y="6"/>
                  </a:cubicBezTo>
                  <a:close/>
                  <a:moveTo>
                    <a:pt x="6513" y="2985"/>
                  </a:moveTo>
                  <a:cubicBezTo>
                    <a:pt x="6514" y="2983"/>
                    <a:pt x="6515" y="2982"/>
                    <a:pt x="6515" y="2980"/>
                  </a:cubicBezTo>
                  <a:cubicBezTo>
                    <a:pt x="6515" y="2976"/>
                    <a:pt x="6512" y="2973"/>
                    <a:pt x="6508" y="2973"/>
                  </a:cubicBezTo>
                  <a:cubicBezTo>
                    <a:pt x="6504" y="2973"/>
                    <a:pt x="6501" y="2976"/>
                    <a:pt x="6501" y="2980"/>
                  </a:cubicBezTo>
                  <a:cubicBezTo>
                    <a:pt x="6501" y="2982"/>
                    <a:pt x="6502" y="2983"/>
                    <a:pt x="6503" y="2985"/>
                  </a:cubicBezTo>
                  <a:moveTo>
                    <a:pt x="6244" y="2949"/>
                  </a:moveTo>
                  <a:cubicBezTo>
                    <a:pt x="6244" y="2945"/>
                    <a:pt x="6241" y="2942"/>
                    <a:pt x="6237" y="2942"/>
                  </a:cubicBezTo>
                  <a:cubicBezTo>
                    <a:pt x="6234" y="2942"/>
                    <a:pt x="6231" y="2945"/>
                    <a:pt x="6231" y="2949"/>
                  </a:cubicBezTo>
                  <a:cubicBezTo>
                    <a:pt x="6231" y="2953"/>
                    <a:pt x="6234" y="2956"/>
                    <a:pt x="6237" y="2956"/>
                  </a:cubicBezTo>
                  <a:cubicBezTo>
                    <a:pt x="6241" y="2956"/>
                    <a:pt x="6244" y="2953"/>
                    <a:pt x="6244" y="2949"/>
                  </a:cubicBezTo>
                  <a:close/>
                  <a:moveTo>
                    <a:pt x="6373" y="2949"/>
                  </a:moveTo>
                  <a:cubicBezTo>
                    <a:pt x="6373" y="2945"/>
                    <a:pt x="6370" y="2942"/>
                    <a:pt x="6366" y="2942"/>
                  </a:cubicBezTo>
                  <a:cubicBezTo>
                    <a:pt x="6362" y="2942"/>
                    <a:pt x="6359" y="2945"/>
                    <a:pt x="6359" y="2949"/>
                  </a:cubicBezTo>
                  <a:cubicBezTo>
                    <a:pt x="6359" y="2953"/>
                    <a:pt x="6362" y="2956"/>
                    <a:pt x="6366" y="2956"/>
                  </a:cubicBezTo>
                  <a:cubicBezTo>
                    <a:pt x="6370" y="2956"/>
                    <a:pt x="6373" y="2953"/>
                    <a:pt x="6373" y="2949"/>
                  </a:cubicBezTo>
                  <a:close/>
                  <a:moveTo>
                    <a:pt x="6482" y="2929"/>
                  </a:moveTo>
                  <a:cubicBezTo>
                    <a:pt x="6482" y="2925"/>
                    <a:pt x="6478" y="2922"/>
                    <a:pt x="6475" y="2922"/>
                  </a:cubicBezTo>
                  <a:cubicBezTo>
                    <a:pt x="6471" y="2922"/>
                    <a:pt x="6468" y="2925"/>
                    <a:pt x="6468" y="2929"/>
                  </a:cubicBezTo>
                  <a:cubicBezTo>
                    <a:pt x="6468" y="2932"/>
                    <a:pt x="6471" y="2935"/>
                    <a:pt x="6475" y="2935"/>
                  </a:cubicBezTo>
                  <a:cubicBezTo>
                    <a:pt x="6478" y="2935"/>
                    <a:pt x="6482" y="2932"/>
                    <a:pt x="6482" y="2929"/>
                  </a:cubicBezTo>
                  <a:close/>
                  <a:moveTo>
                    <a:pt x="6142" y="2922"/>
                  </a:moveTo>
                  <a:cubicBezTo>
                    <a:pt x="6142" y="2918"/>
                    <a:pt x="6139" y="2915"/>
                    <a:pt x="6136" y="2915"/>
                  </a:cubicBezTo>
                  <a:cubicBezTo>
                    <a:pt x="6132" y="2915"/>
                    <a:pt x="6129" y="2918"/>
                    <a:pt x="6129" y="2922"/>
                  </a:cubicBezTo>
                  <a:cubicBezTo>
                    <a:pt x="6129" y="2926"/>
                    <a:pt x="6132" y="2929"/>
                    <a:pt x="6136" y="2929"/>
                  </a:cubicBezTo>
                  <a:cubicBezTo>
                    <a:pt x="6139" y="2929"/>
                    <a:pt x="6142" y="2926"/>
                    <a:pt x="6142" y="2922"/>
                  </a:cubicBezTo>
                  <a:close/>
                  <a:moveTo>
                    <a:pt x="6061" y="2874"/>
                  </a:moveTo>
                  <a:cubicBezTo>
                    <a:pt x="6061" y="2871"/>
                    <a:pt x="6058" y="2868"/>
                    <a:pt x="6054" y="2868"/>
                  </a:cubicBezTo>
                  <a:cubicBezTo>
                    <a:pt x="6051" y="2868"/>
                    <a:pt x="6048" y="2871"/>
                    <a:pt x="6048" y="2874"/>
                  </a:cubicBezTo>
                  <a:cubicBezTo>
                    <a:pt x="6048" y="2878"/>
                    <a:pt x="6051" y="2881"/>
                    <a:pt x="6054" y="2881"/>
                  </a:cubicBezTo>
                  <a:cubicBezTo>
                    <a:pt x="6058" y="2881"/>
                    <a:pt x="6061" y="2878"/>
                    <a:pt x="6061" y="2874"/>
                  </a:cubicBezTo>
                  <a:close/>
                  <a:moveTo>
                    <a:pt x="6285" y="2881"/>
                  </a:moveTo>
                  <a:cubicBezTo>
                    <a:pt x="6285" y="2877"/>
                    <a:pt x="6282" y="2874"/>
                    <a:pt x="6278" y="2874"/>
                  </a:cubicBezTo>
                  <a:cubicBezTo>
                    <a:pt x="6274" y="2874"/>
                    <a:pt x="6271" y="2877"/>
                    <a:pt x="6271" y="2881"/>
                  </a:cubicBezTo>
                  <a:cubicBezTo>
                    <a:pt x="6271" y="2885"/>
                    <a:pt x="6274" y="2888"/>
                    <a:pt x="6278" y="2888"/>
                  </a:cubicBezTo>
                  <a:cubicBezTo>
                    <a:pt x="6282" y="2888"/>
                    <a:pt x="6285" y="2885"/>
                    <a:pt x="6285" y="2881"/>
                  </a:cubicBezTo>
                  <a:close/>
                  <a:moveTo>
                    <a:pt x="6502" y="2569"/>
                  </a:moveTo>
                  <a:cubicBezTo>
                    <a:pt x="6502" y="2565"/>
                    <a:pt x="6499" y="2562"/>
                    <a:pt x="6495" y="2562"/>
                  </a:cubicBezTo>
                  <a:cubicBezTo>
                    <a:pt x="6491" y="2562"/>
                    <a:pt x="6488" y="2565"/>
                    <a:pt x="6488" y="2569"/>
                  </a:cubicBezTo>
                  <a:cubicBezTo>
                    <a:pt x="6488" y="2573"/>
                    <a:pt x="6491" y="2576"/>
                    <a:pt x="6495" y="2576"/>
                  </a:cubicBezTo>
                  <a:cubicBezTo>
                    <a:pt x="6499" y="2576"/>
                    <a:pt x="6502" y="2573"/>
                    <a:pt x="6502" y="2569"/>
                  </a:cubicBezTo>
                  <a:close/>
                  <a:moveTo>
                    <a:pt x="6434" y="2779"/>
                  </a:moveTo>
                  <a:cubicBezTo>
                    <a:pt x="6434" y="2776"/>
                    <a:pt x="6431" y="2773"/>
                    <a:pt x="6427" y="2773"/>
                  </a:cubicBezTo>
                  <a:cubicBezTo>
                    <a:pt x="6424" y="2773"/>
                    <a:pt x="6420" y="2776"/>
                    <a:pt x="6420" y="2779"/>
                  </a:cubicBezTo>
                  <a:cubicBezTo>
                    <a:pt x="6420" y="2783"/>
                    <a:pt x="6424" y="2786"/>
                    <a:pt x="6427" y="2786"/>
                  </a:cubicBezTo>
                  <a:cubicBezTo>
                    <a:pt x="6431" y="2786"/>
                    <a:pt x="6434" y="2783"/>
                    <a:pt x="6434" y="2779"/>
                  </a:cubicBezTo>
                  <a:close/>
                  <a:moveTo>
                    <a:pt x="6415" y="2378"/>
                  </a:moveTo>
                  <a:lnTo>
                    <a:pt x="6414" y="2381"/>
                  </a:lnTo>
                  <a:cubicBezTo>
                    <a:pt x="6414" y="2385"/>
                    <a:pt x="6417" y="2388"/>
                    <a:pt x="6421" y="2388"/>
                  </a:cubicBezTo>
                  <a:cubicBezTo>
                    <a:pt x="6425" y="2388"/>
                    <a:pt x="6428" y="2385"/>
                    <a:pt x="6428" y="2381"/>
                  </a:cubicBezTo>
                  <a:lnTo>
                    <a:pt x="6427" y="2378"/>
                  </a:lnTo>
                  <a:moveTo>
                    <a:pt x="6427" y="2515"/>
                  </a:moveTo>
                  <a:cubicBezTo>
                    <a:pt x="6427" y="2511"/>
                    <a:pt x="6424" y="2508"/>
                    <a:pt x="6420" y="2508"/>
                  </a:cubicBezTo>
                  <a:cubicBezTo>
                    <a:pt x="6417" y="2508"/>
                    <a:pt x="6414" y="2511"/>
                    <a:pt x="6414" y="2515"/>
                  </a:cubicBezTo>
                  <a:cubicBezTo>
                    <a:pt x="6414" y="2519"/>
                    <a:pt x="6417" y="2522"/>
                    <a:pt x="6420" y="2522"/>
                  </a:cubicBezTo>
                  <a:cubicBezTo>
                    <a:pt x="6424" y="2522"/>
                    <a:pt x="6427" y="2519"/>
                    <a:pt x="6427" y="2515"/>
                  </a:cubicBezTo>
                  <a:close/>
                  <a:moveTo>
                    <a:pt x="6420" y="2712"/>
                  </a:moveTo>
                  <a:cubicBezTo>
                    <a:pt x="6420" y="2708"/>
                    <a:pt x="6417" y="2705"/>
                    <a:pt x="6414" y="2705"/>
                  </a:cubicBezTo>
                  <a:cubicBezTo>
                    <a:pt x="6410" y="2705"/>
                    <a:pt x="6407" y="2708"/>
                    <a:pt x="6407" y="2712"/>
                  </a:cubicBezTo>
                  <a:cubicBezTo>
                    <a:pt x="6407" y="2715"/>
                    <a:pt x="6410" y="2718"/>
                    <a:pt x="6414" y="2718"/>
                  </a:cubicBezTo>
                  <a:cubicBezTo>
                    <a:pt x="6417" y="2718"/>
                    <a:pt x="6420" y="2715"/>
                    <a:pt x="6420" y="2712"/>
                  </a:cubicBezTo>
                  <a:close/>
                  <a:moveTo>
                    <a:pt x="6312" y="2718"/>
                  </a:moveTo>
                  <a:cubicBezTo>
                    <a:pt x="6312" y="2715"/>
                    <a:pt x="6309" y="2712"/>
                    <a:pt x="6305" y="2712"/>
                  </a:cubicBezTo>
                  <a:cubicBezTo>
                    <a:pt x="6301" y="2712"/>
                    <a:pt x="6298" y="2715"/>
                    <a:pt x="6298" y="2718"/>
                  </a:cubicBezTo>
                  <a:cubicBezTo>
                    <a:pt x="6298" y="2722"/>
                    <a:pt x="6301" y="2725"/>
                    <a:pt x="6305" y="2725"/>
                  </a:cubicBezTo>
                  <a:cubicBezTo>
                    <a:pt x="6309" y="2725"/>
                    <a:pt x="6312" y="2722"/>
                    <a:pt x="6312" y="2718"/>
                  </a:cubicBezTo>
                  <a:close/>
                  <a:moveTo>
                    <a:pt x="6359" y="2671"/>
                  </a:moveTo>
                  <a:cubicBezTo>
                    <a:pt x="6359" y="2667"/>
                    <a:pt x="6356" y="2664"/>
                    <a:pt x="6353" y="2664"/>
                  </a:cubicBezTo>
                  <a:cubicBezTo>
                    <a:pt x="6349" y="2664"/>
                    <a:pt x="6346" y="2667"/>
                    <a:pt x="6346" y="2671"/>
                  </a:cubicBezTo>
                  <a:cubicBezTo>
                    <a:pt x="6346" y="2675"/>
                    <a:pt x="6349" y="2678"/>
                    <a:pt x="6353" y="2678"/>
                  </a:cubicBezTo>
                  <a:cubicBezTo>
                    <a:pt x="6356" y="2678"/>
                    <a:pt x="6359" y="2675"/>
                    <a:pt x="6359" y="2671"/>
                  </a:cubicBezTo>
                  <a:close/>
                  <a:moveTo>
                    <a:pt x="6217" y="2705"/>
                  </a:moveTo>
                  <a:cubicBezTo>
                    <a:pt x="6217" y="2701"/>
                    <a:pt x="6214" y="2698"/>
                    <a:pt x="6210" y="2698"/>
                  </a:cubicBezTo>
                  <a:cubicBezTo>
                    <a:pt x="6207" y="2698"/>
                    <a:pt x="6204" y="2701"/>
                    <a:pt x="6204" y="2705"/>
                  </a:cubicBezTo>
                  <a:cubicBezTo>
                    <a:pt x="6204" y="2709"/>
                    <a:pt x="6207" y="2712"/>
                    <a:pt x="6210" y="2712"/>
                  </a:cubicBezTo>
                  <a:cubicBezTo>
                    <a:pt x="6214" y="2712"/>
                    <a:pt x="6217" y="2709"/>
                    <a:pt x="6217" y="2705"/>
                  </a:cubicBezTo>
                  <a:close/>
                  <a:moveTo>
                    <a:pt x="6414" y="2610"/>
                  </a:moveTo>
                  <a:cubicBezTo>
                    <a:pt x="6414" y="2606"/>
                    <a:pt x="6411" y="2603"/>
                    <a:pt x="6407" y="2603"/>
                  </a:cubicBezTo>
                  <a:cubicBezTo>
                    <a:pt x="6403" y="2603"/>
                    <a:pt x="6400" y="2606"/>
                    <a:pt x="6400" y="2610"/>
                  </a:cubicBezTo>
                  <a:cubicBezTo>
                    <a:pt x="6400" y="2614"/>
                    <a:pt x="6403" y="2617"/>
                    <a:pt x="6407" y="2617"/>
                  </a:cubicBezTo>
                  <a:cubicBezTo>
                    <a:pt x="6411" y="2617"/>
                    <a:pt x="6414" y="2614"/>
                    <a:pt x="6414" y="2610"/>
                  </a:cubicBezTo>
                  <a:close/>
                  <a:moveTo>
                    <a:pt x="6109" y="2495"/>
                  </a:moveTo>
                  <a:cubicBezTo>
                    <a:pt x="6109" y="2491"/>
                    <a:pt x="6106" y="2488"/>
                    <a:pt x="6102" y="2488"/>
                  </a:cubicBezTo>
                  <a:cubicBezTo>
                    <a:pt x="6098" y="2488"/>
                    <a:pt x="6095" y="2491"/>
                    <a:pt x="6095" y="2495"/>
                  </a:cubicBezTo>
                  <a:cubicBezTo>
                    <a:pt x="6095" y="2498"/>
                    <a:pt x="6098" y="2501"/>
                    <a:pt x="6102" y="2501"/>
                  </a:cubicBezTo>
                  <a:cubicBezTo>
                    <a:pt x="6106" y="2501"/>
                    <a:pt x="6109" y="2498"/>
                    <a:pt x="6109" y="2495"/>
                  </a:cubicBezTo>
                  <a:close/>
                  <a:moveTo>
                    <a:pt x="6156" y="2440"/>
                  </a:moveTo>
                  <a:cubicBezTo>
                    <a:pt x="6156" y="2437"/>
                    <a:pt x="6153" y="2434"/>
                    <a:pt x="6149" y="2434"/>
                  </a:cubicBezTo>
                  <a:cubicBezTo>
                    <a:pt x="6146" y="2434"/>
                    <a:pt x="6142" y="2437"/>
                    <a:pt x="6142" y="2440"/>
                  </a:cubicBezTo>
                  <a:cubicBezTo>
                    <a:pt x="6142" y="2444"/>
                    <a:pt x="6146" y="2447"/>
                    <a:pt x="6149" y="2447"/>
                  </a:cubicBezTo>
                  <a:cubicBezTo>
                    <a:pt x="6153" y="2447"/>
                    <a:pt x="6156" y="2444"/>
                    <a:pt x="6156" y="2440"/>
                  </a:cubicBezTo>
                  <a:close/>
                  <a:moveTo>
                    <a:pt x="6170" y="2535"/>
                  </a:moveTo>
                  <a:cubicBezTo>
                    <a:pt x="6170" y="2532"/>
                    <a:pt x="6167" y="2529"/>
                    <a:pt x="6163" y="2529"/>
                  </a:cubicBezTo>
                  <a:cubicBezTo>
                    <a:pt x="6159" y="2529"/>
                    <a:pt x="6156" y="2532"/>
                    <a:pt x="6156" y="2535"/>
                  </a:cubicBezTo>
                  <a:cubicBezTo>
                    <a:pt x="6156" y="2539"/>
                    <a:pt x="6159" y="2542"/>
                    <a:pt x="6163" y="2542"/>
                  </a:cubicBezTo>
                  <a:cubicBezTo>
                    <a:pt x="6167" y="2542"/>
                    <a:pt x="6170" y="2539"/>
                    <a:pt x="6170" y="2535"/>
                  </a:cubicBezTo>
                  <a:close/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4" name="Freeform 78"/>
            <p:cNvSpPr>
              <a:spLocks noEditPoints="1"/>
            </p:cNvSpPr>
            <p:nvPr/>
          </p:nvSpPr>
          <p:spPr bwMode="auto">
            <a:xfrm>
              <a:off x="4214" y="2533"/>
              <a:ext cx="109" cy="112"/>
            </a:xfrm>
            <a:custGeom>
              <a:avLst/>
              <a:gdLst>
                <a:gd name="T0" fmla="*/ 193 w 478"/>
                <a:gd name="T1" fmla="*/ 131 h 491"/>
                <a:gd name="T2" fmla="*/ 193 w 478"/>
                <a:gd name="T3" fmla="*/ 145 h 491"/>
                <a:gd name="T4" fmla="*/ 102 w 478"/>
                <a:gd name="T5" fmla="*/ 2 h 491"/>
                <a:gd name="T6" fmla="*/ 114 w 478"/>
                <a:gd name="T7" fmla="*/ 2 h 491"/>
                <a:gd name="T8" fmla="*/ 302 w 478"/>
                <a:gd name="T9" fmla="*/ 165 h 491"/>
                <a:gd name="T10" fmla="*/ 302 w 478"/>
                <a:gd name="T11" fmla="*/ 179 h 491"/>
                <a:gd name="T12" fmla="*/ 282 w 478"/>
                <a:gd name="T13" fmla="*/ 0 h 491"/>
                <a:gd name="T14" fmla="*/ 286 w 478"/>
                <a:gd name="T15" fmla="*/ 12 h 491"/>
                <a:gd name="T16" fmla="*/ 291 w 478"/>
                <a:gd name="T17" fmla="*/ 0 h 491"/>
                <a:gd name="T18" fmla="*/ 309 w 478"/>
                <a:gd name="T19" fmla="*/ 70 h 491"/>
                <a:gd name="T20" fmla="*/ 309 w 478"/>
                <a:gd name="T21" fmla="*/ 84 h 491"/>
                <a:gd name="T22" fmla="*/ 214 w 478"/>
                <a:gd name="T23" fmla="*/ 57 h 491"/>
                <a:gd name="T24" fmla="*/ 200 w 478"/>
                <a:gd name="T25" fmla="*/ 57 h 491"/>
                <a:gd name="T26" fmla="*/ 214 w 478"/>
                <a:gd name="T27" fmla="*/ 57 h 491"/>
                <a:gd name="T28" fmla="*/ 261 w 478"/>
                <a:gd name="T29" fmla="*/ 118 h 491"/>
                <a:gd name="T30" fmla="*/ 261 w 478"/>
                <a:gd name="T31" fmla="*/ 131 h 491"/>
                <a:gd name="T32" fmla="*/ 254 w 478"/>
                <a:gd name="T33" fmla="*/ 213 h 491"/>
                <a:gd name="T34" fmla="*/ 241 w 478"/>
                <a:gd name="T35" fmla="*/ 213 h 491"/>
                <a:gd name="T36" fmla="*/ 254 w 478"/>
                <a:gd name="T37" fmla="*/ 213 h 491"/>
                <a:gd name="T38" fmla="*/ 153 w 478"/>
                <a:gd name="T39" fmla="*/ 233 h 491"/>
                <a:gd name="T40" fmla="*/ 153 w 478"/>
                <a:gd name="T41" fmla="*/ 246 h 491"/>
                <a:gd name="T42" fmla="*/ 24 w 478"/>
                <a:gd name="T43" fmla="*/ 50 h 491"/>
                <a:gd name="T44" fmla="*/ 10 w 478"/>
                <a:gd name="T45" fmla="*/ 50 h 491"/>
                <a:gd name="T46" fmla="*/ 24 w 478"/>
                <a:gd name="T47" fmla="*/ 50 h 491"/>
                <a:gd name="T48" fmla="*/ 92 w 478"/>
                <a:gd name="T49" fmla="*/ 301 h 491"/>
                <a:gd name="T50" fmla="*/ 92 w 478"/>
                <a:gd name="T51" fmla="*/ 314 h 491"/>
                <a:gd name="T52" fmla="*/ 65 w 478"/>
                <a:gd name="T53" fmla="*/ 226 h 491"/>
                <a:gd name="T54" fmla="*/ 51 w 478"/>
                <a:gd name="T55" fmla="*/ 226 h 491"/>
                <a:gd name="T56" fmla="*/ 65 w 478"/>
                <a:gd name="T57" fmla="*/ 226 h 491"/>
                <a:gd name="T58" fmla="*/ 5 w 478"/>
                <a:gd name="T59" fmla="*/ 284 h 491"/>
                <a:gd name="T60" fmla="*/ 166 w 478"/>
                <a:gd name="T61" fmla="*/ 402 h 491"/>
                <a:gd name="T62" fmla="*/ 153 w 478"/>
                <a:gd name="T63" fmla="*/ 402 h 491"/>
                <a:gd name="T64" fmla="*/ 166 w 478"/>
                <a:gd name="T65" fmla="*/ 402 h 491"/>
                <a:gd name="T66" fmla="*/ 227 w 478"/>
                <a:gd name="T67" fmla="*/ 267 h 491"/>
                <a:gd name="T68" fmla="*/ 227 w 478"/>
                <a:gd name="T69" fmla="*/ 280 h 491"/>
                <a:gd name="T70" fmla="*/ 85 w 478"/>
                <a:gd name="T71" fmla="*/ 450 h 491"/>
                <a:gd name="T72" fmla="*/ 71 w 478"/>
                <a:gd name="T73" fmla="*/ 450 h 491"/>
                <a:gd name="T74" fmla="*/ 85 w 478"/>
                <a:gd name="T75" fmla="*/ 450 h 491"/>
                <a:gd name="T76" fmla="*/ 261 w 478"/>
                <a:gd name="T77" fmla="*/ 450 h 491"/>
                <a:gd name="T78" fmla="*/ 261 w 478"/>
                <a:gd name="T79" fmla="*/ 463 h 491"/>
                <a:gd name="T80" fmla="*/ 65 w 478"/>
                <a:gd name="T81" fmla="*/ 375 h 491"/>
                <a:gd name="T82" fmla="*/ 51 w 478"/>
                <a:gd name="T83" fmla="*/ 375 h 491"/>
                <a:gd name="T84" fmla="*/ 65 w 478"/>
                <a:gd name="T85" fmla="*/ 375 h 491"/>
                <a:gd name="T86" fmla="*/ 309 w 478"/>
                <a:gd name="T87" fmla="*/ 409 h 491"/>
                <a:gd name="T88" fmla="*/ 309 w 478"/>
                <a:gd name="T89" fmla="*/ 423 h 491"/>
                <a:gd name="T90" fmla="*/ 438 w 478"/>
                <a:gd name="T91" fmla="*/ 84 h 491"/>
                <a:gd name="T92" fmla="*/ 424 w 478"/>
                <a:gd name="T93" fmla="*/ 84 h 491"/>
                <a:gd name="T94" fmla="*/ 438 w 478"/>
                <a:gd name="T95" fmla="*/ 84 h 491"/>
                <a:gd name="T96" fmla="*/ 471 w 478"/>
                <a:gd name="T97" fmla="*/ 396 h 491"/>
                <a:gd name="T98" fmla="*/ 471 w 478"/>
                <a:gd name="T99" fmla="*/ 409 h 491"/>
                <a:gd name="T100" fmla="*/ 431 w 478"/>
                <a:gd name="T101" fmla="*/ 280 h 491"/>
                <a:gd name="T102" fmla="*/ 417 w 478"/>
                <a:gd name="T103" fmla="*/ 280 h 491"/>
                <a:gd name="T104" fmla="*/ 431 w 478"/>
                <a:gd name="T105" fmla="*/ 280 h 491"/>
                <a:gd name="T106" fmla="*/ 139 w 478"/>
                <a:gd name="T107" fmla="*/ 477 h 491"/>
                <a:gd name="T108" fmla="*/ 139 w 478"/>
                <a:gd name="T109" fmla="*/ 49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78" h="491">
                  <a:moveTo>
                    <a:pt x="200" y="138"/>
                  </a:moveTo>
                  <a:cubicBezTo>
                    <a:pt x="200" y="134"/>
                    <a:pt x="197" y="131"/>
                    <a:pt x="193" y="131"/>
                  </a:cubicBezTo>
                  <a:cubicBezTo>
                    <a:pt x="190" y="131"/>
                    <a:pt x="187" y="134"/>
                    <a:pt x="187" y="138"/>
                  </a:cubicBezTo>
                  <a:cubicBezTo>
                    <a:pt x="187" y="142"/>
                    <a:pt x="190" y="145"/>
                    <a:pt x="193" y="145"/>
                  </a:cubicBezTo>
                  <a:cubicBezTo>
                    <a:pt x="197" y="145"/>
                    <a:pt x="200" y="142"/>
                    <a:pt x="200" y="138"/>
                  </a:cubicBezTo>
                  <a:close/>
                  <a:moveTo>
                    <a:pt x="102" y="2"/>
                  </a:moveTo>
                  <a:cubicBezTo>
                    <a:pt x="104" y="3"/>
                    <a:pt x="106" y="5"/>
                    <a:pt x="108" y="5"/>
                  </a:cubicBezTo>
                  <a:cubicBezTo>
                    <a:pt x="110" y="5"/>
                    <a:pt x="112" y="3"/>
                    <a:pt x="114" y="2"/>
                  </a:cubicBezTo>
                  <a:moveTo>
                    <a:pt x="309" y="172"/>
                  </a:moveTo>
                  <a:cubicBezTo>
                    <a:pt x="309" y="168"/>
                    <a:pt x="306" y="165"/>
                    <a:pt x="302" y="165"/>
                  </a:cubicBezTo>
                  <a:cubicBezTo>
                    <a:pt x="298" y="165"/>
                    <a:pt x="295" y="168"/>
                    <a:pt x="295" y="172"/>
                  </a:cubicBezTo>
                  <a:cubicBezTo>
                    <a:pt x="295" y="176"/>
                    <a:pt x="298" y="179"/>
                    <a:pt x="302" y="179"/>
                  </a:cubicBezTo>
                  <a:cubicBezTo>
                    <a:pt x="306" y="179"/>
                    <a:pt x="309" y="176"/>
                    <a:pt x="309" y="172"/>
                  </a:cubicBezTo>
                  <a:close/>
                  <a:moveTo>
                    <a:pt x="282" y="0"/>
                  </a:moveTo>
                  <a:cubicBezTo>
                    <a:pt x="281" y="2"/>
                    <a:pt x="280" y="3"/>
                    <a:pt x="280" y="5"/>
                  </a:cubicBezTo>
                  <a:cubicBezTo>
                    <a:pt x="280" y="9"/>
                    <a:pt x="283" y="12"/>
                    <a:pt x="286" y="12"/>
                  </a:cubicBezTo>
                  <a:cubicBezTo>
                    <a:pt x="290" y="12"/>
                    <a:pt x="293" y="9"/>
                    <a:pt x="293" y="5"/>
                  </a:cubicBezTo>
                  <a:cubicBezTo>
                    <a:pt x="293" y="3"/>
                    <a:pt x="292" y="2"/>
                    <a:pt x="291" y="0"/>
                  </a:cubicBezTo>
                  <a:moveTo>
                    <a:pt x="315" y="77"/>
                  </a:moveTo>
                  <a:cubicBezTo>
                    <a:pt x="315" y="73"/>
                    <a:pt x="312" y="70"/>
                    <a:pt x="309" y="70"/>
                  </a:cubicBezTo>
                  <a:cubicBezTo>
                    <a:pt x="305" y="70"/>
                    <a:pt x="302" y="73"/>
                    <a:pt x="302" y="77"/>
                  </a:cubicBezTo>
                  <a:cubicBezTo>
                    <a:pt x="302" y="81"/>
                    <a:pt x="305" y="84"/>
                    <a:pt x="309" y="84"/>
                  </a:cubicBezTo>
                  <a:cubicBezTo>
                    <a:pt x="312" y="84"/>
                    <a:pt x="315" y="81"/>
                    <a:pt x="315" y="77"/>
                  </a:cubicBezTo>
                  <a:close/>
                  <a:moveTo>
                    <a:pt x="214" y="57"/>
                  </a:moveTo>
                  <a:cubicBezTo>
                    <a:pt x="214" y="53"/>
                    <a:pt x="211" y="50"/>
                    <a:pt x="207" y="50"/>
                  </a:cubicBezTo>
                  <a:cubicBezTo>
                    <a:pt x="203" y="50"/>
                    <a:pt x="200" y="53"/>
                    <a:pt x="200" y="57"/>
                  </a:cubicBezTo>
                  <a:cubicBezTo>
                    <a:pt x="200" y="60"/>
                    <a:pt x="203" y="63"/>
                    <a:pt x="207" y="63"/>
                  </a:cubicBezTo>
                  <a:cubicBezTo>
                    <a:pt x="211" y="63"/>
                    <a:pt x="214" y="60"/>
                    <a:pt x="214" y="57"/>
                  </a:cubicBezTo>
                  <a:close/>
                  <a:moveTo>
                    <a:pt x="268" y="124"/>
                  </a:moveTo>
                  <a:cubicBezTo>
                    <a:pt x="268" y="121"/>
                    <a:pt x="265" y="118"/>
                    <a:pt x="261" y="118"/>
                  </a:cubicBezTo>
                  <a:cubicBezTo>
                    <a:pt x="257" y="118"/>
                    <a:pt x="254" y="121"/>
                    <a:pt x="254" y="124"/>
                  </a:cubicBezTo>
                  <a:cubicBezTo>
                    <a:pt x="254" y="128"/>
                    <a:pt x="257" y="131"/>
                    <a:pt x="261" y="131"/>
                  </a:cubicBezTo>
                  <a:cubicBezTo>
                    <a:pt x="265" y="131"/>
                    <a:pt x="268" y="128"/>
                    <a:pt x="268" y="124"/>
                  </a:cubicBezTo>
                  <a:close/>
                  <a:moveTo>
                    <a:pt x="254" y="213"/>
                  </a:moveTo>
                  <a:cubicBezTo>
                    <a:pt x="254" y="209"/>
                    <a:pt x="251" y="206"/>
                    <a:pt x="248" y="206"/>
                  </a:cubicBezTo>
                  <a:cubicBezTo>
                    <a:pt x="244" y="206"/>
                    <a:pt x="241" y="209"/>
                    <a:pt x="241" y="213"/>
                  </a:cubicBezTo>
                  <a:cubicBezTo>
                    <a:pt x="241" y="216"/>
                    <a:pt x="244" y="219"/>
                    <a:pt x="248" y="219"/>
                  </a:cubicBezTo>
                  <a:cubicBezTo>
                    <a:pt x="251" y="219"/>
                    <a:pt x="254" y="216"/>
                    <a:pt x="254" y="213"/>
                  </a:cubicBezTo>
                  <a:close/>
                  <a:moveTo>
                    <a:pt x="160" y="240"/>
                  </a:moveTo>
                  <a:cubicBezTo>
                    <a:pt x="160" y="236"/>
                    <a:pt x="156" y="233"/>
                    <a:pt x="153" y="233"/>
                  </a:cubicBezTo>
                  <a:cubicBezTo>
                    <a:pt x="149" y="233"/>
                    <a:pt x="146" y="236"/>
                    <a:pt x="146" y="240"/>
                  </a:cubicBezTo>
                  <a:cubicBezTo>
                    <a:pt x="146" y="243"/>
                    <a:pt x="149" y="246"/>
                    <a:pt x="153" y="246"/>
                  </a:cubicBezTo>
                  <a:cubicBezTo>
                    <a:pt x="156" y="246"/>
                    <a:pt x="160" y="243"/>
                    <a:pt x="160" y="240"/>
                  </a:cubicBezTo>
                  <a:close/>
                  <a:moveTo>
                    <a:pt x="24" y="50"/>
                  </a:moveTo>
                  <a:cubicBezTo>
                    <a:pt x="24" y="46"/>
                    <a:pt x="21" y="43"/>
                    <a:pt x="17" y="43"/>
                  </a:cubicBezTo>
                  <a:cubicBezTo>
                    <a:pt x="13" y="43"/>
                    <a:pt x="10" y="46"/>
                    <a:pt x="10" y="50"/>
                  </a:cubicBezTo>
                  <a:cubicBezTo>
                    <a:pt x="10" y="54"/>
                    <a:pt x="13" y="57"/>
                    <a:pt x="17" y="57"/>
                  </a:cubicBezTo>
                  <a:cubicBezTo>
                    <a:pt x="21" y="57"/>
                    <a:pt x="24" y="54"/>
                    <a:pt x="24" y="50"/>
                  </a:cubicBezTo>
                  <a:close/>
                  <a:moveTo>
                    <a:pt x="98" y="307"/>
                  </a:moveTo>
                  <a:cubicBezTo>
                    <a:pt x="98" y="304"/>
                    <a:pt x="95" y="301"/>
                    <a:pt x="92" y="301"/>
                  </a:cubicBezTo>
                  <a:cubicBezTo>
                    <a:pt x="88" y="301"/>
                    <a:pt x="85" y="304"/>
                    <a:pt x="85" y="307"/>
                  </a:cubicBezTo>
                  <a:cubicBezTo>
                    <a:pt x="85" y="311"/>
                    <a:pt x="88" y="314"/>
                    <a:pt x="92" y="314"/>
                  </a:cubicBezTo>
                  <a:cubicBezTo>
                    <a:pt x="95" y="314"/>
                    <a:pt x="98" y="311"/>
                    <a:pt x="98" y="307"/>
                  </a:cubicBezTo>
                  <a:close/>
                  <a:moveTo>
                    <a:pt x="65" y="226"/>
                  </a:moveTo>
                  <a:cubicBezTo>
                    <a:pt x="65" y="222"/>
                    <a:pt x="62" y="219"/>
                    <a:pt x="58" y="219"/>
                  </a:cubicBezTo>
                  <a:cubicBezTo>
                    <a:pt x="54" y="219"/>
                    <a:pt x="51" y="222"/>
                    <a:pt x="51" y="226"/>
                  </a:cubicBezTo>
                  <a:cubicBezTo>
                    <a:pt x="51" y="230"/>
                    <a:pt x="54" y="233"/>
                    <a:pt x="58" y="233"/>
                  </a:cubicBezTo>
                  <a:cubicBezTo>
                    <a:pt x="62" y="233"/>
                    <a:pt x="65" y="230"/>
                    <a:pt x="65" y="226"/>
                  </a:cubicBezTo>
                  <a:close/>
                  <a:moveTo>
                    <a:pt x="0" y="291"/>
                  </a:moveTo>
                  <a:cubicBezTo>
                    <a:pt x="3" y="290"/>
                    <a:pt x="5" y="287"/>
                    <a:pt x="5" y="284"/>
                  </a:cubicBezTo>
                  <a:cubicBezTo>
                    <a:pt x="5" y="281"/>
                    <a:pt x="3" y="279"/>
                    <a:pt x="0" y="278"/>
                  </a:cubicBezTo>
                  <a:moveTo>
                    <a:pt x="166" y="402"/>
                  </a:moveTo>
                  <a:cubicBezTo>
                    <a:pt x="166" y="399"/>
                    <a:pt x="163" y="396"/>
                    <a:pt x="160" y="396"/>
                  </a:cubicBezTo>
                  <a:cubicBezTo>
                    <a:pt x="156" y="396"/>
                    <a:pt x="153" y="399"/>
                    <a:pt x="153" y="402"/>
                  </a:cubicBezTo>
                  <a:cubicBezTo>
                    <a:pt x="153" y="406"/>
                    <a:pt x="156" y="409"/>
                    <a:pt x="160" y="409"/>
                  </a:cubicBezTo>
                  <a:cubicBezTo>
                    <a:pt x="163" y="409"/>
                    <a:pt x="166" y="406"/>
                    <a:pt x="166" y="402"/>
                  </a:cubicBezTo>
                  <a:close/>
                  <a:moveTo>
                    <a:pt x="234" y="274"/>
                  </a:moveTo>
                  <a:cubicBezTo>
                    <a:pt x="234" y="270"/>
                    <a:pt x="231" y="267"/>
                    <a:pt x="227" y="267"/>
                  </a:cubicBezTo>
                  <a:cubicBezTo>
                    <a:pt x="224" y="267"/>
                    <a:pt x="221" y="270"/>
                    <a:pt x="221" y="274"/>
                  </a:cubicBezTo>
                  <a:cubicBezTo>
                    <a:pt x="221" y="277"/>
                    <a:pt x="224" y="280"/>
                    <a:pt x="227" y="280"/>
                  </a:cubicBezTo>
                  <a:cubicBezTo>
                    <a:pt x="231" y="280"/>
                    <a:pt x="234" y="277"/>
                    <a:pt x="234" y="274"/>
                  </a:cubicBezTo>
                  <a:close/>
                  <a:moveTo>
                    <a:pt x="85" y="450"/>
                  </a:moveTo>
                  <a:cubicBezTo>
                    <a:pt x="85" y="446"/>
                    <a:pt x="82" y="443"/>
                    <a:pt x="78" y="443"/>
                  </a:cubicBezTo>
                  <a:cubicBezTo>
                    <a:pt x="74" y="443"/>
                    <a:pt x="71" y="446"/>
                    <a:pt x="71" y="450"/>
                  </a:cubicBezTo>
                  <a:cubicBezTo>
                    <a:pt x="71" y="454"/>
                    <a:pt x="74" y="457"/>
                    <a:pt x="78" y="457"/>
                  </a:cubicBezTo>
                  <a:cubicBezTo>
                    <a:pt x="82" y="457"/>
                    <a:pt x="85" y="454"/>
                    <a:pt x="85" y="450"/>
                  </a:cubicBezTo>
                  <a:close/>
                  <a:moveTo>
                    <a:pt x="268" y="457"/>
                  </a:moveTo>
                  <a:cubicBezTo>
                    <a:pt x="268" y="453"/>
                    <a:pt x="265" y="450"/>
                    <a:pt x="261" y="450"/>
                  </a:cubicBezTo>
                  <a:cubicBezTo>
                    <a:pt x="257" y="450"/>
                    <a:pt x="254" y="453"/>
                    <a:pt x="254" y="457"/>
                  </a:cubicBezTo>
                  <a:cubicBezTo>
                    <a:pt x="254" y="460"/>
                    <a:pt x="257" y="463"/>
                    <a:pt x="261" y="463"/>
                  </a:cubicBezTo>
                  <a:cubicBezTo>
                    <a:pt x="265" y="463"/>
                    <a:pt x="268" y="460"/>
                    <a:pt x="268" y="457"/>
                  </a:cubicBezTo>
                  <a:close/>
                  <a:moveTo>
                    <a:pt x="65" y="375"/>
                  </a:moveTo>
                  <a:cubicBezTo>
                    <a:pt x="65" y="372"/>
                    <a:pt x="62" y="369"/>
                    <a:pt x="58" y="369"/>
                  </a:cubicBezTo>
                  <a:cubicBezTo>
                    <a:pt x="54" y="369"/>
                    <a:pt x="51" y="372"/>
                    <a:pt x="51" y="375"/>
                  </a:cubicBezTo>
                  <a:cubicBezTo>
                    <a:pt x="51" y="379"/>
                    <a:pt x="54" y="382"/>
                    <a:pt x="58" y="382"/>
                  </a:cubicBezTo>
                  <a:cubicBezTo>
                    <a:pt x="62" y="382"/>
                    <a:pt x="65" y="379"/>
                    <a:pt x="65" y="375"/>
                  </a:cubicBezTo>
                  <a:close/>
                  <a:moveTo>
                    <a:pt x="315" y="416"/>
                  </a:moveTo>
                  <a:cubicBezTo>
                    <a:pt x="315" y="412"/>
                    <a:pt x="312" y="409"/>
                    <a:pt x="309" y="409"/>
                  </a:cubicBezTo>
                  <a:cubicBezTo>
                    <a:pt x="305" y="409"/>
                    <a:pt x="302" y="412"/>
                    <a:pt x="302" y="416"/>
                  </a:cubicBezTo>
                  <a:cubicBezTo>
                    <a:pt x="302" y="420"/>
                    <a:pt x="305" y="423"/>
                    <a:pt x="309" y="423"/>
                  </a:cubicBezTo>
                  <a:cubicBezTo>
                    <a:pt x="312" y="423"/>
                    <a:pt x="315" y="420"/>
                    <a:pt x="315" y="416"/>
                  </a:cubicBezTo>
                  <a:close/>
                  <a:moveTo>
                    <a:pt x="438" y="84"/>
                  </a:moveTo>
                  <a:cubicBezTo>
                    <a:pt x="438" y="80"/>
                    <a:pt x="434" y="77"/>
                    <a:pt x="431" y="77"/>
                  </a:cubicBezTo>
                  <a:cubicBezTo>
                    <a:pt x="427" y="77"/>
                    <a:pt x="424" y="80"/>
                    <a:pt x="424" y="84"/>
                  </a:cubicBezTo>
                  <a:cubicBezTo>
                    <a:pt x="424" y="87"/>
                    <a:pt x="427" y="91"/>
                    <a:pt x="431" y="91"/>
                  </a:cubicBezTo>
                  <a:cubicBezTo>
                    <a:pt x="434" y="91"/>
                    <a:pt x="438" y="87"/>
                    <a:pt x="438" y="84"/>
                  </a:cubicBezTo>
                  <a:close/>
                  <a:moveTo>
                    <a:pt x="478" y="402"/>
                  </a:moveTo>
                  <a:cubicBezTo>
                    <a:pt x="478" y="399"/>
                    <a:pt x="475" y="396"/>
                    <a:pt x="471" y="396"/>
                  </a:cubicBezTo>
                  <a:cubicBezTo>
                    <a:pt x="468" y="396"/>
                    <a:pt x="465" y="399"/>
                    <a:pt x="465" y="402"/>
                  </a:cubicBezTo>
                  <a:cubicBezTo>
                    <a:pt x="465" y="406"/>
                    <a:pt x="468" y="409"/>
                    <a:pt x="471" y="409"/>
                  </a:cubicBezTo>
                  <a:cubicBezTo>
                    <a:pt x="475" y="409"/>
                    <a:pt x="478" y="406"/>
                    <a:pt x="478" y="402"/>
                  </a:cubicBezTo>
                  <a:close/>
                  <a:moveTo>
                    <a:pt x="431" y="280"/>
                  </a:moveTo>
                  <a:cubicBezTo>
                    <a:pt x="431" y="277"/>
                    <a:pt x="428" y="274"/>
                    <a:pt x="424" y="274"/>
                  </a:cubicBezTo>
                  <a:cubicBezTo>
                    <a:pt x="420" y="274"/>
                    <a:pt x="417" y="277"/>
                    <a:pt x="417" y="280"/>
                  </a:cubicBezTo>
                  <a:cubicBezTo>
                    <a:pt x="417" y="284"/>
                    <a:pt x="420" y="287"/>
                    <a:pt x="424" y="287"/>
                  </a:cubicBezTo>
                  <a:cubicBezTo>
                    <a:pt x="428" y="287"/>
                    <a:pt x="431" y="284"/>
                    <a:pt x="431" y="280"/>
                  </a:cubicBezTo>
                  <a:close/>
                  <a:moveTo>
                    <a:pt x="146" y="484"/>
                  </a:moveTo>
                  <a:cubicBezTo>
                    <a:pt x="146" y="480"/>
                    <a:pt x="143" y="477"/>
                    <a:pt x="139" y="477"/>
                  </a:cubicBezTo>
                  <a:cubicBezTo>
                    <a:pt x="135" y="477"/>
                    <a:pt x="132" y="480"/>
                    <a:pt x="132" y="484"/>
                  </a:cubicBezTo>
                  <a:cubicBezTo>
                    <a:pt x="132" y="488"/>
                    <a:pt x="135" y="491"/>
                    <a:pt x="139" y="491"/>
                  </a:cubicBezTo>
                  <a:cubicBezTo>
                    <a:pt x="143" y="491"/>
                    <a:pt x="146" y="488"/>
                    <a:pt x="146" y="484"/>
                  </a:cubicBezTo>
                  <a:close/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5" name="Freeform 79"/>
            <p:cNvSpPr>
              <a:spLocks noEditPoints="1"/>
            </p:cNvSpPr>
            <p:nvPr/>
          </p:nvSpPr>
          <p:spPr bwMode="auto">
            <a:xfrm>
              <a:off x="4296" y="2533"/>
              <a:ext cx="110" cy="139"/>
            </a:xfrm>
            <a:custGeom>
              <a:avLst/>
              <a:gdLst>
                <a:gd name="T0" fmla="*/ 7 w 481"/>
                <a:gd name="T1" fmla="*/ 476 h 607"/>
                <a:gd name="T2" fmla="*/ 7 w 481"/>
                <a:gd name="T3" fmla="*/ 490 h 607"/>
                <a:gd name="T4" fmla="*/ 88 w 481"/>
                <a:gd name="T5" fmla="*/ 483 h 607"/>
                <a:gd name="T6" fmla="*/ 75 w 481"/>
                <a:gd name="T7" fmla="*/ 483 h 607"/>
                <a:gd name="T8" fmla="*/ 88 w 481"/>
                <a:gd name="T9" fmla="*/ 483 h 607"/>
                <a:gd name="T10" fmla="*/ 400 w 481"/>
                <a:gd name="T11" fmla="*/ 601 h 607"/>
                <a:gd name="T12" fmla="*/ 387 w 481"/>
                <a:gd name="T13" fmla="*/ 601 h 607"/>
                <a:gd name="T14" fmla="*/ 246 w 481"/>
                <a:gd name="T15" fmla="*/ 607 h 607"/>
                <a:gd name="T16" fmla="*/ 243 w 481"/>
                <a:gd name="T17" fmla="*/ 594 h 607"/>
                <a:gd name="T18" fmla="*/ 240 w 481"/>
                <a:gd name="T19" fmla="*/ 607 h 607"/>
                <a:gd name="T20" fmla="*/ 475 w 481"/>
                <a:gd name="T21" fmla="*/ 551 h 607"/>
                <a:gd name="T22" fmla="*/ 475 w 481"/>
                <a:gd name="T23" fmla="*/ 564 h 607"/>
                <a:gd name="T24" fmla="*/ 305 w 481"/>
                <a:gd name="T25" fmla="*/ 537 h 607"/>
                <a:gd name="T26" fmla="*/ 291 w 481"/>
                <a:gd name="T27" fmla="*/ 537 h 607"/>
                <a:gd name="T28" fmla="*/ 305 w 481"/>
                <a:gd name="T29" fmla="*/ 537 h 607"/>
                <a:gd name="T30" fmla="*/ 380 w 481"/>
                <a:gd name="T31" fmla="*/ 503 h 607"/>
                <a:gd name="T32" fmla="*/ 380 w 481"/>
                <a:gd name="T33" fmla="*/ 517 h 607"/>
                <a:gd name="T34" fmla="*/ 224 w 481"/>
                <a:gd name="T35" fmla="*/ 510 h 607"/>
                <a:gd name="T36" fmla="*/ 210 w 481"/>
                <a:gd name="T37" fmla="*/ 510 h 607"/>
                <a:gd name="T38" fmla="*/ 224 w 481"/>
                <a:gd name="T39" fmla="*/ 510 h 607"/>
                <a:gd name="T40" fmla="*/ 142 w 481"/>
                <a:gd name="T41" fmla="*/ 523 h 607"/>
                <a:gd name="T42" fmla="*/ 142 w 481"/>
                <a:gd name="T43" fmla="*/ 537 h 607"/>
                <a:gd name="T44" fmla="*/ 183 w 481"/>
                <a:gd name="T45" fmla="*/ 442 h 607"/>
                <a:gd name="T46" fmla="*/ 169 w 481"/>
                <a:gd name="T47" fmla="*/ 442 h 607"/>
                <a:gd name="T48" fmla="*/ 183 w 481"/>
                <a:gd name="T49" fmla="*/ 442 h 607"/>
                <a:gd name="T50" fmla="*/ 149 w 481"/>
                <a:gd name="T51" fmla="*/ 354 h 607"/>
                <a:gd name="T52" fmla="*/ 149 w 481"/>
                <a:gd name="T53" fmla="*/ 368 h 607"/>
                <a:gd name="T54" fmla="*/ 149 w 481"/>
                <a:gd name="T55" fmla="*/ 232 h 607"/>
                <a:gd name="T56" fmla="*/ 136 w 481"/>
                <a:gd name="T57" fmla="*/ 232 h 607"/>
                <a:gd name="T58" fmla="*/ 149 w 481"/>
                <a:gd name="T59" fmla="*/ 232 h 607"/>
                <a:gd name="T60" fmla="*/ 122 w 481"/>
                <a:gd name="T61" fmla="*/ 293 h 607"/>
                <a:gd name="T62" fmla="*/ 122 w 481"/>
                <a:gd name="T63" fmla="*/ 306 h 607"/>
                <a:gd name="T64" fmla="*/ 142 w 481"/>
                <a:gd name="T65" fmla="*/ 123 h 607"/>
                <a:gd name="T66" fmla="*/ 129 w 481"/>
                <a:gd name="T67" fmla="*/ 123 h 607"/>
                <a:gd name="T68" fmla="*/ 142 w 481"/>
                <a:gd name="T69" fmla="*/ 123 h 607"/>
                <a:gd name="T70" fmla="*/ 126 w 481"/>
                <a:gd name="T71" fmla="*/ 2 h 607"/>
                <a:gd name="T72" fmla="*/ 139 w 481"/>
                <a:gd name="T73" fmla="*/ 2 h 607"/>
                <a:gd name="T74" fmla="*/ 230 w 481"/>
                <a:gd name="T75" fmla="*/ 15 h 607"/>
                <a:gd name="T76" fmla="*/ 217 w 481"/>
                <a:gd name="T77" fmla="*/ 15 h 607"/>
                <a:gd name="T78" fmla="*/ 230 w 481"/>
                <a:gd name="T79" fmla="*/ 15 h 607"/>
                <a:gd name="T80" fmla="*/ 210 w 481"/>
                <a:gd name="T81" fmla="*/ 90 h 607"/>
                <a:gd name="T82" fmla="*/ 210 w 481"/>
                <a:gd name="T83" fmla="*/ 103 h 607"/>
                <a:gd name="T84" fmla="*/ 291 w 481"/>
                <a:gd name="T85" fmla="*/ 334 h 607"/>
                <a:gd name="T86" fmla="*/ 278 w 481"/>
                <a:gd name="T87" fmla="*/ 334 h 607"/>
                <a:gd name="T88" fmla="*/ 291 w 481"/>
                <a:gd name="T89" fmla="*/ 334 h 607"/>
                <a:gd name="T90" fmla="*/ 230 w 481"/>
                <a:gd name="T91" fmla="*/ 388 h 607"/>
                <a:gd name="T92" fmla="*/ 230 w 481"/>
                <a:gd name="T93" fmla="*/ 401 h 607"/>
                <a:gd name="T94" fmla="*/ 285 w 481"/>
                <a:gd name="T95" fmla="*/ 76 h 607"/>
                <a:gd name="T96" fmla="*/ 271 w 481"/>
                <a:gd name="T97" fmla="*/ 76 h 607"/>
                <a:gd name="T98" fmla="*/ 285 w 481"/>
                <a:gd name="T99" fmla="*/ 76 h 607"/>
                <a:gd name="T100" fmla="*/ 285 w 481"/>
                <a:gd name="T101" fmla="*/ 151 h 607"/>
                <a:gd name="T102" fmla="*/ 285 w 481"/>
                <a:gd name="T103" fmla="*/ 164 h 607"/>
                <a:gd name="T104" fmla="*/ 346 w 481"/>
                <a:gd name="T105" fmla="*/ 191 h 607"/>
                <a:gd name="T106" fmla="*/ 332 w 481"/>
                <a:gd name="T107" fmla="*/ 191 h 607"/>
                <a:gd name="T108" fmla="*/ 346 w 481"/>
                <a:gd name="T109" fmla="*/ 191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81" h="607">
                  <a:moveTo>
                    <a:pt x="13" y="483"/>
                  </a:moveTo>
                  <a:cubicBezTo>
                    <a:pt x="13" y="479"/>
                    <a:pt x="10" y="476"/>
                    <a:pt x="7" y="476"/>
                  </a:cubicBezTo>
                  <a:cubicBezTo>
                    <a:pt x="3" y="476"/>
                    <a:pt x="0" y="479"/>
                    <a:pt x="0" y="483"/>
                  </a:cubicBezTo>
                  <a:cubicBezTo>
                    <a:pt x="0" y="487"/>
                    <a:pt x="3" y="490"/>
                    <a:pt x="7" y="490"/>
                  </a:cubicBezTo>
                  <a:cubicBezTo>
                    <a:pt x="10" y="490"/>
                    <a:pt x="13" y="487"/>
                    <a:pt x="13" y="483"/>
                  </a:cubicBezTo>
                  <a:close/>
                  <a:moveTo>
                    <a:pt x="88" y="483"/>
                  </a:moveTo>
                  <a:cubicBezTo>
                    <a:pt x="88" y="479"/>
                    <a:pt x="85" y="476"/>
                    <a:pt x="81" y="476"/>
                  </a:cubicBezTo>
                  <a:cubicBezTo>
                    <a:pt x="78" y="476"/>
                    <a:pt x="75" y="479"/>
                    <a:pt x="75" y="483"/>
                  </a:cubicBezTo>
                  <a:cubicBezTo>
                    <a:pt x="75" y="487"/>
                    <a:pt x="78" y="490"/>
                    <a:pt x="81" y="490"/>
                  </a:cubicBezTo>
                  <a:cubicBezTo>
                    <a:pt x="85" y="490"/>
                    <a:pt x="88" y="487"/>
                    <a:pt x="88" y="483"/>
                  </a:cubicBezTo>
                  <a:close/>
                  <a:moveTo>
                    <a:pt x="397" y="607"/>
                  </a:moveTo>
                  <a:cubicBezTo>
                    <a:pt x="399" y="606"/>
                    <a:pt x="400" y="604"/>
                    <a:pt x="400" y="601"/>
                  </a:cubicBezTo>
                  <a:cubicBezTo>
                    <a:pt x="400" y="598"/>
                    <a:pt x="397" y="595"/>
                    <a:pt x="393" y="595"/>
                  </a:cubicBezTo>
                  <a:cubicBezTo>
                    <a:pt x="390" y="595"/>
                    <a:pt x="387" y="598"/>
                    <a:pt x="387" y="601"/>
                  </a:cubicBezTo>
                  <a:cubicBezTo>
                    <a:pt x="387" y="604"/>
                    <a:pt x="388" y="606"/>
                    <a:pt x="389" y="607"/>
                  </a:cubicBezTo>
                  <a:moveTo>
                    <a:pt x="246" y="607"/>
                  </a:moveTo>
                  <a:cubicBezTo>
                    <a:pt x="248" y="606"/>
                    <a:pt x="250" y="603"/>
                    <a:pt x="250" y="601"/>
                  </a:cubicBezTo>
                  <a:cubicBezTo>
                    <a:pt x="250" y="597"/>
                    <a:pt x="247" y="594"/>
                    <a:pt x="243" y="594"/>
                  </a:cubicBezTo>
                  <a:cubicBezTo>
                    <a:pt x="239" y="594"/>
                    <a:pt x="236" y="597"/>
                    <a:pt x="236" y="601"/>
                  </a:cubicBezTo>
                  <a:cubicBezTo>
                    <a:pt x="236" y="603"/>
                    <a:pt x="238" y="606"/>
                    <a:pt x="240" y="607"/>
                  </a:cubicBezTo>
                  <a:moveTo>
                    <a:pt x="481" y="557"/>
                  </a:moveTo>
                  <a:cubicBezTo>
                    <a:pt x="481" y="554"/>
                    <a:pt x="478" y="551"/>
                    <a:pt x="475" y="551"/>
                  </a:cubicBezTo>
                  <a:cubicBezTo>
                    <a:pt x="471" y="551"/>
                    <a:pt x="468" y="554"/>
                    <a:pt x="468" y="557"/>
                  </a:cubicBezTo>
                  <a:cubicBezTo>
                    <a:pt x="468" y="561"/>
                    <a:pt x="471" y="564"/>
                    <a:pt x="475" y="564"/>
                  </a:cubicBezTo>
                  <a:cubicBezTo>
                    <a:pt x="478" y="564"/>
                    <a:pt x="481" y="561"/>
                    <a:pt x="481" y="557"/>
                  </a:cubicBezTo>
                  <a:close/>
                  <a:moveTo>
                    <a:pt x="305" y="537"/>
                  </a:moveTo>
                  <a:cubicBezTo>
                    <a:pt x="305" y="533"/>
                    <a:pt x="302" y="530"/>
                    <a:pt x="298" y="530"/>
                  </a:cubicBezTo>
                  <a:cubicBezTo>
                    <a:pt x="294" y="530"/>
                    <a:pt x="291" y="533"/>
                    <a:pt x="291" y="537"/>
                  </a:cubicBezTo>
                  <a:cubicBezTo>
                    <a:pt x="291" y="541"/>
                    <a:pt x="294" y="544"/>
                    <a:pt x="298" y="544"/>
                  </a:cubicBezTo>
                  <a:cubicBezTo>
                    <a:pt x="302" y="544"/>
                    <a:pt x="305" y="541"/>
                    <a:pt x="305" y="537"/>
                  </a:cubicBezTo>
                  <a:close/>
                  <a:moveTo>
                    <a:pt x="386" y="510"/>
                  </a:moveTo>
                  <a:cubicBezTo>
                    <a:pt x="386" y="506"/>
                    <a:pt x="383" y="503"/>
                    <a:pt x="380" y="503"/>
                  </a:cubicBezTo>
                  <a:cubicBezTo>
                    <a:pt x="376" y="503"/>
                    <a:pt x="373" y="506"/>
                    <a:pt x="373" y="510"/>
                  </a:cubicBezTo>
                  <a:cubicBezTo>
                    <a:pt x="373" y="514"/>
                    <a:pt x="376" y="517"/>
                    <a:pt x="380" y="517"/>
                  </a:cubicBezTo>
                  <a:cubicBezTo>
                    <a:pt x="383" y="517"/>
                    <a:pt x="386" y="514"/>
                    <a:pt x="386" y="510"/>
                  </a:cubicBezTo>
                  <a:close/>
                  <a:moveTo>
                    <a:pt x="224" y="510"/>
                  </a:moveTo>
                  <a:cubicBezTo>
                    <a:pt x="224" y="506"/>
                    <a:pt x="221" y="503"/>
                    <a:pt x="217" y="503"/>
                  </a:cubicBezTo>
                  <a:cubicBezTo>
                    <a:pt x="213" y="503"/>
                    <a:pt x="210" y="506"/>
                    <a:pt x="210" y="510"/>
                  </a:cubicBezTo>
                  <a:cubicBezTo>
                    <a:pt x="210" y="514"/>
                    <a:pt x="213" y="517"/>
                    <a:pt x="217" y="517"/>
                  </a:cubicBezTo>
                  <a:cubicBezTo>
                    <a:pt x="221" y="517"/>
                    <a:pt x="224" y="514"/>
                    <a:pt x="224" y="510"/>
                  </a:cubicBezTo>
                  <a:close/>
                  <a:moveTo>
                    <a:pt x="149" y="530"/>
                  </a:moveTo>
                  <a:cubicBezTo>
                    <a:pt x="149" y="527"/>
                    <a:pt x="146" y="523"/>
                    <a:pt x="142" y="523"/>
                  </a:cubicBezTo>
                  <a:cubicBezTo>
                    <a:pt x="139" y="523"/>
                    <a:pt x="136" y="527"/>
                    <a:pt x="136" y="530"/>
                  </a:cubicBezTo>
                  <a:cubicBezTo>
                    <a:pt x="136" y="534"/>
                    <a:pt x="139" y="537"/>
                    <a:pt x="142" y="537"/>
                  </a:cubicBezTo>
                  <a:cubicBezTo>
                    <a:pt x="146" y="537"/>
                    <a:pt x="149" y="534"/>
                    <a:pt x="149" y="530"/>
                  </a:cubicBezTo>
                  <a:close/>
                  <a:moveTo>
                    <a:pt x="183" y="442"/>
                  </a:moveTo>
                  <a:cubicBezTo>
                    <a:pt x="183" y="438"/>
                    <a:pt x="180" y="435"/>
                    <a:pt x="176" y="435"/>
                  </a:cubicBezTo>
                  <a:cubicBezTo>
                    <a:pt x="172" y="435"/>
                    <a:pt x="169" y="438"/>
                    <a:pt x="169" y="442"/>
                  </a:cubicBezTo>
                  <a:cubicBezTo>
                    <a:pt x="169" y="446"/>
                    <a:pt x="172" y="449"/>
                    <a:pt x="176" y="449"/>
                  </a:cubicBezTo>
                  <a:cubicBezTo>
                    <a:pt x="180" y="449"/>
                    <a:pt x="183" y="446"/>
                    <a:pt x="183" y="442"/>
                  </a:cubicBezTo>
                  <a:close/>
                  <a:moveTo>
                    <a:pt x="156" y="361"/>
                  </a:moveTo>
                  <a:cubicBezTo>
                    <a:pt x="156" y="357"/>
                    <a:pt x="153" y="354"/>
                    <a:pt x="149" y="354"/>
                  </a:cubicBezTo>
                  <a:cubicBezTo>
                    <a:pt x="145" y="354"/>
                    <a:pt x="142" y="357"/>
                    <a:pt x="142" y="361"/>
                  </a:cubicBezTo>
                  <a:cubicBezTo>
                    <a:pt x="142" y="364"/>
                    <a:pt x="145" y="368"/>
                    <a:pt x="149" y="368"/>
                  </a:cubicBezTo>
                  <a:cubicBezTo>
                    <a:pt x="153" y="368"/>
                    <a:pt x="156" y="364"/>
                    <a:pt x="156" y="361"/>
                  </a:cubicBezTo>
                  <a:close/>
                  <a:moveTo>
                    <a:pt x="149" y="232"/>
                  </a:moveTo>
                  <a:cubicBezTo>
                    <a:pt x="149" y="228"/>
                    <a:pt x="146" y="225"/>
                    <a:pt x="142" y="225"/>
                  </a:cubicBezTo>
                  <a:cubicBezTo>
                    <a:pt x="139" y="225"/>
                    <a:pt x="136" y="228"/>
                    <a:pt x="136" y="232"/>
                  </a:cubicBezTo>
                  <a:cubicBezTo>
                    <a:pt x="136" y="236"/>
                    <a:pt x="139" y="239"/>
                    <a:pt x="142" y="239"/>
                  </a:cubicBezTo>
                  <a:cubicBezTo>
                    <a:pt x="146" y="239"/>
                    <a:pt x="149" y="236"/>
                    <a:pt x="149" y="232"/>
                  </a:cubicBezTo>
                  <a:close/>
                  <a:moveTo>
                    <a:pt x="129" y="300"/>
                  </a:moveTo>
                  <a:cubicBezTo>
                    <a:pt x="129" y="296"/>
                    <a:pt x="126" y="293"/>
                    <a:pt x="122" y="293"/>
                  </a:cubicBezTo>
                  <a:cubicBezTo>
                    <a:pt x="118" y="293"/>
                    <a:pt x="115" y="296"/>
                    <a:pt x="115" y="300"/>
                  </a:cubicBezTo>
                  <a:cubicBezTo>
                    <a:pt x="115" y="303"/>
                    <a:pt x="118" y="306"/>
                    <a:pt x="122" y="306"/>
                  </a:cubicBezTo>
                  <a:cubicBezTo>
                    <a:pt x="126" y="306"/>
                    <a:pt x="129" y="303"/>
                    <a:pt x="129" y="300"/>
                  </a:cubicBezTo>
                  <a:close/>
                  <a:moveTo>
                    <a:pt x="142" y="123"/>
                  </a:moveTo>
                  <a:cubicBezTo>
                    <a:pt x="142" y="120"/>
                    <a:pt x="139" y="117"/>
                    <a:pt x="136" y="117"/>
                  </a:cubicBezTo>
                  <a:cubicBezTo>
                    <a:pt x="132" y="117"/>
                    <a:pt x="129" y="120"/>
                    <a:pt x="129" y="123"/>
                  </a:cubicBezTo>
                  <a:cubicBezTo>
                    <a:pt x="129" y="127"/>
                    <a:pt x="132" y="130"/>
                    <a:pt x="136" y="130"/>
                  </a:cubicBezTo>
                  <a:cubicBezTo>
                    <a:pt x="139" y="130"/>
                    <a:pt x="142" y="127"/>
                    <a:pt x="142" y="123"/>
                  </a:cubicBezTo>
                  <a:close/>
                  <a:moveTo>
                    <a:pt x="126" y="0"/>
                  </a:moveTo>
                  <a:lnTo>
                    <a:pt x="126" y="2"/>
                  </a:lnTo>
                  <a:cubicBezTo>
                    <a:pt x="126" y="6"/>
                    <a:pt x="129" y="9"/>
                    <a:pt x="133" y="9"/>
                  </a:cubicBezTo>
                  <a:cubicBezTo>
                    <a:pt x="136" y="9"/>
                    <a:pt x="139" y="6"/>
                    <a:pt x="139" y="2"/>
                  </a:cubicBezTo>
                  <a:lnTo>
                    <a:pt x="139" y="0"/>
                  </a:lnTo>
                  <a:moveTo>
                    <a:pt x="230" y="15"/>
                  </a:moveTo>
                  <a:cubicBezTo>
                    <a:pt x="230" y="11"/>
                    <a:pt x="227" y="8"/>
                    <a:pt x="224" y="8"/>
                  </a:cubicBezTo>
                  <a:cubicBezTo>
                    <a:pt x="220" y="8"/>
                    <a:pt x="217" y="11"/>
                    <a:pt x="217" y="15"/>
                  </a:cubicBezTo>
                  <a:cubicBezTo>
                    <a:pt x="217" y="19"/>
                    <a:pt x="220" y="22"/>
                    <a:pt x="224" y="22"/>
                  </a:cubicBezTo>
                  <a:cubicBezTo>
                    <a:pt x="227" y="22"/>
                    <a:pt x="230" y="19"/>
                    <a:pt x="230" y="15"/>
                  </a:cubicBezTo>
                  <a:close/>
                  <a:moveTo>
                    <a:pt x="217" y="96"/>
                  </a:moveTo>
                  <a:cubicBezTo>
                    <a:pt x="217" y="93"/>
                    <a:pt x="214" y="90"/>
                    <a:pt x="210" y="90"/>
                  </a:cubicBezTo>
                  <a:cubicBezTo>
                    <a:pt x="206" y="90"/>
                    <a:pt x="203" y="93"/>
                    <a:pt x="203" y="96"/>
                  </a:cubicBezTo>
                  <a:cubicBezTo>
                    <a:pt x="203" y="100"/>
                    <a:pt x="206" y="103"/>
                    <a:pt x="210" y="103"/>
                  </a:cubicBezTo>
                  <a:cubicBezTo>
                    <a:pt x="214" y="103"/>
                    <a:pt x="217" y="100"/>
                    <a:pt x="217" y="96"/>
                  </a:cubicBezTo>
                  <a:close/>
                  <a:moveTo>
                    <a:pt x="291" y="334"/>
                  </a:moveTo>
                  <a:cubicBezTo>
                    <a:pt x="291" y="330"/>
                    <a:pt x="288" y="327"/>
                    <a:pt x="285" y="327"/>
                  </a:cubicBezTo>
                  <a:cubicBezTo>
                    <a:pt x="281" y="327"/>
                    <a:pt x="278" y="330"/>
                    <a:pt x="278" y="334"/>
                  </a:cubicBezTo>
                  <a:cubicBezTo>
                    <a:pt x="278" y="337"/>
                    <a:pt x="281" y="340"/>
                    <a:pt x="285" y="340"/>
                  </a:cubicBezTo>
                  <a:cubicBezTo>
                    <a:pt x="288" y="340"/>
                    <a:pt x="291" y="337"/>
                    <a:pt x="291" y="334"/>
                  </a:cubicBezTo>
                  <a:close/>
                  <a:moveTo>
                    <a:pt x="237" y="395"/>
                  </a:moveTo>
                  <a:cubicBezTo>
                    <a:pt x="237" y="391"/>
                    <a:pt x="234" y="388"/>
                    <a:pt x="230" y="388"/>
                  </a:cubicBezTo>
                  <a:cubicBezTo>
                    <a:pt x="227" y="388"/>
                    <a:pt x="224" y="391"/>
                    <a:pt x="224" y="395"/>
                  </a:cubicBezTo>
                  <a:cubicBezTo>
                    <a:pt x="224" y="398"/>
                    <a:pt x="227" y="401"/>
                    <a:pt x="230" y="401"/>
                  </a:cubicBezTo>
                  <a:cubicBezTo>
                    <a:pt x="234" y="401"/>
                    <a:pt x="237" y="398"/>
                    <a:pt x="237" y="395"/>
                  </a:cubicBezTo>
                  <a:close/>
                  <a:moveTo>
                    <a:pt x="285" y="76"/>
                  </a:moveTo>
                  <a:cubicBezTo>
                    <a:pt x="285" y="72"/>
                    <a:pt x="282" y="69"/>
                    <a:pt x="278" y="69"/>
                  </a:cubicBezTo>
                  <a:cubicBezTo>
                    <a:pt x="274" y="69"/>
                    <a:pt x="271" y="72"/>
                    <a:pt x="271" y="76"/>
                  </a:cubicBezTo>
                  <a:cubicBezTo>
                    <a:pt x="271" y="80"/>
                    <a:pt x="274" y="83"/>
                    <a:pt x="278" y="83"/>
                  </a:cubicBezTo>
                  <a:cubicBezTo>
                    <a:pt x="282" y="83"/>
                    <a:pt x="285" y="80"/>
                    <a:pt x="285" y="76"/>
                  </a:cubicBezTo>
                  <a:close/>
                  <a:moveTo>
                    <a:pt x="291" y="157"/>
                  </a:moveTo>
                  <a:cubicBezTo>
                    <a:pt x="291" y="154"/>
                    <a:pt x="288" y="151"/>
                    <a:pt x="285" y="151"/>
                  </a:cubicBezTo>
                  <a:cubicBezTo>
                    <a:pt x="281" y="151"/>
                    <a:pt x="278" y="154"/>
                    <a:pt x="278" y="157"/>
                  </a:cubicBezTo>
                  <a:cubicBezTo>
                    <a:pt x="278" y="161"/>
                    <a:pt x="281" y="164"/>
                    <a:pt x="285" y="164"/>
                  </a:cubicBezTo>
                  <a:cubicBezTo>
                    <a:pt x="288" y="164"/>
                    <a:pt x="291" y="161"/>
                    <a:pt x="291" y="157"/>
                  </a:cubicBezTo>
                  <a:close/>
                  <a:moveTo>
                    <a:pt x="346" y="191"/>
                  </a:moveTo>
                  <a:cubicBezTo>
                    <a:pt x="346" y="187"/>
                    <a:pt x="343" y="184"/>
                    <a:pt x="339" y="184"/>
                  </a:cubicBezTo>
                  <a:cubicBezTo>
                    <a:pt x="335" y="184"/>
                    <a:pt x="332" y="187"/>
                    <a:pt x="332" y="191"/>
                  </a:cubicBezTo>
                  <a:cubicBezTo>
                    <a:pt x="332" y="195"/>
                    <a:pt x="335" y="198"/>
                    <a:pt x="339" y="198"/>
                  </a:cubicBezTo>
                  <a:cubicBezTo>
                    <a:pt x="343" y="198"/>
                    <a:pt x="346" y="195"/>
                    <a:pt x="346" y="191"/>
                  </a:cubicBezTo>
                  <a:close/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6" name="Freeform 80"/>
            <p:cNvSpPr>
              <a:spLocks noEditPoints="1"/>
            </p:cNvSpPr>
            <p:nvPr/>
          </p:nvSpPr>
          <p:spPr bwMode="auto">
            <a:xfrm>
              <a:off x="2821" y="2541"/>
              <a:ext cx="1585" cy="307"/>
            </a:xfrm>
            <a:custGeom>
              <a:avLst/>
              <a:gdLst>
                <a:gd name="T0" fmla="*/ 6769 w 6975"/>
                <a:gd name="T1" fmla="*/ 210 h 1347"/>
                <a:gd name="T2" fmla="*/ 6769 w 6975"/>
                <a:gd name="T3" fmla="*/ 224 h 1347"/>
                <a:gd name="T4" fmla="*/ 6975 w 6975"/>
                <a:gd name="T5" fmla="*/ 313 h 1347"/>
                <a:gd name="T6" fmla="*/ 6975 w 6975"/>
                <a:gd name="T7" fmla="*/ 324 h 1347"/>
                <a:gd name="T8" fmla="*/ 6877 w 6975"/>
                <a:gd name="T9" fmla="*/ 312 h 1347"/>
                <a:gd name="T10" fmla="*/ 6877 w 6975"/>
                <a:gd name="T11" fmla="*/ 326 h 1347"/>
                <a:gd name="T12" fmla="*/ 6701 w 6975"/>
                <a:gd name="T13" fmla="*/ 251 h 1347"/>
                <a:gd name="T14" fmla="*/ 6688 w 6975"/>
                <a:gd name="T15" fmla="*/ 251 h 1347"/>
                <a:gd name="T16" fmla="*/ 6701 w 6975"/>
                <a:gd name="T17" fmla="*/ 251 h 1347"/>
                <a:gd name="T18" fmla="*/ 6918 w 6975"/>
                <a:gd name="T19" fmla="*/ 177 h 1347"/>
                <a:gd name="T20" fmla="*/ 6918 w 6975"/>
                <a:gd name="T21" fmla="*/ 190 h 1347"/>
                <a:gd name="T22" fmla="*/ 6925 w 6975"/>
                <a:gd name="T23" fmla="*/ 265 h 1347"/>
                <a:gd name="T24" fmla="*/ 6911 w 6975"/>
                <a:gd name="T25" fmla="*/ 265 h 1347"/>
                <a:gd name="T26" fmla="*/ 6925 w 6975"/>
                <a:gd name="T27" fmla="*/ 265 h 1347"/>
                <a:gd name="T28" fmla="*/ 6932 w 6975"/>
                <a:gd name="T29" fmla="*/ 0 h 1347"/>
                <a:gd name="T30" fmla="*/ 6932 w 6975"/>
                <a:gd name="T31" fmla="*/ 14 h 1347"/>
                <a:gd name="T32" fmla="*/ 6911 w 6975"/>
                <a:gd name="T33" fmla="*/ 109 h 1347"/>
                <a:gd name="T34" fmla="*/ 6898 w 6975"/>
                <a:gd name="T35" fmla="*/ 109 h 1347"/>
                <a:gd name="T36" fmla="*/ 6911 w 6975"/>
                <a:gd name="T37" fmla="*/ 109 h 1347"/>
                <a:gd name="T38" fmla="*/ 6850 w 6975"/>
                <a:gd name="T39" fmla="*/ 34 h 1347"/>
                <a:gd name="T40" fmla="*/ 6850 w 6975"/>
                <a:gd name="T41" fmla="*/ 48 h 1347"/>
                <a:gd name="T42" fmla="*/ 6810 w 6975"/>
                <a:gd name="T43" fmla="*/ 373 h 1347"/>
                <a:gd name="T44" fmla="*/ 6796 w 6975"/>
                <a:gd name="T45" fmla="*/ 373 h 1347"/>
                <a:gd name="T46" fmla="*/ 6810 w 6975"/>
                <a:gd name="T47" fmla="*/ 373 h 1347"/>
                <a:gd name="T48" fmla="*/ 6694 w 6975"/>
                <a:gd name="T49" fmla="*/ 143 h 1347"/>
                <a:gd name="T50" fmla="*/ 6694 w 6975"/>
                <a:gd name="T51" fmla="*/ 156 h 1347"/>
                <a:gd name="T52" fmla="*/ 6884 w 6975"/>
                <a:gd name="T53" fmla="*/ 400 h 1347"/>
                <a:gd name="T54" fmla="*/ 6871 w 6975"/>
                <a:gd name="T55" fmla="*/ 400 h 1347"/>
                <a:gd name="T56" fmla="*/ 6884 w 6975"/>
                <a:gd name="T57" fmla="*/ 400 h 1347"/>
                <a:gd name="T58" fmla="*/ 6762 w 6975"/>
                <a:gd name="T59" fmla="*/ 434 h 1347"/>
                <a:gd name="T60" fmla="*/ 6762 w 6975"/>
                <a:gd name="T61" fmla="*/ 448 h 1347"/>
                <a:gd name="T62" fmla="*/ 6959 w 6975"/>
                <a:gd name="T63" fmla="*/ 441 h 1347"/>
                <a:gd name="T64" fmla="*/ 6945 w 6975"/>
                <a:gd name="T65" fmla="*/ 441 h 1347"/>
                <a:gd name="T66" fmla="*/ 6959 w 6975"/>
                <a:gd name="T67" fmla="*/ 441 h 1347"/>
                <a:gd name="T68" fmla="*/ 6850 w 6975"/>
                <a:gd name="T69" fmla="*/ 238 h 1347"/>
                <a:gd name="T70" fmla="*/ 6850 w 6975"/>
                <a:gd name="T71" fmla="*/ 251 h 1347"/>
                <a:gd name="T72" fmla="*/ 0 w 6975"/>
                <a:gd name="T73" fmla="*/ 1347 h 1347"/>
                <a:gd name="T74" fmla="*/ 14 w 6975"/>
                <a:gd name="T75" fmla="*/ 1329 h 1347"/>
                <a:gd name="T76" fmla="*/ 35 w 6975"/>
                <a:gd name="T77" fmla="*/ 1325 h 1347"/>
                <a:gd name="T78" fmla="*/ 79 w 6975"/>
                <a:gd name="T79" fmla="*/ 1331 h 1347"/>
                <a:gd name="T80" fmla="*/ 142 w 6975"/>
                <a:gd name="T81" fmla="*/ 1345 h 1347"/>
                <a:gd name="T82" fmla="*/ 166 w 6975"/>
                <a:gd name="T83" fmla="*/ 1347 h 1347"/>
                <a:gd name="T84" fmla="*/ 183 w 6975"/>
                <a:gd name="T85" fmla="*/ 1337 h 1347"/>
                <a:gd name="T86" fmla="*/ 303 w 6975"/>
                <a:gd name="T87" fmla="*/ 1347 h 1347"/>
                <a:gd name="T88" fmla="*/ 317 w 6975"/>
                <a:gd name="T89" fmla="*/ 1329 h 1347"/>
                <a:gd name="T90" fmla="*/ 337 w 6975"/>
                <a:gd name="T91" fmla="*/ 1325 h 1347"/>
                <a:gd name="T92" fmla="*/ 382 w 6975"/>
                <a:gd name="T93" fmla="*/ 1331 h 1347"/>
                <a:gd name="T94" fmla="*/ 429 w 6975"/>
                <a:gd name="T95" fmla="*/ 1341 h 1347"/>
                <a:gd name="T96" fmla="*/ 463 w 6975"/>
                <a:gd name="T97" fmla="*/ 1347 h 1347"/>
                <a:gd name="T98" fmla="*/ 481 w 6975"/>
                <a:gd name="T99" fmla="*/ 1342 h 1347"/>
                <a:gd name="T100" fmla="*/ 491 w 6975"/>
                <a:gd name="T101" fmla="*/ 1331 h 1347"/>
                <a:gd name="T102" fmla="*/ 6 w 6975"/>
                <a:gd name="T103" fmla="*/ 1034 h 1347"/>
                <a:gd name="T104" fmla="*/ 25 w 6975"/>
                <a:gd name="T105" fmla="*/ 1023 h 1347"/>
                <a:gd name="T106" fmla="*/ 52 w 6975"/>
                <a:gd name="T107" fmla="*/ 1024 h 1347"/>
                <a:gd name="T108" fmla="*/ 100 w 6975"/>
                <a:gd name="T109" fmla="*/ 1033 h 1347"/>
                <a:gd name="T110" fmla="*/ 142 w 6975"/>
                <a:gd name="T111" fmla="*/ 1042 h 1347"/>
                <a:gd name="T112" fmla="*/ 166 w 6975"/>
                <a:gd name="T113" fmla="*/ 1044 h 1347"/>
                <a:gd name="T114" fmla="*/ 183 w 6975"/>
                <a:gd name="T115" fmla="*/ 1035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975" h="1347">
                  <a:moveTo>
                    <a:pt x="6776" y="217"/>
                  </a:moveTo>
                  <a:cubicBezTo>
                    <a:pt x="6776" y="214"/>
                    <a:pt x="6773" y="210"/>
                    <a:pt x="6769" y="210"/>
                  </a:cubicBezTo>
                  <a:cubicBezTo>
                    <a:pt x="6765" y="210"/>
                    <a:pt x="6762" y="214"/>
                    <a:pt x="6762" y="217"/>
                  </a:cubicBezTo>
                  <a:cubicBezTo>
                    <a:pt x="6762" y="221"/>
                    <a:pt x="6765" y="224"/>
                    <a:pt x="6769" y="224"/>
                  </a:cubicBezTo>
                  <a:cubicBezTo>
                    <a:pt x="6773" y="224"/>
                    <a:pt x="6776" y="221"/>
                    <a:pt x="6776" y="217"/>
                  </a:cubicBezTo>
                  <a:close/>
                  <a:moveTo>
                    <a:pt x="6975" y="313"/>
                  </a:moveTo>
                  <a:cubicBezTo>
                    <a:pt x="6973" y="314"/>
                    <a:pt x="6972" y="316"/>
                    <a:pt x="6972" y="319"/>
                  </a:cubicBezTo>
                  <a:cubicBezTo>
                    <a:pt x="6972" y="321"/>
                    <a:pt x="6973" y="323"/>
                    <a:pt x="6975" y="324"/>
                  </a:cubicBezTo>
                  <a:moveTo>
                    <a:pt x="6884" y="319"/>
                  </a:moveTo>
                  <a:cubicBezTo>
                    <a:pt x="6884" y="315"/>
                    <a:pt x="6881" y="312"/>
                    <a:pt x="6877" y="312"/>
                  </a:cubicBezTo>
                  <a:cubicBezTo>
                    <a:pt x="6874" y="312"/>
                    <a:pt x="6871" y="315"/>
                    <a:pt x="6871" y="319"/>
                  </a:cubicBezTo>
                  <a:cubicBezTo>
                    <a:pt x="6871" y="323"/>
                    <a:pt x="6874" y="326"/>
                    <a:pt x="6877" y="326"/>
                  </a:cubicBezTo>
                  <a:cubicBezTo>
                    <a:pt x="6881" y="326"/>
                    <a:pt x="6884" y="323"/>
                    <a:pt x="6884" y="319"/>
                  </a:cubicBezTo>
                  <a:close/>
                  <a:moveTo>
                    <a:pt x="6701" y="251"/>
                  </a:moveTo>
                  <a:cubicBezTo>
                    <a:pt x="6701" y="247"/>
                    <a:pt x="6698" y="244"/>
                    <a:pt x="6694" y="244"/>
                  </a:cubicBezTo>
                  <a:cubicBezTo>
                    <a:pt x="6691" y="244"/>
                    <a:pt x="6688" y="247"/>
                    <a:pt x="6688" y="251"/>
                  </a:cubicBezTo>
                  <a:cubicBezTo>
                    <a:pt x="6688" y="255"/>
                    <a:pt x="6691" y="258"/>
                    <a:pt x="6694" y="258"/>
                  </a:cubicBezTo>
                  <a:cubicBezTo>
                    <a:pt x="6698" y="258"/>
                    <a:pt x="6701" y="255"/>
                    <a:pt x="6701" y="251"/>
                  </a:cubicBezTo>
                  <a:close/>
                  <a:moveTo>
                    <a:pt x="6925" y="183"/>
                  </a:moveTo>
                  <a:cubicBezTo>
                    <a:pt x="6925" y="180"/>
                    <a:pt x="6922" y="177"/>
                    <a:pt x="6918" y="177"/>
                  </a:cubicBezTo>
                  <a:cubicBezTo>
                    <a:pt x="6914" y="177"/>
                    <a:pt x="6911" y="180"/>
                    <a:pt x="6911" y="183"/>
                  </a:cubicBezTo>
                  <a:cubicBezTo>
                    <a:pt x="6911" y="187"/>
                    <a:pt x="6914" y="190"/>
                    <a:pt x="6918" y="190"/>
                  </a:cubicBezTo>
                  <a:cubicBezTo>
                    <a:pt x="6922" y="190"/>
                    <a:pt x="6925" y="187"/>
                    <a:pt x="6925" y="183"/>
                  </a:cubicBezTo>
                  <a:close/>
                  <a:moveTo>
                    <a:pt x="6925" y="265"/>
                  </a:moveTo>
                  <a:cubicBezTo>
                    <a:pt x="6925" y="261"/>
                    <a:pt x="6922" y="258"/>
                    <a:pt x="6918" y="258"/>
                  </a:cubicBezTo>
                  <a:cubicBezTo>
                    <a:pt x="6914" y="258"/>
                    <a:pt x="6911" y="261"/>
                    <a:pt x="6911" y="265"/>
                  </a:cubicBezTo>
                  <a:cubicBezTo>
                    <a:pt x="6911" y="268"/>
                    <a:pt x="6914" y="271"/>
                    <a:pt x="6918" y="271"/>
                  </a:cubicBezTo>
                  <a:cubicBezTo>
                    <a:pt x="6922" y="271"/>
                    <a:pt x="6925" y="268"/>
                    <a:pt x="6925" y="265"/>
                  </a:cubicBezTo>
                  <a:close/>
                  <a:moveTo>
                    <a:pt x="6938" y="7"/>
                  </a:moveTo>
                  <a:cubicBezTo>
                    <a:pt x="6938" y="3"/>
                    <a:pt x="6935" y="0"/>
                    <a:pt x="6932" y="0"/>
                  </a:cubicBezTo>
                  <a:cubicBezTo>
                    <a:pt x="6928" y="0"/>
                    <a:pt x="6925" y="3"/>
                    <a:pt x="6925" y="7"/>
                  </a:cubicBezTo>
                  <a:cubicBezTo>
                    <a:pt x="6925" y="11"/>
                    <a:pt x="6928" y="14"/>
                    <a:pt x="6932" y="14"/>
                  </a:cubicBezTo>
                  <a:cubicBezTo>
                    <a:pt x="6935" y="14"/>
                    <a:pt x="6938" y="11"/>
                    <a:pt x="6938" y="7"/>
                  </a:cubicBezTo>
                  <a:close/>
                  <a:moveTo>
                    <a:pt x="6911" y="109"/>
                  </a:moveTo>
                  <a:cubicBezTo>
                    <a:pt x="6911" y="105"/>
                    <a:pt x="6908" y="102"/>
                    <a:pt x="6905" y="102"/>
                  </a:cubicBezTo>
                  <a:cubicBezTo>
                    <a:pt x="6901" y="102"/>
                    <a:pt x="6898" y="105"/>
                    <a:pt x="6898" y="109"/>
                  </a:cubicBezTo>
                  <a:cubicBezTo>
                    <a:pt x="6898" y="113"/>
                    <a:pt x="6901" y="116"/>
                    <a:pt x="6905" y="116"/>
                  </a:cubicBezTo>
                  <a:cubicBezTo>
                    <a:pt x="6908" y="116"/>
                    <a:pt x="6911" y="113"/>
                    <a:pt x="6911" y="109"/>
                  </a:cubicBezTo>
                  <a:close/>
                  <a:moveTo>
                    <a:pt x="6857" y="41"/>
                  </a:moveTo>
                  <a:cubicBezTo>
                    <a:pt x="6857" y="37"/>
                    <a:pt x="6854" y="34"/>
                    <a:pt x="6850" y="34"/>
                  </a:cubicBezTo>
                  <a:cubicBezTo>
                    <a:pt x="6847" y="34"/>
                    <a:pt x="6843" y="37"/>
                    <a:pt x="6843" y="41"/>
                  </a:cubicBezTo>
                  <a:cubicBezTo>
                    <a:pt x="6843" y="45"/>
                    <a:pt x="6847" y="48"/>
                    <a:pt x="6850" y="48"/>
                  </a:cubicBezTo>
                  <a:cubicBezTo>
                    <a:pt x="6854" y="48"/>
                    <a:pt x="6857" y="45"/>
                    <a:pt x="6857" y="41"/>
                  </a:cubicBezTo>
                  <a:close/>
                  <a:moveTo>
                    <a:pt x="6810" y="373"/>
                  </a:moveTo>
                  <a:cubicBezTo>
                    <a:pt x="6810" y="369"/>
                    <a:pt x="6807" y="366"/>
                    <a:pt x="6803" y="366"/>
                  </a:cubicBezTo>
                  <a:cubicBezTo>
                    <a:pt x="6799" y="366"/>
                    <a:pt x="6796" y="369"/>
                    <a:pt x="6796" y="373"/>
                  </a:cubicBezTo>
                  <a:cubicBezTo>
                    <a:pt x="6796" y="377"/>
                    <a:pt x="6799" y="380"/>
                    <a:pt x="6803" y="380"/>
                  </a:cubicBezTo>
                  <a:cubicBezTo>
                    <a:pt x="6807" y="380"/>
                    <a:pt x="6810" y="377"/>
                    <a:pt x="6810" y="373"/>
                  </a:cubicBezTo>
                  <a:close/>
                  <a:moveTo>
                    <a:pt x="6701" y="149"/>
                  </a:moveTo>
                  <a:cubicBezTo>
                    <a:pt x="6701" y="146"/>
                    <a:pt x="6698" y="143"/>
                    <a:pt x="6694" y="143"/>
                  </a:cubicBezTo>
                  <a:cubicBezTo>
                    <a:pt x="6691" y="143"/>
                    <a:pt x="6688" y="146"/>
                    <a:pt x="6688" y="149"/>
                  </a:cubicBezTo>
                  <a:cubicBezTo>
                    <a:pt x="6688" y="153"/>
                    <a:pt x="6691" y="156"/>
                    <a:pt x="6694" y="156"/>
                  </a:cubicBezTo>
                  <a:cubicBezTo>
                    <a:pt x="6698" y="156"/>
                    <a:pt x="6701" y="153"/>
                    <a:pt x="6701" y="149"/>
                  </a:cubicBezTo>
                  <a:close/>
                  <a:moveTo>
                    <a:pt x="6884" y="400"/>
                  </a:moveTo>
                  <a:cubicBezTo>
                    <a:pt x="6884" y="397"/>
                    <a:pt x="6881" y="394"/>
                    <a:pt x="6877" y="394"/>
                  </a:cubicBezTo>
                  <a:cubicBezTo>
                    <a:pt x="6874" y="394"/>
                    <a:pt x="6871" y="397"/>
                    <a:pt x="6871" y="400"/>
                  </a:cubicBezTo>
                  <a:cubicBezTo>
                    <a:pt x="6871" y="404"/>
                    <a:pt x="6874" y="407"/>
                    <a:pt x="6877" y="407"/>
                  </a:cubicBezTo>
                  <a:cubicBezTo>
                    <a:pt x="6881" y="407"/>
                    <a:pt x="6884" y="404"/>
                    <a:pt x="6884" y="400"/>
                  </a:cubicBezTo>
                  <a:close/>
                  <a:moveTo>
                    <a:pt x="6769" y="441"/>
                  </a:moveTo>
                  <a:cubicBezTo>
                    <a:pt x="6769" y="437"/>
                    <a:pt x="6766" y="434"/>
                    <a:pt x="6762" y="434"/>
                  </a:cubicBezTo>
                  <a:cubicBezTo>
                    <a:pt x="6758" y="434"/>
                    <a:pt x="6755" y="437"/>
                    <a:pt x="6755" y="441"/>
                  </a:cubicBezTo>
                  <a:cubicBezTo>
                    <a:pt x="6755" y="445"/>
                    <a:pt x="6758" y="448"/>
                    <a:pt x="6762" y="448"/>
                  </a:cubicBezTo>
                  <a:cubicBezTo>
                    <a:pt x="6766" y="448"/>
                    <a:pt x="6769" y="445"/>
                    <a:pt x="6769" y="441"/>
                  </a:cubicBezTo>
                  <a:close/>
                  <a:moveTo>
                    <a:pt x="6959" y="441"/>
                  </a:moveTo>
                  <a:cubicBezTo>
                    <a:pt x="6959" y="437"/>
                    <a:pt x="6956" y="434"/>
                    <a:pt x="6952" y="434"/>
                  </a:cubicBezTo>
                  <a:cubicBezTo>
                    <a:pt x="6948" y="434"/>
                    <a:pt x="6945" y="437"/>
                    <a:pt x="6945" y="441"/>
                  </a:cubicBezTo>
                  <a:cubicBezTo>
                    <a:pt x="6945" y="445"/>
                    <a:pt x="6948" y="448"/>
                    <a:pt x="6952" y="448"/>
                  </a:cubicBezTo>
                  <a:cubicBezTo>
                    <a:pt x="6956" y="448"/>
                    <a:pt x="6959" y="445"/>
                    <a:pt x="6959" y="441"/>
                  </a:cubicBezTo>
                  <a:close/>
                  <a:moveTo>
                    <a:pt x="6857" y="244"/>
                  </a:moveTo>
                  <a:cubicBezTo>
                    <a:pt x="6857" y="241"/>
                    <a:pt x="6854" y="238"/>
                    <a:pt x="6850" y="238"/>
                  </a:cubicBezTo>
                  <a:cubicBezTo>
                    <a:pt x="6847" y="238"/>
                    <a:pt x="6843" y="241"/>
                    <a:pt x="6843" y="244"/>
                  </a:cubicBezTo>
                  <a:cubicBezTo>
                    <a:pt x="6843" y="248"/>
                    <a:pt x="6847" y="251"/>
                    <a:pt x="6850" y="251"/>
                  </a:cubicBezTo>
                  <a:cubicBezTo>
                    <a:pt x="6854" y="251"/>
                    <a:pt x="6857" y="248"/>
                    <a:pt x="6857" y="244"/>
                  </a:cubicBezTo>
                  <a:close/>
                  <a:moveTo>
                    <a:pt x="0" y="1347"/>
                  </a:moveTo>
                  <a:lnTo>
                    <a:pt x="6" y="1337"/>
                  </a:lnTo>
                  <a:lnTo>
                    <a:pt x="14" y="1329"/>
                  </a:lnTo>
                  <a:lnTo>
                    <a:pt x="25" y="1325"/>
                  </a:lnTo>
                  <a:lnTo>
                    <a:pt x="35" y="1325"/>
                  </a:lnTo>
                  <a:lnTo>
                    <a:pt x="52" y="1327"/>
                  </a:lnTo>
                  <a:lnTo>
                    <a:pt x="79" y="1331"/>
                  </a:lnTo>
                  <a:lnTo>
                    <a:pt x="126" y="1341"/>
                  </a:lnTo>
                  <a:lnTo>
                    <a:pt x="142" y="1345"/>
                  </a:lnTo>
                  <a:lnTo>
                    <a:pt x="160" y="1347"/>
                  </a:lnTo>
                  <a:lnTo>
                    <a:pt x="166" y="1347"/>
                  </a:lnTo>
                  <a:lnTo>
                    <a:pt x="179" y="1342"/>
                  </a:lnTo>
                  <a:lnTo>
                    <a:pt x="183" y="1337"/>
                  </a:lnTo>
                  <a:lnTo>
                    <a:pt x="188" y="1331"/>
                  </a:lnTo>
                  <a:moveTo>
                    <a:pt x="303" y="1347"/>
                  </a:moveTo>
                  <a:lnTo>
                    <a:pt x="308" y="1337"/>
                  </a:lnTo>
                  <a:lnTo>
                    <a:pt x="317" y="1329"/>
                  </a:lnTo>
                  <a:lnTo>
                    <a:pt x="328" y="1325"/>
                  </a:lnTo>
                  <a:lnTo>
                    <a:pt x="337" y="1325"/>
                  </a:lnTo>
                  <a:lnTo>
                    <a:pt x="355" y="1327"/>
                  </a:lnTo>
                  <a:lnTo>
                    <a:pt x="382" y="1331"/>
                  </a:lnTo>
                  <a:lnTo>
                    <a:pt x="403" y="1336"/>
                  </a:lnTo>
                  <a:lnTo>
                    <a:pt x="429" y="1341"/>
                  </a:lnTo>
                  <a:lnTo>
                    <a:pt x="445" y="1345"/>
                  </a:lnTo>
                  <a:lnTo>
                    <a:pt x="463" y="1347"/>
                  </a:lnTo>
                  <a:lnTo>
                    <a:pt x="469" y="1347"/>
                  </a:lnTo>
                  <a:lnTo>
                    <a:pt x="481" y="1342"/>
                  </a:lnTo>
                  <a:lnTo>
                    <a:pt x="486" y="1337"/>
                  </a:lnTo>
                  <a:lnTo>
                    <a:pt x="491" y="1331"/>
                  </a:lnTo>
                  <a:moveTo>
                    <a:pt x="0" y="1044"/>
                  </a:moveTo>
                  <a:lnTo>
                    <a:pt x="6" y="1034"/>
                  </a:lnTo>
                  <a:lnTo>
                    <a:pt x="14" y="1027"/>
                  </a:lnTo>
                  <a:lnTo>
                    <a:pt x="25" y="1023"/>
                  </a:lnTo>
                  <a:lnTo>
                    <a:pt x="35" y="1022"/>
                  </a:lnTo>
                  <a:lnTo>
                    <a:pt x="52" y="1024"/>
                  </a:lnTo>
                  <a:lnTo>
                    <a:pt x="79" y="1029"/>
                  </a:lnTo>
                  <a:lnTo>
                    <a:pt x="100" y="1033"/>
                  </a:lnTo>
                  <a:lnTo>
                    <a:pt x="126" y="1038"/>
                  </a:lnTo>
                  <a:lnTo>
                    <a:pt x="142" y="1042"/>
                  </a:lnTo>
                  <a:lnTo>
                    <a:pt x="160" y="1045"/>
                  </a:lnTo>
                  <a:lnTo>
                    <a:pt x="166" y="1044"/>
                  </a:lnTo>
                  <a:lnTo>
                    <a:pt x="179" y="1039"/>
                  </a:lnTo>
                  <a:lnTo>
                    <a:pt x="183" y="1035"/>
                  </a:lnTo>
                  <a:lnTo>
                    <a:pt x="188" y="1028"/>
                  </a:lnTo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7" name="Freeform 81"/>
            <p:cNvSpPr>
              <a:spLocks noEditPoints="1"/>
            </p:cNvSpPr>
            <p:nvPr/>
          </p:nvSpPr>
          <p:spPr bwMode="auto">
            <a:xfrm>
              <a:off x="2782" y="2740"/>
              <a:ext cx="193" cy="108"/>
            </a:xfrm>
            <a:custGeom>
              <a:avLst/>
              <a:gdLst>
                <a:gd name="T0" fmla="*/ 488 w 848"/>
                <a:gd name="T1" fmla="*/ 156 h 476"/>
                <a:gd name="T2" fmla="*/ 526 w 848"/>
                <a:gd name="T3" fmla="*/ 153 h 476"/>
                <a:gd name="T4" fmla="*/ 600 w 848"/>
                <a:gd name="T5" fmla="*/ 167 h 476"/>
                <a:gd name="T6" fmla="*/ 640 w 848"/>
                <a:gd name="T7" fmla="*/ 173 h 476"/>
                <a:gd name="T8" fmla="*/ 662 w 848"/>
                <a:gd name="T9" fmla="*/ 157 h 476"/>
                <a:gd name="T10" fmla="*/ 34 w 848"/>
                <a:gd name="T11" fmla="*/ 307 h 476"/>
                <a:gd name="T12" fmla="*/ 72 w 848"/>
                <a:gd name="T13" fmla="*/ 304 h 476"/>
                <a:gd name="T14" fmla="*/ 146 w 848"/>
                <a:gd name="T15" fmla="*/ 319 h 476"/>
                <a:gd name="T16" fmla="*/ 186 w 848"/>
                <a:gd name="T17" fmla="*/ 324 h 476"/>
                <a:gd name="T18" fmla="*/ 208 w 848"/>
                <a:gd name="T19" fmla="*/ 308 h 476"/>
                <a:gd name="T20" fmla="*/ 336 w 848"/>
                <a:gd name="T21" fmla="*/ 307 h 476"/>
                <a:gd name="T22" fmla="*/ 374 w 848"/>
                <a:gd name="T23" fmla="*/ 304 h 476"/>
                <a:gd name="T24" fmla="*/ 448 w 848"/>
                <a:gd name="T25" fmla="*/ 319 h 476"/>
                <a:gd name="T26" fmla="*/ 489 w 848"/>
                <a:gd name="T27" fmla="*/ 324 h 476"/>
                <a:gd name="T28" fmla="*/ 510 w 848"/>
                <a:gd name="T29" fmla="*/ 308 h 476"/>
                <a:gd name="T30" fmla="*/ 639 w 848"/>
                <a:gd name="T31" fmla="*/ 307 h 476"/>
                <a:gd name="T32" fmla="*/ 677 w 848"/>
                <a:gd name="T33" fmla="*/ 304 h 476"/>
                <a:gd name="T34" fmla="*/ 767 w 848"/>
                <a:gd name="T35" fmla="*/ 323 h 476"/>
                <a:gd name="T36" fmla="*/ 804 w 848"/>
                <a:gd name="T37" fmla="*/ 319 h 476"/>
                <a:gd name="T38" fmla="*/ 777 w 848"/>
                <a:gd name="T39" fmla="*/ 476 h 476"/>
                <a:gd name="T40" fmla="*/ 801 w 848"/>
                <a:gd name="T41" fmla="*/ 454 h 476"/>
                <a:gd name="T42" fmla="*/ 848 w 848"/>
                <a:gd name="T43" fmla="*/ 459 h 476"/>
                <a:gd name="T44" fmla="*/ 790 w 848"/>
                <a:gd name="T45" fmla="*/ 156 h 476"/>
                <a:gd name="T46" fmla="*/ 828 w 848"/>
                <a:gd name="T47" fmla="*/ 153 h 476"/>
                <a:gd name="T48" fmla="*/ 11 w 848"/>
                <a:gd name="T49" fmla="*/ 171 h 476"/>
                <a:gd name="T50" fmla="*/ 47 w 848"/>
                <a:gd name="T51" fmla="*/ 168 h 476"/>
                <a:gd name="T52" fmla="*/ 0 w 848"/>
                <a:gd name="T53" fmla="*/ 471 h 476"/>
                <a:gd name="T54" fmla="*/ 35 w 848"/>
                <a:gd name="T55" fmla="*/ 476 h 476"/>
                <a:gd name="T56" fmla="*/ 56 w 848"/>
                <a:gd name="T57" fmla="*/ 460 h 476"/>
                <a:gd name="T58" fmla="*/ 34 w 848"/>
                <a:gd name="T59" fmla="*/ 4 h 476"/>
                <a:gd name="T60" fmla="*/ 72 w 848"/>
                <a:gd name="T61" fmla="*/ 2 h 476"/>
                <a:gd name="T62" fmla="*/ 146 w 848"/>
                <a:gd name="T63" fmla="*/ 16 h 476"/>
                <a:gd name="T64" fmla="*/ 186 w 848"/>
                <a:gd name="T65" fmla="*/ 22 h 476"/>
                <a:gd name="T66" fmla="*/ 208 w 848"/>
                <a:gd name="T67" fmla="*/ 6 h 476"/>
                <a:gd name="T68" fmla="*/ 336 w 848"/>
                <a:gd name="T69" fmla="*/ 4 h 476"/>
                <a:gd name="T70" fmla="*/ 374 w 848"/>
                <a:gd name="T71" fmla="*/ 2 h 476"/>
                <a:gd name="T72" fmla="*/ 448 w 848"/>
                <a:gd name="T73" fmla="*/ 16 h 476"/>
                <a:gd name="T74" fmla="*/ 489 w 848"/>
                <a:gd name="T75" fmla="*/ 22 h 476"/>
                <a:gd name="T76" fmla="*/ 510 w 848"/>
                <a:gd name="T77" fmla="*/ 6 h 476"/>
                <a:gd name="T78" fmla="*/ 639 w 848"/>
                <a:gd name="T79" fmla="*/ 4 h 476"/>
                <a:gd name="T80" fmla="*/ 677 w 848"/>
                <a:gd name="T81" fmla="*/ 2 h 476"/>
                <a:gd name="T82" fmla="*/ 751 w 848"/>
                <a:gd name="T83" fmla="*/ 16 h 476"/>
                <a:gd name="T84" fmla="*/ 791 w 848"/>
                <a:gd name="T85" fmla="*/ 22 h 476"/>
                <a:gd name="T86" fmla="*/ 813 w 848"/>
                <a:gd name="T87" fmla="*/ 6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48" h="476">
                  <a:moveTo>
                    <a:pt x="474" y="173"/>
                  </a:moveTo>
                  <a:lnTo>
                    <a:pt x="479" y="163"/>
                  </a:lnTo>
                  <a:lnTo>
                    <a:pt x="488" y="156"/>
                  </a:lnTo>
                  <a:lnTo>
                    <a:pt x="499" y="152"/>
                  </a:lnTo>
                  <a:lnTo>
                    <a:pt x="508" y="151"/>
                  </a:lnTo>
                  <a:lnTo>
                    <a:pt x="526" y="153"/>
                  </a:lnTo>
                  <a:lnTo>
                    <a:pt x="553" y="158"/>
                  </a:lnTo>
                  <a:lnTo>
                    <a:pt x="574" y="162"/>
                  </a:lnTo>
                  <a:lnTo>
                    <a:pt x="600" y="167"/>
                  </a:lnTo>
                  <a:lnTo>
                    <a:pt x="616" y="171"/>
                  </a:lnTo>
                  <a:lnTo>
                    <a:pt x="634" y="174"/>
                  </a:lnTo>
                  <a:lnTo>
                    <a:pt x="640" y="173"/>
                  </a:lnTo>
                  <a:lnTo>
                    <a:pt x="652" y="168"/>
                  </a:lnTo>
                  <a:lnTo>
                    <a:pt x="657" y="164"/>
                  </a:lnTo>
                  <a:lnTo>
                    <a:pt x="662" y="157"/>
                  </a:lnTo>
                  <a:moveTo>
                    <a:pt x="20" y="324"/>
                  </a:moveTo>
                  <a:lnTo>
                    <a:pt x="25" y="314"/>
                  </a:lnTo>
                  <a:lnTo>
                    <a:pt x="34" y="307"/>
                  </a:lnTo>
                  <a:lnTo>
                    <a:pt x="45" y="303"/>
                  </a:lnTo>
                  <a:lnTo>
                    <a:pt x="54" y="302"/>
                  </a:lnTo>
                  <a:lnTo>
                    <a:pt x="72" y="304"/>
                  </a:lnTo>
                  <a:lnTo>
                    <a:pt x="99" y="309"/>
                  </a:lnTo>
                  <a:lnTo>
                    <a:pt x="120" y="313"/>
                  </a:lnTo>
                  <a:lnTo>
                    <a:pt x="146" y="319"/>
                  </a:lnTo>
                  <a:lnTo>
                    <a:pt x="162" y="323"/>
                  </a:lnTo>
                  <a:lnTo>
                    <a:pt x="180" y="325"/>
                  </a:lnTo>
                  <a:lnTo>
                    <a:pt x="186" y="324"/>
                  </a:lnTo>
                  <a:lnTo>
                    <a:pt x="198" y="319"/>
                  </a:lnTo>
                  <a:lnTo>
                    <a:pt x="203" y="315"/>
                  </a:lnTo>
                  <a:lnTo>
                    <a:pt x="208" y="308"/>
                  </a:lnTo>
                  <a:moveTo>
                    <a:pt x="323" y="324"/>
                  </a:moveTo>
                  <a:lnTo>
                    <a:pt x="328" y="314"/>
                  </a:lnTo>
                  <a:lnTo>
                    <a:pt x="336" y="307"/>
                  </a:lnTo>
                  <a:lnTo>
                    <a:pt x="347" y="303"/>
                  </a:lnTo>
                  <a:lnTo>
                    <a:pt x="357" y="302"/>
                  </a:lnTo>
                  <a:lnTo>
                    <a:pt x="374" y="304"/>
                  </a:lnTo>
                  <a:lnTo>
                    <a:pt x="401" y="309"/>
                  </a:lnTo>
                  <a:lnTo>
                    <a:pt x="422" y="313"/>
                  </a:lnTo>
                  <a:lnTo>
                    <a:pt x="448" y="319"/>
                  </a:lnTo>
                  <a:lnTo>
                    <a:pt x="464" y="323"/>
                  </a:lnTo>
                  <a:lnTo>
                    <a:pt x="483" y="325"/>
                  </a:lnTo>
                  <a:lnTo>
                    <a:pt x="489" y="324"/>
                  </a:lnTo>
                  <a:lnTo>
                    <a:pt x="501" y="319"/>
                  </a:lnTo>
                  <a:lnTo>
                    <a:pt x="505" y="315"/>
                  </a:lnTo>
                  <a:lnTo>
                    <a:pt x="510" y="308"/>
                  </a:lnTo>
                  <a:moveTo>
                    <a:pt x="625" y="324"/>
                  </a:moveTo>
                  <a:lnTo>
                    <a:pt x="631" y="314"/>
                  </a:lnTo>
                  <a:lnTo>
                    <a:pt x="639" y="307"/>
                  </a:lnTo>
                  <a:lnTo>
                    <a:pt x="650" y="303"/>
                  </a:lnTo>
                  <a:lnTo>
                    <a:pt x="660" y="302"/>
                  </a:lnTo>
                  <a:lnTo>
                    <a:pt x="677" y="304"/>
                  </a:lnTo>
                  <a:lnTo>
                    <a:pt x="704" y="309"/>
                  </a:lnTo>
                  <a:lnTo>
                    <a:pt x="751" y="319"/>
                  </a:lnTo>
                  <a:lnTo>
                    <a:pt x="767" y="323"/>
                  </a:lnTo>
                  <a:lnTo>
                    <a:pt x="785" y="325"/>
                  </a:lnTo>
                  <a:lnTo>
                    <a:pt x="791" y="324"/>
                  </a:lnTo>
                  <a:lnTo>
                    <a:pt x="804" y="319"/>
                  </a:lnTo>
                  <a:lnTo>
                    <a:pt x="808" y="315"/>
                  </a:lnTo>
                  <a:lnTo>
                    <a:pt x="813" y="308"/>
                  </a:lnTo>
                  <a:moveTo>
                    <a:pt x="777" y="476"/>
                  </a:moveTo>
                  <a:lnTo>
                    <a:pt x="782" y="466"/>
                  </a:lnTo>
                  <a:lnTo>
                    <a:pt x="790" y="458"/>
                  </a:lnTo>
                  <a:lnTo>
                    <a:pt x="801" y="454"/>
                  </a:lnTo>
                  <a:lnTo>
                    <a:pt x="811" y="454"/>
                  </a:lnTo>
                  <a:lnTo>
                    <a:pt x="828" y="456"/>
                  </a:lnTo>
                  <a:lnTo>
                    <a:pt x="848" y="459"/>
                  </a:lnTo>
                  <a:moveTo>
                    <a:pt x="777" y="173"/>
                  </a:moveTo>
                  <a:lnTo>
                    <a:pt x="782" y="163"/>
                  </a:lnTo>
                  <a:lnTo>
                    <a:pt x="790" y="156"/>
                  </a:lnTo>
                  <a:lnTo>
                    <a:pt x="801" y="152"/>
                  </a:lnTo>
                  <a:lnTo>
                    <a:pt x="811" y="151"/>
                  </a:lnTo>
                  <a:lnTo>
                    <a:pt x="828" y="153"/>
                  </a:lnTo>
                  <a:lnTo>
                    <a:pt x="848" y="156"/>
                  </a:lnTo>
                  <a:moveTo>
                    <a:pt x="0" y="169"/>
                  </a:moveTo>
                  <a:lnTo>
                    <a:pt x="11" y="171"/>
                  </a:lnTo>
                  <a:lnTo>
                    <a:pt x="29" y="174"/>
                  </a:lnTo>
                  <a:lnTo>
                    <a:pt x="35" y="173"/>
                  </a:lnTo>
                  <a:lnTo>
                    <a:pt x="47" y="168"/>
                  </a:lnTo>
                  <a:lnTo>
                    <a:pt x="51" y="164"/>
                  </a:lnTo>
                  <a:lnTo>
                    <a:pt x="56" y="157"/>
                  </a:lnTo>
                  <a:moveTo>
                    <a:pt x="0" y="471"/>
                  </a:moveTo>
                  <a:lnTo>
                    <a:pt x="11" y="474"/>
                  </a:lnTo>
                  <a:lnTo>
                    <a:pt x="29" y="476"/>
                  </a:lnTo>
                  <a:lnTo>
                    <a:pt x="35" y="476"/>
                  </a:lnTo>
                  <a:lnTo>
                    <a:pt x="47" y="471"/>
                  </a:lnTo>
                  <a:lnTo>
                    <a:pt x="51" y="466"/>
                  </a:lnTo>
                  <a:lnTo>
                    <a:pt x="56" y="460"/>
                  </a:lnTo>
                  <a:moveTo>
                    <a:pt x="20" y="22"/>
                  </a:moveTo>
                  <a:lnTo>
                    <a:pt x="25" y="12"/>
                  </a:lnTo>
                  <a:lnTo>
                    <a:pt x="34" y="4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72" y="2"/>
                  </a:lnTo>
                  <a:lnTo>
                    <a:pt x="99" y="7"/>
                  </a:lnTo>
                  <a:lnTo>
                    <a:pt x="120" y="11"/>
                  </a:lnTo>
                  <a:lnTo>
                    <a:pt x="146" y="16"/>
                  </a:lnTo>
                  <a:lnTo>
                    <a:pt x="162" y="20"/>
                  </a:lnTo>
                  <a:lnTo>
                    <a:pt x="180" y="23"/>
                  </a:lnTo>
                  <a:lnTo>
                    <a:pt x="186" y="22"/>
                  </a:lnTo>
                  <a:lnTo>
                    <a:pt x="198" y="17"/>
                  </a:lnTo>
                  <a:lnTo>
                    <a:pt x="203" y="13"/>
                  </a:lnTo>
                  <a:lnTo>
                    <a:pt x="208" y="6"/>
                  </a:lnTo>
                  <a:moveTo>
                    <a:pt x="323" y="22"/>
                  </a:moveTo>
                  <a:lnTo>
                    <a:pt x="328" y="12"/>
                  </a:lnTo>
                  <a:lnTo>
                    <a:pt x="336" y="4"/>
                  </a:lnTo>
                  <a:lnTo>
                    <a:pt x="347" y="0"/>
                  </a:lnTo>
                  <a:lnTo>
                    <a:pt x="357" y="0"/>
                  </a:lnTo>
                  <a:lnTo>
                    <a:pt x="374" y="2"/>
                  </a:lnTo>
                  <a:lnTo>
                    <a:pt x="401" y="7"/>
                  </a:lnTo>
                  <a:lnTo>
                    <a:pt x="422" y="11"/>
                  </a:lnTo>
                  <a:lnTo>
                    <a:pt x="448" y="16"/>
                  </a:lnTo>
                  <a:lnTo>
                    <a:pt x="464" y="20"/>
                  </a:lnTo>
                  <a:lnTo>
                    <a:pt x="483" y="23"/>
                  </a:lnTo>
                  <a:lnTo>
                    <a:pt x="489" y="22"/>
                  </a:lnTo>
                  <a:lnTo>
                    <a:pt x="501" y="17"/>
                  </a:lnTo>
                  <a:lnTo>
                    <a:pt x="505" y="13"/>
                  </a:lnTo>
                  <a:lnTo>
                    <a:pt x="510" y="6"/>
                  </a:lnTo>
                  <a:moveTo>
                    <a:pt x="625" y="22"/>
                  </a:moveTo>
                  <a:lnTo>
                    <a:pt x="631" y="12"/>
                  </a:lnTo>
                  <a:lnTo>
                    <a:pt x="639" y="4"/>
                  </a:lnTo>
                  <a:lnTo>
                    <a:pt x="650" y="0"/>
                  </a:lnTo>
                  <a:lnTo>
                    <a:pt x="660" y="0"/>
                  </a:lnTo>
                  <a:lnTo>
                    <a:pt x="677" y="2"/>
                  </a:lnTo>
                  <a:lnTo>
                    <a:pt x="704" y="7"/>
                  </a:lnTo>
                  <a:lnTo>
                    <a:pt x="725" y="11"/>
                  </a:lnTo>
                  <a:lnTo>
                    <a:pt x="751" y="16"/>
                  </a:lnTo>
                  <a:lnTo>
                    <a:pt x="767" y="20"/>
                  </a:lnTo>
                  <a:lnTo>
                    <a:pt x="785" y="23"/>
                  </a:lnTo>
                  <a:lnTo>
                    <a:pt x="791" y="22"/>
                  </a:lnTo>
                  <a:lnTo>
                    <a:pt x="804" y="17"/>
                  </a:lnTo>
                  <a:lnTo>
                    <a:pt x="808" y="13"/>
                  </a:lnTo>
                  <a:lnTo>
                    <a:pt x="813" y="6"/>
                  </a:lnTo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8" name="Freeform 82"/>
            <p:cNvSpPr>
              <a:spLocks noEditPoints="1"/>
            </p:cNvSpPr>
            <p:nvPr/>
          </p:nvSpPr>
          <p:spPr bwMode="auto">
            <a:xfrm>
              <a:off x="1402" y="2088"/>
              <a:ext cx="412" cy="35"/>
            </a:xfrm>
            <a:custGeom>
              <a:avLst/>
              <a:gdLst>
                <a:gd name="T0" fmla="*/ 11 w 1812"/>
                <a:gd name="T1" fmla="*/ 142 h 157"/>
                <a:gd name="T2" fmla="*/ 42 w 1812"/>
                <a:gd name="T3" fmla="*/ 140 h 157"/>
                <a:gd name="T4" fmla="*/ 104 w 1812"/>
                <a:gd name="T5" fmla="*/ 152 h 157"/>
                <a:gd name="T6" fmla="*/ 137 w 1812"/>
                <a:gd name="T7" fmla="*/ 157 h 157"/>
                <a:gd name="T8" fmla="*/ 155 w 1812"/>
                <a:gd name="T9" fmla="*/ 143 h 157"/>
                <a:gd name="T10" fmla="*/ 262 w 1812"/>
                <a:gd name="T11" fmla="*/ 142 h 157"/>
                <a:gd name="T12" fmla="*/ 294 w 1812"/>
                <a:gd name="T13" fmla="*/ 140 h 157"/>
                <a:gd name="T14" fmla="*/ 355 w 1812"/>
                <a:gd name="T15" fmla="*/ 152 h 157"/>
                <a:gd name="T16" fmla="*/ 389 w 1812"/>
                <a:gd name="T17" fmla="*/ 157 h 157"/>
                <a:gd name="T18" fmla="*/ 407 w 1812"/>
                <a:gd name="T19" fmla="*/ 143 h 157"/>
                <a:gd name="T20" fmla="*/ 513 w 1812"/>
                <a:gd name="T21" fmla="*/ 142 h 157"/>
                <a:gd name="T22" fmla="*/ 545 w 1812"/>
                <a:gd name="T23" fmla="*/ 140 h 157"/>
                <a:gd name="T24" fmla="*/ 753 w 1812"/>
                <a:gd name="T25" fmla="*/ 157 h 157"/>
                <a:gd name="T26" fmla="*/ 774 w 1812"/>
                <a:gd name="T27" fmla="*/ 139 h 157"/>
                <a:gd name="T28" fmla="*/ 819 w 1812"/>
                <a:gd name="T29" fmla="*/ 144 h 157"/>
                <a:gd name="T30" fmla="*/ 871 w 1812"/>
                <a:gd name="T31" fmla="*/ 155 h 157"/>
                <a:gd name="T32" fmla="*/ 902 w 1812"/>
                <a:gd name="T33" fmla="*/ 153 h 157"/>
                <a:gd name="T34" fmla="*/ 1005 w 1812"/>
                <a:gd name="T35" fmla="*/ 157 h 157"/>
                <a:gd name="T36" fmla="*/ 1025 w 1812"/>
                <a:gd name="T37" fmla="*/ 139 h 157"/>
                <a:gd name="T38" fmla="*/ 1070 w 1812"/>
                <a:gd name="T39" fmla="*/ 144 h 157"/>
                <a:gd name="T40" fmla="*/ 1137 w 1812"/>
                <a:gd name="T41" fmla="*/ 157 h 157"/>
                <a:gd name="T42" fmla="*/ 1156 w 1812"/>
                <a:gd name="T43" fmla="*/ 149 h 157"/>
                <a:gd name="T44" fmla="*/ 1260 w 1812"/>
                <a:gd name="T45" fmla="*/ 149 h 157"/>
                <a:gd name="T46" fmla="*/ 1284 w 1812"/>
                <a:gd name="T47" fmla="*/ 139 h 157"/>
                <a:gd name="T48" fmla="*/ 1334 w 1812"/>
                <a:gd name="T49" fmla="*/ 147 h 157"/>
                <a:gd name="T50" fmla="*/ 606 w 1812"/>
                <a:gd name="T51" fmla="*/ 152 h 157"/>
                <a:gd name="T52" fmla="*/ 640 w 1812"/>
                <a:gd name="T53" fmla="*/ 157 h 157"/>
                <a:gd name="T54" fmla="*/ 658 w 1812"/>
                <a:gd name="T55" fmla="*/ 143 h 157"/>
                <a:gd name="T56" fmla="*/ 1519 w 1812"/>
                <a:gd name="T57" fmla="*/ 142 h 157"/>
                <a:gd name="T58" fmla="*/ 1550 w 1812"/>
                <a:gd name="T59" fmla="*/ 140 h 157"/>
                <a:gd name="T60" fmla="*/ 1334 w 1812"/>
                <a:gd name="T61" fmla="*/ 147 h 157"/>
                <a:gd name="T62" fmla="*/ 1374 w 1812"/>
                <a:gd name="T63" fmla="*/ 155 h 157"/>
                <a:gd name="T64" fmla="*/ 1404 w 1812"/>
                <a:gd name="T65" fmla="*/ 153 h 157"/>
                <a:gd name="T66" fmla="*/ 1393 w 1812"/>
                <a:gd name="T67" fmla="*/ 57 h 157"/>
                <a:gd name="T68" fmla="*/ 1413 w 1812"/>
                <a:gd name="T69" fmla="*/ 39 h 157"/>
                <a:gd name="T70" fmla="*/ 1458 w 1812"/>
                <a:gd name="T71" fmla="*/ 44 h 157"/>
                <a:gd name="T72" fmla="*/ 1510 w 1812"/>
                <a:gd name="T73" fmla="*/ 55 h 157"/>
                <a:gd name="T74" fmla="*/ 1541 w 1812"/>
                <a:gd name="T75" fmla="*/ 53 h 157"/>
                <a:gd name="T76" fmla="*/ 1656 w 1812"/>
                <a:gd name="T77" fmla="*/ 18 h 157"/>
                <a:gd name="T78" fmla="*/ 1676 w 1812"/>
                <a:gd name="T79" fmla="*/ 0 h 157"/>
                <a:gd name="T80" fmla="*/ 1721 w 1812"/>
                <a:gd name="T81" fmla="*/ 5 h 157"/>
                <a:gd name="T82" fmla="*/ 1774 w 1812"/>
                <a:gd name="T83" fmla="*/ 16 h 157"/>
                <a:gd name="T84" fmla="*/ 1804 w 1812"/>
                <a:gd name="T85" fmla="*/ 1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12" h="157">
                  <a:moveTo>
                    <a:pt x="0" y="157"/>
                  </a:moveTo>
                  <a:lnTo>
                    <a:pt x="4" y="149"/>
                  </a:lnTo>
                  <a:lnTo>
                    <a:pt x="11" y="142"/>
                  </a:lnTo>
                  <a:lnTo>
                    <a:pt x="20" y="139"/>
                  </a:lnTo>
                  <a:lnTo>
                    <a:pt x="28" y="139"/>
                  </a:lnTo>
                  <a:lnTo>
                    <a:pt x="42" y="140"/>
                  </a:lnTo>
                  <a:lnTo>
                    <a:pt x="65" y="144"/>
                  </a:lnTo>
                  <a:lnTo>
                    <a:pt x="82" y="148"/>
                  </a:lnTo>
                  <a:lnTo>
                    <a:pt x="104" y="152"/>
                  </a:lnTo>
                  <a:lnTo>
                    <a:pt x="117" y="155"/>
                  </a:lnTo>
                  <a:lnTo>
                    <a:pt x="132" y="157"/>
                  </a:lnTo>
                  <a:lnTo>
                    <a:pt x="137" y="157"/>
                  </a:lnTo>
                  <a:lnTo>
                    <a:pt x="148" y="153"/>
                  </a:lnTo>
                  <a:lnTo>
                    <a:pt x="152" y="149"/>
                  </a:lnTo>
                  <a:lnTo>
                    <a:pt x="155" y="143"/>
                  </a:lnTo>
                  <a:moveTo>
                    <a:pt x="251" y="157"/>
                  </a:moveTo>
                  <a:lnTo>
                    <a:pt x="255" y="149"/>
                  </a:lnTo>
                  <a:lnTo>
                    <a:pt x="262" y="142"/>
                  </a:lnTo>
                  <a:lnTo>
                    <a:pt x="271" y="139"/>
                  </a:lnTo>
                  <a:lnTo>
                    <a:pt x="279" y="139"/>
                  </a:lnTo>
                  <a:lnTo>
                    <a:pt x="294" y="140"/>
                  </a:lnTo>
                  <a:lnTo>
                    <a:pt x="316" y="144"/>
                  </a:lnTo>
                  <a:lnTo>
                    <a:pt x="334" y="148"/>
                  </a:lnTo>
                  <a:lnTo>
                    <a:pt x="355" y="152"/>
                  </a:lnTo>
                  <a:lnTo>
                    <a:pt x="369" y="155"/>
                  </a:lnTo>
                  <a:lnTo>
                    <a:pt x="384" y="157"/>
                  </a:lnTo>
                  <a:lnTo>
                    <a:pt x="389" y="157"/>
                  </a:lnTo>
                  <a:lnTo>
                    <a:pt x="399" y="153"/>
                  </a:lnTo>
                  <a:lnTo>
                    <a:pt x="403" y="149"/>
                  </a:lnTo>
                  <a:lnTo>
                    <a:pt x="407" y="143"/>
                  </a:lnTo>
                  <a:moveTo>
                    <a:pt x="502" y="157"/>
                  </a:moveTo>
                  <a:lnTo>
                    <a:pt x="506" y="149"/>
                  </a:lnTo>
                  <a:lnTo>
                    <a:pt x="513" y="142"/>
                  </a:lnTo>
                  <a:lnTo>
                    <a:pt x="522" y="139"/>
                  </a:lnTo>
                  <a:lnTo>
                    <a:pt x="531" y="139"/>
                  </a:lnTo>
                  <a:lnTo>
                    <a:pt x="545" y="140"/>
                  </a:lnTo>
                  <a:lnTo>
                    <a:pt x="567" y="144"/>
                  </a:lnTo>
                  <a:lnTo>
                    <a:pt x="580" y="147"/>
                  </a:lnTo>
                  <a:moveTo>
                    <a:pt x="753" y="157"/>
                  </a:moveTo>
                  <a:lnTo>
                    <a:pt x="758" y="149"/>
                  </a:lnTo>
                  <a:lnTo>
                    <a:pt x="765" y="142"/>
                  </a:lnTo>
                  <a:lnTo>
                    <a:pt x="774" y="139"/>
                  </a:lnTo>
                  <a:lnTo>
                    <a:pt x="782" y="139"/>
                  </a:lnTo>
                  <a:lnTo>
                    <a:pt x="796" y="140"/>
                  </a:lnTo>
                  <a:lnTo>
                    <a:pt x="819" y="144"/>
                  </a:lnTo>
                  <a:lnTo>
                    <a:pt x="836" y="148"/>
                  </a:lnTo>
                  <a:lnTo>
                    <a:pt x="858" y="152"/>
                  </a:lnTo>
                  <a:lnTo>
                    <a:pt x="871" y="155"/>
                  </a:lnTo>
                  <a:lnTo>
                    <a:pt x="886" y="157"/>
                  </a:lnTo>
                  <a:lnTo>
                    <a:pt x="891" y="157"/>
                  </a:lnTo>
                  <a:lnTo>
                    <a:pt x="902" y="153"/>
                  </a:lnTo>
                  <a:lnTo>
                    <a:pt x="905" y="149"/>
                  </a:lnTo>
                  <a:lnTo>
                    <a:pt x="909" y="143"/>
                  </a:lnTo>
                  <a:moveTo>
                    <a:pt x="1005" y="157"/>
                  </a:moveTo>
                  <a:lnTo>
                    <a:pt x="1009" y="149"/>
                  </a:lnTo>
                  <a:lnTo>
                    <a:pt x="1016" y="142"/>
                  </a:lnTo>
                  <a:lnTo>
                    <a:pt x="1025" y="139"/>
                  </a:lnTo>
                  <a:lnTo>
                    <a:pt x="1033" y="139"/>
                  </a:lnTo>
                  <a:lnTo>
                    <a:pt x="1048" y="140"/>
                  </a:lnTo>
                  <a:lnTo>
                    <a:pt x="1070" y="144"/>
                  </a:lnTo>
                  <a:lnTo>
                    <a:pt x="1109" y="152"/>
                  </a:lnTo>
                  <a:lnTo>
                    <a:pt x="1123" y="155"/>
                  </a:lnTo>
                  <a:lnTo>
                    <a:pt x="1137" y="157"/>
                  </a:lnTo>
                  <a:lnTo>
                    <a:pt x="1143" y="157"/>
                  </a:lnTo>
                  <a:lnTo>
                    <a:pt x="1153" y="153"/>
                  </a:lnTo>
                  <a:lnTo>
                    <a:pt x="1156" y="149"/>
                  </a:lnTo>
                  <a:lnTo>
                    <a:pt x="1160" y="143"/>
                  </a:lnTo>
                  <a:moveTo>
                    <a:pt x="1256" y="157"/>
                  </a:moveTo>
                  <a:lnTo>
                    <a:pt x="1260" y="149"/>
                  </a:lnTo>
                  <a:lnTo>
                    <a:pt x="1267" y="142"/>
                  </a:lnTo>
                  <a:lnTo>
                    <a:pt x="1276" y="139"/>
                  </a:lnTo>
                  <a:lnTo>
                    <a:pt x="1284" y="139"/>
                  </a:lnTo>
                  <a:lnTo>
                    <a:pt x="1299" y="140"/>
                  </a:lnTo>
                  <a:lnTo>
                    <a:pt x="1321" y="144"/>
                  </a:lnTo>
                  <a:lnTo>
                    <a:pt x="1334" y="147"/>
                  </a:lnTo>
                  <a:moveTo>
                    <a:pt x="580" y="147"/>
                  </a:moveTo>
                  <a:lnTo>
                    <a:pt x="585" y="148"/>
                  </a:lnTo>
                  <a:lnTo>
                    <a:pt x="606" y="152"/>
                  </a:lnTo>
                  <a:lnTo>
                    <a:pt x="620" y="155"/>
                  </a:lnTo>
                  <a:lnTo>
                    <a:pt x="635" y="157"/>
                  </a:lnTo>
                  <a:lnTo>
                    <a:pt x="640" y="157"/>
                  </a:lnTo>
                  <a:lnTo>
                    <a:pt x="650" y="153"/>
                  </a:lnTo>
                  <a:lnTo>
                    <a:pt x="654" y="149"/>
                  </a:lnTo>
                  <a:lnTo>
                    <a:pt x="658" y="143"/>
                  </a:lnTo>
                  <a:moveTo>
                    <a:pt x="1507" y="157"/>
                  </a:moveTo>
                  <a:lnTo>
                    <a:pt x="1511" y="149"/>
                  </a:lnTo>
                  <a:lnTo>
                    <a:pt x="1519" y="142"/>
                  </a:lnTo>
                  <a:lnTo>
                    <a:pt x="1528" y="139"/>
                  </a:lnTo>
                  <a:lnTo>
                    <a:pt x="1536" y="139"/>
                  </a:lnTo>
                  <a:lnTo>
                    <a:pt x="1550" y="140"/>
                  </a:lnTo>
                  <a:lnTo>
                    <a:pt x="1573" y="144"/>
                  </a:lnTo>
                  <a:lnTo>
                    <a:pt x="1580" y="146"/>
                  </a:lnTo>
                  <a:moveTo>
                    <a:pt x="1334" y="147"/>
                  </a:moveTo>
                  <a:lnTo>
                    <a:pt x="1339" y="148"/>
                  </a:lnTo>
                  <a:lnTo>
                    <a:pt x="1360" y="152"/>
                  </a:lnTo>
                  <a:lnTo>
                    <a:pt x="1374" y="155"/>
                  </a:lnTo>
                  <a:lnTo>
                    <a:pt x="1389" y="157"/>
                  </a:lnTo>
                  <a:lnTo>
                    <a:pt x="1394" y="157"/>
                  </a:lnTo>
                  <a:lnTo>
                    <a:pt x="1404" y="153"/>
                  </a:lnTo>
                  <a:lnTo>
                    <a:pt x="1408" y="149"/>
                  </a:lnTo>
                  <a:lnTo>
                    <a:pt x="1412" y="143"/>
                  </a:lnTo>
                  <a:moveTo>
                    <a:pt x="1393" y="57"/>
                  </a:moveTo>
                  <a:lnTo>
                    <a:pt x="1397" y="49"/>
                  </a:lnTo>
                  <a:lnTo>
                    <a:pt x="1404" y="42"/>
                  </a:lnTo>
                  <a:lnTo>
                    <a:pt x="1413" y="39"/>
                  </a:lnTo>
                  <a:lnTo>
                    <a:pt x="1421" y="39"/>
                  </a:lnTo>
                  <a:lnTo>
                    <a:pt x="1435" y="41"/>
                  </a:lnTo>
                  <a:lnTo>
                    <a:pt x="1458" y="44"/>
                  </a:lnTo>
                  <a:lnTo>
                    <a:pt x="1475" y="48"/>
                  </a:lnTo>
                  <a:lnTo>
                    <a:pt x="1497" y="52"/>
                  </a:lnTo>
                  <a:lnTo>
                    <a:pt x="1510" y="55"/>
                  </a:lnTo>
                  <a:lnTo>
                    <a:pt x="1525" y="57"/>
                  </a:lnTo>
                  <a:lnTo>
                    <a:pt x="1530" y="57"/>
                  </a:lnTo>
                  <a:lnTo>
                    <a:pt x="1541" y="53"/>
                  </a:lnTo>
                  <a:lnTo>
                    <a:pt x="1545" y="49"/>
                  </a:lnTo>
                  <a:lnTo>
                    <a:pt x="1548" y="43"/>
                  </a:lnTo>
                  <a:moveTo>
                    <a:pt x="1656" y="18"/>
                  </a:moveTo>
                  <a:lnTo>
                    <a:pt x="1660" y="9"/>
                  </a:lnTo>
                  <a:lnTo>
                    <a:pt x="1667" y="3"/>
                  </a:lnTo>
                  <a:lnTo>
                    <a:pt x="1676" y="0"/>
                  </a:lnTo>
                  <a:lnTo>
                    <a:pt x="1685" y="0"/>
                  </a:lnTo>
                  <a:lnTo>
                    <a:pt x="1699" y="1"/>
                  </a:lnTo>
                  <a:lnTo>
                    <a:pt x="1721" y="5"/>
                  </a:lnTo>
                  <a:lnTo>
                    <a:pt x="1739" y="9"/>
                  </a:lnTo>
                  <a:lnTo>
                    <a:pt x="1760" y="13"/>
                  </a:lnTo>
                  <a:lnTo>
                    <a:pt x="1774" y="16"/>
                  </a:lnTo>
                  <a:lnTo>
                    <a:pt x="1789" y="18"/>
                  </a:lnTo>
                  <a:lnTo>
                    <a:pt x="1794" y="18"/>
                  </a:lnTo>
                  <a:lnTo>
                    <a:pt x="1804" y="14"/>
                  </a:lnTo>
                  <a:lnTo>
                    <a:pt x="1808" y="10"/>
                  </a:lnTo>
                  <a:lnTo>
                    <a:pt x="1812" y="4"/>
                  </a:lnTo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9" name="Freeform 83"/>
            <p:cNvSpPr>
              <a:spLocks noEditPoints="1"/>
            </p:cNvSpPr>
            <p:nvPr/>
          </p:nvSpPr>
          <p:spPr bwMode="auto">
            <a:xfrm>
              <a:off x="1496" y="2095"/>
              <a:ext cx="1144" cy="62"/>
            </a:xfrm>
            <a:custGeom>
              <a:avLst/>
              <a:gdLst>
                <a:gd name="T0" fmla="*/ 12 w 5036"/>
                <a:gd name="T1" fmla="*/ 4 h 271"/>
                <a:gd name="T2" fmla="*/ 43 w 5036"/>
                <a:gd name="T3" fmla="*/ 2 h 271"/>
                <a:gd name="T4" fmla="*/ 105 w 5036"/>
                <a:gd name="T5" fmla="*/ 14 h 271"/>
                <a:gd name="T6" fmla="*/ 138 w 5036"/>
                <a:gd name="T7" fmla="*/ 18 h 271"/>
                <a:gd name="T8" fmla="*/ 156 w 5036"/>
                <a:gd name="T9" fmla="*/ 5 h 271"/>
                <a:gd name="T10" fmla="*/ 266 w 5036"/>
                <a:gd name="T11" fmla="*/ 4 h 271"/>
                <a:gd name="T12" fmla="*/ 298 w 5036"/>
                <a:gd name="T13" fmla="*/ 2 h 271"/>
                <a:gd name="T14" fmla="*/ 359 w 5036"/>
                <a:gd name="T15" fmla="*/ 14 h 271"/>
                <a:gd name="T16" fmla="*/ 393 w 5036"/>
                <a:gd name="T17" fmla="*/ 18 h 271"/>
                <a:gd name="T18" fmla="*/ 411 w 5036"/>
                <a:gd name="T19" fmla="*/ 5 h 271"/>
                <a:gd name="T20" fmla="*/ 3130 w 5036"/>
                <a:gd name="T21" fmla="*/ 256 h 271"/>
                <a:gd name="T22" fmla="*/ 3162 w 5036"/>
                <a:gd name="T23" fmla="*/ 254 h 271"/>
                <a:gd name="T24" fmla="*/ 3223 w 5036"/>
                <a:gd name="T25" fmla="*/ 266 h 271"/>
                <a:gd name="T26" fmla="*/ 3256 w 5036"/>
                <a:gd name="T27" fmla="*/ 271 h 271"/>
                <a:gd name="T28" fmla="*/ 3274 w 5036"/>
                <a:gd name="T29" fmla="*/ 257 h 271"/>
                <a:gd name="T30" fmla="*/ 3402 w 5036"/>
                <a:gd name="T31" fmla="*/ 204 h 271"/>
                <a:gd name="T32" fmla="*/ 3434 w 5036"/>
                <a:gd name="T33" fmla="*/ 202 h 271"/>
                <a:gd name="T34" fmla="*/ 3495 w 5036"/>
                <a:gd name="T35" fmla="*/ 214 h 271"/>
                <a:gd name="T36" fmla="*/ 3528 w 5036"/>
                <a:gd name="T37" fmla="*/ 218 h 271"/>
                <a:gd name="T38" fmla="*/ 3546 w 5036"/>
                <a:gd name="T39" fmla="*/ 205 h 271"/>
                <a:gd name="T40" fmla="*/ 4174 w 5036"/>
                <a:gd name="T41" fmla="*/ 172 h 271"/>
                <a:gd name="T42" fmla="*/ 4231 w 5036"/>
                <a:gd name="T43" fmla="*/ 183 h 271"/>
                <a:gd name="T44" fmla="*/ 4264 w 5036"/>
                <a:gd name="T45" fmla="*/ 188 h 271"/>
                <a:gd name="T46" fmla="*/ 4282 w 5036"/>
                <a:gd name="T47" fmla="*/ 175 h 271"/>
                <a:gd name="T48" fmla="*/ 4389 w 5036"/>
                <a:gd name="T49" fmla="*/ 173 h 271"/>
                <a:gd name="T50" fmla="*/ 4421 w 5036"/>
                <a:gd name="T51" fmla="*/ 172 h 271"/>
                <a:gd name="T52" fmla="*/ 4482 w 5036"/>
                <a:gd name="T53" fmla="*/ 183 h 271"/>
                <a:gd name="T54" fmla="*/ 4516 w 5036"/>
                <a:gd name="T55" fmla="*/ 188 h 271"/>
                <a:gd name="T56" fmla="*/ 4534 w 5036"/>
                <a:gd name="T57" fmla="*/ 175 h 271"/>
                <a:gd name="T58" fmla="*/ 4640 w 5036"/>
                <a:gd name="T59" fmla="*/ 173 h 271"/>
                <a:gd name="T60" fmla="*/ 4672 w 5036"/>
                <a:gd name="T61" fmla="*/ 172 h 271"/>
                <a:gd name="T62" fmla="*/ 4569 w 5036"/>
                <a:gd name="T63" fmla="*/ 50 h 271"/>
                <a:gd name="T64" fmla="*/ 4608 w 5036"/>
                <a:gd name="T65" fmla="*/ 58 h 271"/>
                <a:gd name="T66" fmla="*/ 4641 w 5036"/>
                <a:gd name="T67" fmla="*/ 62 h 271"/>
                <a:gd name="T68" fmla="*/ 4659 w 5036"/>
                <a:gd name="T69" fmla="*/ 49 h 271"/>
                <a:gd name="T70" fmla="*/ 4892 w 5036"/>
                <a:gd name="T71" fmla="*/ 173 h 271"/>
                <a:gd name="T72" fmla="*/ 4923 w 5036"/>
                <a:gd name="T73" fmla="*/ 172 h 271"/>
                <a:gd name="T74" fmla="*/ 4984 w 5036"/>
                <a:gd name="T75" fmla="*/ 183 h 271"/>
                <a:gd name="T76" fmla="*/ 5018 w 5036"/>
                <a:gd name="T77" fmla="*/ 188 h 271"/>
                <a:gd name="T78" fmla="*/ 5036 w 5036"/>
                <a:gd name="T79" fmla="*/ 175 h 271"/>
                <a:gd name="T80" fmla="*/ 4733 w 5036"/>
                <a:gd name="T81" fmla="*/ 183 h 271"/>
                <a:gd name="T82" fmla="*/ 4767 w 5036"/>
                <a:gd name="T83" fmla="*/ 188 h 271"/>
                <a:gd name="T84" fmla="*/ 4785 w 5036"/>
                <a:gd name="T85" fmla="*/ 17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036" h="271">
                  <a:moveTo>
                    <a:pt x="0" y="18"/>
                  </a:moveTo>
                  <a:lnTo>
                    <a:pt x="4" y="10"/>
                  </a:lnTo>
                  <a:lnTo>
                    <a:pt x="12" y="4"/>
                  </a:lnTo>
                  <a:lnTo>
                    <a:pt x="21" y="1"/>
                  </a:lnTo>
                  <a:lnTo>
                    <a:pt x="29" y="0"/>
                  </a:lnTo>
                  <a:lnTo>
                    <a:pt x="43" y="2"/>
                  </a:lnTo>
                  <a:lnTo>
                    <a:pt x="66" y="6"/>
                  </a:lnTo>
                  <a:lnTo>
                    <a:pt x="83" y="10"/>
                  </a:lnTo>
                  <a:lnTo>
                    <a:pt x="105" y="14"/>
                  </a:lnTo>
                  <a:lnTo>
                    <a:pt x="118" y="17"/>
                  </a:lnTo>
                  <a:lnTo>
                    <a:pt x="133" y="19"/>
                  </a:lnTo>
                  <a:lnTo>
                    <a:pt x="138" y="18"/>
                  </a:lnTo>
                  <a:lnTo>
                    <a:pt x="148" y="14"/>
                  </a:lnTo>
                  <a:lnTo>
                    <a:pt x="152" y="11"/>
                  </a:lnTo>
                  <a:lnTo>
                    <a:pt x="156" y="5"/>
                  </a:lnTo>
                  <a:moveTo>
                    <a:pt x="255" y="18"/>
                  </a:moveTo>
                  <a:lnTo>
                    <a:pt x="259" y="10"/>
                  </a:lnTo>
                  <a:lnTo>
                    <a:pt x="266" y="4"/>
                  </a:lnTo>
                  <a:lnTo>
                    <a:pt x="275" y="1"/>
                  </a:lnTo>
                  <a:lnTo>
                    <a:pt x="284" y="0"/>
                  </a:lnTo>
                  <a:lnTo>
                    <a:pt x="298" y="2"/>
                  </a:lnTo>
                  <a:lnTo>
                    <a:pt x="320" y="6"/>
                  </a:lnTo>
                  <a:lnTo>
                    <a:pt x="338" y="10"/>
                  </a:lnTo>
                  <a:lnTo>
                    <a:pt x="359" y="14"/>
                  </a:lnTo>
                  <a:lnTo>
                    <a:pt x="373" y="17"/>
                  </a:lnTo>
                  <a:lnTo>
                    <a:pt x="388" y="19"/>
                  </a:lnTo>
                  <a:lnTo>
                    <a:pt x="393" y="18"/>
                  </a:lnTo>
                  <a:lnTo>
                    <a:pt x="403" y="14"/>
                  </a:lnTo>
                  <a:lnTo>
                    <a:pt x="407" y="11"/>
                  </a:lnTo>
                  <a:lnTo>
                    <a:pt x="411" y="5"/>
                  </a:lnTo>
                  <a:moveTo>
                    <a:pt x="3118" y="270"/>
                  </a:moveTo>
                  <a:lnTo>
                    <a:pt x="3123" y="262"/>
                  </a:lnTo>
                  <a:lnTo>
                    <a:pt x="3130" y="256"/>
                  </a:lnTo>
                  <a:lnTo>
                    <a:pt x="3139" y="253"/>
                  </a:lnTo>
                  <a:lnTo>
                    <a:pt x="3147" y="253"/>
                  </a:lnTo>
                  <a:lnTo>
                    <a:pt x="3162" y="254"/>
                  </a:lnTo>
                  <a:lnTo>
                    <a:pt x="3184" y="258"/>
                  </a:lnTo>
                  <a:lnTo>
                    <a:pt x="3201" y="262"/>
                  </a:lnTo>
                  <a:lnTo>
                    <a:pt x="3223" y="266"/>
                  </a:lnTo>
                  <a:lnTo>
                    <a:pt x="3236" y="269"/>
                  </a:lnTo>
                  <a:lnTo>
                    <a:pt x="3251" y="271"/>
                  </a:lnTo>
                  <a:lnTo>
                    <a:pt x="3256" y="271"/>
                  </a:lnTo>
                  <a:lnTo>
                    <a:pt x="3267" y="266"/>
                  </a:lnTo>
                  <a:lnTo>
                    <a:pt x="3270" y="263"/>
                  </a:lnTo>
                  <a:lnTo>
                    <a:pt x="3274" y="257"/>
                  </a:lnTo>
                  <a:moveTo>
                    <a:pt x="3390" y="218"/>
                  </a:moveTo>
                  <a:lnTo>
                    <a:pt x="3395" y="210"/>
                  </a:lnTo>
                  <a:lnTo>
                    <a:pt x="3402" y="204"/>
                  </a:lnTo>
                  <a:lnTo>
                    <a:pt x="3411" y="201"/>
                  </a:lnTo>
                  <a:lnTo>
                    <a:pt x="3419" y="200"/>
                  </a:lnTo>
                  <a:lnTo>
                    <a:pt x="3434" y="202"/>
                  </a:lnTo>
                  <a:lnTo>
                    <a:pt x="3456" y="206"/>
                  </a:lnTo>
                  <a:lnTo>
                    <a:pt x="3473" y="209"/>
                  </a:lnTo>
                  <a:lnTo>
                    <a:pt x="3495" y="214"/>
                  </a:lnTo>
                  <a:lnTo>
                    <a:pt x="3508" y="217"/>
                  </a:lnTo>
                  <a:lnTo>
                    <a:pt x="3523" y="219"/>
                  </a:lnTo>
                  <a:lnTo>
                    <a:pt x="3528" y="218"/>
                  </a:lnTo>
                  <a:lnTo>
                    <a:pt x="3539" y="214"/>
                  </a:lnTo>
                  <a:lnTo>
                    <a:pt x="3542" y="211"/>
                  </a:lnTo>
                  <a:lnTo>
                    <a:pt x="3546" y="205"/>
                  </a:lnTo>
                  <a:moveTo>
                    <a:pt x="4127" y="179"/>
                  </a:moveTo>
                  <a:lnTo>
                    <a:pt x="4127" y="186"/>
                  </a:lnTo>
                  <a:moveTo>
                    <a:pt x="4174" y="172"/>
                  </a:moveTo>
                  <a:lnTo>
                    <a:pt x="4192" y="175"/>
                  </a:lnTo>
                  <a:lnTo>
                    <a:pt x="4210" y="179"/>
                  </a:lnTo>
                  <a:lnTo>
                    <a:pt x="4231" y="183"/>
                  </a:lnTo>
                  <a:lnTo>
                    <a:pt x="4244" y="186"/>
                  </a:lnTo>
                  <a:lnTo>
                    <a:pt x="4259" y="188"/>
                  </a:lnTo>
                  <a:lnTo>
                    <a:pt x="4264" y="188"/>
                  </a:lnTo>
                  <a:lnTo>
                    <a:pt x="4275" y="184"/>
                  </a:lnTo>
                  <a:lnTo>
                    <a:pt x="4279" y="180"/>
                  </a:lnTo>
                  <a:lnTo>
                    <a:pt x="4282" y="175"/>
                  </a:lnTo>
                  <a:moveTo>
                    <a:pt x="4378" y="188"/>
                  </a:moveTo>
                  <a:lnTo>
                    <a:pt x="4382" y="180"/>
                  </a:lnTo>
                  <a:lnTo>
                    <a:pt x="4389" y="173"/>
                  </a:lnTo>
                  <a:lnTo>
                    <a:pt x="4398" y="170"/>
                  </a:lnTo>
                  <a:lnTo>
                    <a:pt x="4406" y="170"/>
                  </a:lnTo>
                  <a:lnTo>
                    <a:pt x="4421" y="172"/>
                  </a:lnTo>
                  <a:lnTo>
                    <a:pt x="4443" y="175"/>
                  </a:lnTo>
                  <a:lnTo>
                    <a:pt x="4461" y="179"/>
                  </a:lnTo>
                  <a:lnTo>
                    <a:pt x="4482" y="183"/>
                  </a:lnTo>
                  <a:lnTo>
                    <a:pt x="4496" y="186"/>
                  </a:lnTo>
                  <a:lnTo>
                    <a:pt x="4511" y="188"/>
                  </a:lnTo>
                  <a:lnTo>
                    <a:pt x="4516" y="188"/>
                  </a:lnTo>
                  <a:lnTo>
                    <a:pt x="4526" y="184"/>
                  </a:lnTo>
                  <a:lnTo>
                    <a:pt x="4530" y="180"/>
                  </a:lnTo>
                  <a:lnTo>
                    <a:pt x="4534" y="175"/>
                  </a:lnTo>
                  <a:moveTo>
                    <a:pt x="4629" y="188"/>
                  </a:moveTo>
                  <a:lnTo>
                    <a:pt x="4633" y="180"/>
                  </a:lnTo>
                  <a:lnTo>
                    <a:pt x="4640" y="173"/>
                  </a:lnTo>
                  <a:lnTo>
                    <a:pt x="4649" y="170"/>
                  </a:lnTo>
                  <a:lnTo>
                    <a:pt x="4658" y="170"/>
                  </a:lnTo>
                  <a:lnTo>
                    <a:pt x="4672" y="172"/>
                  </a:lnTo>
                  <a:lnTo>
                    <a:pt x="4694" y="175"/>
                  </a:lnTo>
                  <a:lnTo>
                    <a:pt x="4707" y="178"/>
                  </a:lnTo>
                  <a:moveTo>
                    <a:pt x="4569" y="50"/>
                  </a:moveTo>
                  <a:lnTo>
                    <a:pt x="4569" y="50"/>
                  </a:lnTo>
                  <a:lnTo>
                    <a:pt x="4586" y="53"/>
                  </a:lnTo>
                  <a:lnTo>
                    <a:pt x="4608" y="58"/>
                  </a:lnTo>
                  <a:lnTo>
                    <a:pt x="4621" y="61"/>
                  </a:lnTo>
                  <a:lnTo>
                    <a:pt x="4636" y="63"/>
                  </a:lnTo>
                  <a:lnTo>
                    <a:pt x="4641" y="62"/>
                  </a:lnTo>
                  <a:lnTo>
                    <a:pt x="4652" y="59"/>
                  </a:lnTo>
                  <a:lnTo>
                    <a:pt x="4655" y="55"/>
                  </a:lnTo>
                  <a:lnTo>
                    <a:pt x="4659" y="49"/>
                  </a:lnTo>
                  <a:moveTo>
                    <a:pt x="4880" y="188"/>
                  </a:moveTo>
                  <a:lnTo>
                    <a:pt x="4885" y="180"/>
                  </a:lnTo>
                  <a:lnTo>
                    <a:pt x="4892" y="173"/>
                  </a:lnTo>
                  <a:lnTo>
                    <a:pt x="4901" y="170"/>
                  </a:lnTo>
                  <a:lnTo>
                    <a:pt x="4909" y="170"/>
                  </a:lnTo>
                  <a:lnTo>
                    <a:pt x="4923" y="172"/>
                  </a:lnTo>
                  <a:lnTo>
                    <a:pt x="4946" y="175"/>
                  </a:lnTo>
                  <a:lnTo>
                    <a:pt x="4963" y="179"/>
                  </a:lnTo>
                  <a:lnTo>
                    <a:pt x="4984" y="183"/>
                  </a:lnTo>
                  <a:lnTo>
                    <a:pt x="4998" y="186"/>
                  </a:lnTo>
                  <a:lnTo>
                    <a:pt x="5013" y="188"/>
                  </a:lnTo>
                  <a:lnTo>
                    <a:pt x="5018" y="188"/>
                  </a:lnTo>
                  <a:lnTo>
                    <a:pt x="5029" y="184"/>
                  </a:lnTo>
                  <a:lnTo>
                    <a:pt x="5032" y="180"/>
                  </a:lnTo>
                  <a:lnTo>
                    <a:pt x="5036" y="175"/>
                  </a:lnTo>
                  <a:moveTo>
                    <a:pt x="4707" y="178"/>
                  </a:moveTo>
                  <a:lnTo>
                    <a:pt x="4712" y="179"/>
                  </a:lnTo>
                  <a:lnTo>
                    <a:pt x="4733" y="183"/>
                  </a:lnTo>
                  <a:lnTo>
                    <a:pt x="4747" y="186"/>
                  </a:lnTo>
                  <a:lnTo>
                    <a:pt x="4762" y="188"/>
                  </a:lnTo>
                  <a:lnTo>
                    <a:pt x="4767" y="188"/>
                  </a:lnTo>
                  <a:lnTo>
                    <a:pt x="4777" y="184"/>
                  </a:lnTo>
                  <a:lnTo>
                    <a:pt x="4781" y="180"/>
                  </a:lnTo>
                  <a:lnTo>
                    <a:pt x="4785" y="175"/>
                  </a:lnTo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0" name="Freeform 84"/>
            <p:cNvSpPr>
              <a:spLocks noEditPoints="1"/>
            </p:cNvSpPr>
            <p:nvPr/>
          </p:nvSpPr>
          <p:spPr bwMode="auto">
            <a:xfrm>
              <a:off x="2517" y="2105"/>
              <a:ext cx="147" cy="59"/>
            </a:xfrm>
            <a:custGeom>
              <a:avLst/>
              <a:gdLst>
                <a:gd name="T0" fmla="*/ 261 w 646"/>
                <a:gd name="T1" fmla="*/ 18 h 257"/>
                <a:gd name="T2" fmla="*/ 265 w 646"/>
                <a:gd name="T3" fmla="*/ 10 h 257"/>
                <a:gd name="T4" fmla="*/ 272 w 646"/>
                <a:gd name="T5" fmla="*/ 4 h 257"/>
                <a:gd name="T6" fmla="*/ 281 w 646"/>
                <a:gd name="T7" fmla="*/ 1 h 257"/>
                <a:gd name="T8" fmla="*/ 289 w 646"/>
                <a:gd name="T9" fmla="*/ 0 h 257"/>
                <a:gd name="T10" fmla="*/ 304 w 646"/>
                <a:gd name="T11" fmla="*/ 2 h 257"/>
                <a:gd name="T12" fmla="*/ 326 w 646"/>
                <a:gd name="T13" fmla="*/ 6 h 257"/>
                <a:gd name="T14" fmla="*/ 344 w 646"/>
                <a:gd name="T15" fmla="*/ 9 h 257"/>
                <a:gd name="T16" fmla="*/ 365 w 646"/>
                <a:gd name="T17" fmla="*/ 14 h 257"/>
                <a:gd name="T18" fmla="*/ 379 w 646"/>
                <a:gd name="T19" fmla="*/ 17 h 257"/>
                <a:gd name="T20" fmla="*/ 394 w 646"/>
                <a:gd name="T21" fmla="*/ 19 h 257"/>
                <a:gd name="T22" fmla="*/ 399 w 646"/>
                <a:gd name="T23" fmla="*/ 18 h 257"/>
                <a:gd name="T24" fmla="*/ 409 w 646"/>
                <a:gd name="T25" fmla="*/ 15 h 257"/>
                <a:gd name="T26" fmla="*/ 412 w 646"/>
                <a:gd name="T27" fmla="*/ 11 h 257"/>
                <a:gd name="T28" fmla="*/ 416 w 646"/>
                <a:gd name="T29" fmla="*/ 5 h 257"/>
                <a:gd name="T30" fmla="*/ 512 w 646"/>
                <a:gd name="T31" fmla="*/ 18 h 257"/>
                <a:gd name="T32" fmla="*/ 516 w 646"/>
                <a:gd name="T33" fmla="*/ 10 h 257"/>
                <a:gd name="T34" fmla="*/ 523 w 646"/>
                <a:gd name="T35" fmla="*/ 4 h 257"/>
                <a:gd name="T36" fmla="*/ 533 w 646"/>
                <a:gd name="T37" fmla="*/ 1 h 257"/>
                <a:gd name="T38" fmla="*/ 540 w 646"/>
                <a:gd name="T39" fmla="*/ 0 h 257"/>
                <a:gd name="T40" fmla="*/ 555 w 646"/>
                <a:gd name="T41" fmla="*/ 2 h 257"/>
                <a:gd name="T42" fmla="*/ 577 w 646"/>
                <a:gd name="T43" fmla="*/ 6 h 257"/>
                <a:gd name="T44" fmla="*/ 595 w 646"/>
                <a:gd name="T45" fmla="*/ 9 h 257"/>
                <a:gd name="T46" fmla="*/ 616 w 646"/>
                <a:gd name="T47" fmla="*/ 14 h 257"/>
                <a:gd name="T48" fmla="*/ 630 w 646"/>
                <a:gd name="T49" fmla="*/ 17 h 257"/>
                <a:gd name="T50" fmla="*/ 645 w 646"/>
                <a:gd name="T51" fmla="*/ 19 h 257"/>
                <a:gd name="T52" fmla="*/ 646 w 646"/>
                <a:gd name="T53" fmla="*/ 19 h 257"/>
                <a:gd name="T54" fmla="*/ 0 w 646"/>
                <a:gd name="T55" fmla="*/ 257 h 257"/>
                <a:gd name="T56" fmla="*/ 5 w 646"/>
                <a:gd name="T57" fmla="*/ 249 h 257"/>
                <a:gd name="T58" fmla="*/ 12 w 646"/>
                <a:gd name="T59" fmla="*/ 242 h 257"/>
                <a:gd name="T60" fmla="*/ 21 w 646"/>
                <a:gd name="T61" fmla="*/ 239 h 257"/>
                <a:gd name="T62" fmla="*/ 29 w 646"/>
                <a:gd name="T63" fmla="*/ 239 h 257"/>
                <a:gd name="T64" fmla="*/ 44 w 646"/>
                <a:gd name="T65" fmla="*/ 241 h 257"/>
                <a:gd name="T66" fmla="*/ 66 w 646"/>
                <a:gd name="T67" fmla="*/ 244 h 257"/>
                <a:gd name="T68" fmla="*/ 83 w 646"/>
                <a:gd name="T69" fmla="*/ 248 h 257"/>
                <a:gd name="T70" fmla="*/ 105 w 646"/>
                <a:gd name="T71" fmla="*/ 252 h 257"/>
                <a:gd name="T72" fmla="*/ 118 w 646"/>
                <a:gd name="T73" fmla="*/ 255 h 257"/>
                <a:gd name="T74" fmla="*/ 133 w 646"/>
                <a:gd name="T75" fmla="*/ 257 h 257"/>
                <a:gd name="T76" fmla="*/ 138 w 646"/>
                <a:gd name="T77" fmla="*/ 257 h 257"/>
                <a:gd name="T78" fmla="*/ 149 w 646"/>
                <a:gd name="T79" fmla="*/ 253 h 257"/>
                <a:gd name="T80" fmla="*/ 152 w 646"/>
                <a:gd name="T81" fmla="*/ 249 h 257"/>
                <a:gd name="T82" fmla="*/ 156 w 646"/>
                <a:gd name="T83" fmla="*/ 244 h 257"/>
                <a:gd name="T84" fmla="*/ 247 w 646"/>
                <a:gd name="T85" fmla="*/ 253 h 257"/>
                <a:gd name="T86" fmla="*/ 251 w 646"/>
                <a:gd name="T87" fmla="*/ 244 h 257"/>
                <a:gd name="T88" fmla="*/ 258 w 646"/>
                <a:gd name="T89" fmla="*/ 238 h 257"/>
                <a:gd name="T90" fmla="*/ 267 w 646"/>
                <a:gd name="T91" fmla="*/ 235 h 257"/>
                <a:gd name="T92" fmla="*/ 275 w 646"/>
                <a:gd name="T93" fmla="*/ 235 h 257"/>
                <a:gd name="T94" fmla="*/ 290 w 646"/>
                <a:gd name="T95" fmla="*/ 236 h 257"/>
                <a:gd name="T96" fmla="*/ 312 w 646"/>
                <a:gd name="T97" fmla="*/ 240 h 257"/>
                <a:gd name="T98" fmla="*/ 329 w 646"/>
                <a:gd name="T99" fmla="*/ 244 h 257"/>
                <a:gd name="T100" fmla="*/ 365 w 646"/>
                <a:gd name="T101" fmla="*/ 251 h 257"/>
                <a:gd name="T102" fmla="*/ 379 w 646"/>
                <a:gd name="T103" fmla="*/ 253 h 257"/>
                <a:gd name="T104" fmla="*/ 385 w 646"/>
                <a:gd name="T105" fmla="*/ 253 h 257"/>
                <a:gd name="T106" fmla="*/ 395 w 646"/>
                <a:gd name="T107" fmla="*/ 249 h 257"/>
                <a:gd name="T108" fmla="*/ 398 w 646"/>
                <a:gd name="T109" fmla="*/ 245 h 257"/>
                <a:gd name="T110" fmla="*/ 402 w 646"/>
                <a:gd name="T111" fmla="*/ 239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6" h="257">
                  <a:moveTo>
                    <a:pt x="261" y="18"/>
                  </a:moveTo>
                  <a:lnTo>
                    <a:pt x="265" y="10"/>
                  </a:lnTo>
                  <a:lnTo>
                    <a:pt x="272" y="4"/>
                  </a:lnTo>
                  <a:lnTo>
                    <a:pt x="281" y="1"/>
                  </a:lnTo>
                  <a:lnTo>
                    <a:pt x="289" y="0"/>
                  </a:lnTo>
                  <a:lnTo>
                    <a:pt x="304" y="2"/>
                  </a:lnTo>
                  <a:lnTo>
                    <a:pt x="326" y="6"/>
                  </a:lnTo>
                  <a:lnTo>
                    <a:pt x="344" y="9"/>
                  </a:lnTo>
                  <a:lnTo>
                    <a:pt x="365" y="14"/>
                  </a:lnTo>
                  <a:lnTo>
                    <a:pt x="379" y="17"/>
                  </a:lnTo>
                  <a:lnTo>
                    <a:pt x="394" y="19"/>
                  </a:lnTo>
                  <a:lnTo>
                    <a:pt x="399" y="18"/>
                  </a:lnTo>
                  <a:lnTo>
                    <a:pt x="409" y="15"/>
                  </a:lnTo>
                  <a:lnTo>
                    <a:pt x="412" y="11"/>
                  </a:lnTo>
                  <a:lnTo>
                    <a:pt x="416" y="5"/>
                  </a:lnTo>
                  <a:moveTo>
                    <a:pt x="512" y="18"/>
                  </a:moveTo>
                  <a:lnTo>
                    <a:pt x="516" y="10"/>
                  </a:lnTo>
                  <a:lnTo>
                    <a:pt x="523" y="4"/>
                  </a:lnTo>
                  <a:lnTo>
                    <a:pt x="533" y="1"/>
                  </a:lnTo>
                  <a:lnTo>
                    <a:pt x="540" y="0"/>
                  </a:lnTo>
                  <a:lnTo>
                    <a:pt x="555" y="2"/>
                  </a:lnTo>
                  <a:lnTo>
                    <a:pt x="577" y="6"/>
                  </a:lnTo>
                  <a:lnTo>
                    <a:pt x="595" y="9"/>
                  </a:lnTo>
                  <a:lnTo>
                    <a:pt x="616" y="14"/>
                  </a:lnTo>
                  <a:lnTo>
                    <a:pt x="630" y="17"/>
                  </a:lnTo>
                  <a:lnTo>
                    <a:pt x="645" y="19"/>
                  </a:lnTo>
                  <a:lnTo>
                    <a:pt x="646" y="19"/>
                  </a:lnTo>
                  <a:moveTo>
                    <a:pt x="0" y="257"/>
                  </a:moveTo>
                  <a:lnTo>
                    <a:pt x="5" y="249"/>
                  </a:lnTo>
                  <a:lnTo>
                    <a:pt x="12" y="242"/>
                  </a:lnTo>
                  <a:lnTo>
                    <a:pt x="21" y="239"/>
                  </a:lnTo>
                  <a:lnTo>
                    <a:pt x="29" y="239"/>
                  </a:lnTo>
                  <a:lnTo>
                    <a:pt x="44" y="241"/>
                  </a:lnTo>
                  <a:lnTo>
                    <a:pt x="66" y="244"/>
                  </a:lnTo>
                  <a:lnTo>
                    <a:pt x="83" y="248"/>
                  </a:lnTo>
                  <a:lnTo>
                    <a:pt x="105" y="252"/>
                  </a:lnTo>
                  <a:lnTo>
                    <a:pt x="118" y="255"/>
                  </a:lnTo>
                  <a:lnTo>
                    <a:pt x="133" y="257"/>
                  </a:lnTo>
                  <a:lnTo>
                    <a:pt x="138" y="257"/>
                  </a:lnTo>
                  <a:lnTo>
                    <a:pt x="149" y="253"/>
                  </a:lnTo>
                  <a:lnTo>
                    <a:pt x="152" y="249"/>
                  </a:lnTo>
                  <a:lnTo>
                    <a:pt x="156" y="244"/>
                  </a:lnTo>
                  <a:moveTo>
                    <a:pt x="247" y="253"/>
                  </a:moveTo>
                  <a:lnTo>
                    <a:pt x="251" y="244"/>
                  </a:lnTo>
                  <a:lnTo>
                    <a:pt x="258" y="238"/>
                  </a:lnTo>
                  <a:lnTo>
                    <a:pt x="267" y="235"/>
                  </a:lnTo>
                  <a:lnTo>
                    <a:pt x="275" y="235"/>
                  </a:lnTo>
                  <a:lnTo>
                    <a:pt x="290" y="236"/>
                  </a:lnTo>
                  <a:lnTo>
                    <a:pt x="312" y="240"/>
                  </a:lnTo>
                  <a:lnTo>
                    <a:pt x="329" y="244"/>
                  </a:lnTo>
                  <a:lnTo>
                    <a:pt x="365" y="251"/>
                  </a:lnTo>
                  <a:lnTo>
                    <a:pt x="379" y="253"/>
                  </a:lnTo>
                  <a:lnTo>
                    <a:pt x="385" y="253"/>
                  </a:lnTo>
                  <a:lnTo>
                    <a:pt x="395" y="249"/>
                  </a:lnTo>
                  <a:lnTo>
                    <a:pt x="398" y="245"/>
                  </a:lnTo>
                  <a:lnTo>
                    <a:pt x="402" y="239"/>
                  </a:lnTo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1" name="Freeform 85"/>
            <p:cNvSpPr>
              <a:spLocks/>
            </p:cNvSpPr>
            <p:nvPr/>
          </p:nvSpPr>
          <p:spPr bwMode="auto">
            <a:xfrm>
              <a:off x="2781" y="2088"/>
              <a:ext cx="658" cy="94"/>
            </a:xfrm>
            <a:custGeom>
              <a:avLst/>
              <a:gdLst>
                <a:gd name="T0" fmla="*/ 2325 w 2895"/>
                <a:gd name="T1" fmla="*/ 387 h 414"/>
                <a:gd name="T2" fmla="*/ 1946 w 2895"/>
                <a:gd name="T3" fmla="*/ 394 h 414"/>
                <a:gd name="T4" fmla="*/ 1824 w 2895"/>
                <a:gd name="T5" fmla="*/ 400 h 414"/>
                <a:gd name="T6" fmla="*/ 1668 w 2895"/>
                <a:gd name="T7" fmla="*/ 407 h 414"/>
                <a:gd name="T8" fmla="*/ 1220 w 2895"/>
                <a:gd name="T9" fmla="*/ 414 h 414"/>
                <a:gd name="T10" fmla="*/ 1024 w 2895"/>
                <a:gd name="T11" fmla="*/ 400 h 414"/>
                <a:gd name="T12" fmla="*/ 868 w 2895"/>
                <a:gd name="T13" fmla="*/ 387 h 414"/>
                <a:gd name="T14" fmla="*/ 529 w 2895"/>
                <a:gd name="T15" fmla="*/ 373 h 414"/>
                <a:gd name="T16" fmla="*/ 332 w 2895"/>
                <a:gd name="T17" fmla="*/ 353 h 414"/>
                <a:gd name="T18" fmla="*/ 0 w 2895"/>
                <a:gd name="T19" fmla="*/ 346 h 414"/>
                <a:gd name="T20" fmla="*/ 74 w 2895"/>
                <a:gd name="T21" fmla="*/ 299 h 414"/>
                <a:gd name="T22" fmla="*/ 244 w 2895"/>
                <a:gd name="T23" fmla="*/ 183 h 414"/>
                <a:gd name="T24" fmla="*/ 386 w 2895"/>
                <a:gd name="T25" fmla="*/ 95 h 414"/>
                <a:gd name="T26" fmla="*/ 501 w 2895"/>
                <a:gd name="T27" fmla="*/ 27 h 414"/>
                <a:gd name="T28" fmla="*/ 569 w 2895"/>
                <a:gd name="T29" fmla="*/ 7 h 414"/>
                <a:gd name="T30" fmla="*/ 705 w 2895"/>
                <a:gd name="T31" fmla="*/ 34 h 414"/>
                <a:gd name="T32" fmla="*/ 840 w 2895"/>
                <a:gd name="T33" fmla="*/ 68 h 414"/>
                <a:gd name="T34" fmla="*/ 935 w 2895"/>
                <a:gd name="T35" fmla="*/ 95 h 414"/>
                <a:gd name="T36" fmla="*/ 1017 w 2895"/>
                <a:gd name="T37" fmla="*/ 109 h 414"/>
                <a:gd name="T38" fmla="*/ 1349 w 2895"/>
                <a:gd name="T39" fmla="*/ 95 h 414"/>
                <a:gd name="T40" fmla="*/ 1464 w 2895"/>
                <a:gd name="T41" fmla="*/ 82 h 414"/>
                <a:gd name="T42" fmla="*/ 1573 w 2895"/>
                <a:gd name="T43" fmla="*/ 75 h 414"/>
                <a:gd name="T44" fmla="*/ 1668 w 2895"/>
                <a:gd name="T45" fmla="*/ 61 h 414"/>
                <a:gd name="T46" fmla="*/ 1763 w 2895"/>
                <a:gd name="T47" fmla="*/ 34 h 414"/>
                <a:gd name="T48" fmla="*/ 1851 w 2895"/>
                <a:gd name="T49" fmla="*/ 21 h 414"/>
                <a:gd name="T50" fmla="*/ 1959 w 2895"/>
                <a:gd name="T51" fmla="*/ 14 h 414"/>
                <a:gd name="T52" fmla="*/ 2115 w 2895"/>
                <a:gd name="T53" fmla="*/ 7 h 414"/>
                <a:gd name="T54" fmla="*/ 2163 w 2895"/>
                <a:gd name="T55" fmla="*/ 15 h 414"/>
                <a:gd name="T56" fmla="*/ 2169 w 2895"/>
                <a:gd name="T57" fmla="*/ 14 h 414"/>
                <a:gd name="T58" fmla="*/ 2200 w 2895"/>
                <a:gd name="T59" fmla="*/ 15 h 414"/>
                <a:gd name="T60" fmla="*/ 2245 w 2895"/>
                <a:gd name="T61" fmla="*/ 1 h 414"/>
                <a:gd name="T62" fmla="*/ 2291 w 2895"/>
                <a:gd name="T63" fmla="*/ 7 h 414"/>
                <a:gd name="T64" fmla="*/ 2447 w 2895"/>
                <a:gd name="T65" fmla="*/ 14 h 414"/>
                <a:gd name="T66" fmla="*/ 2590 w 2895"/>
                <a:gd name="T67" fmla="*/ 48 h 414"/>
                <a:gd name="T68" fmla="*/ 2732 w 2895"/>
                <a:gd name="T69" fmla="*/ 102 h 414"/>
                <a:gd name="T70" fmla="*/ 2847 w 2895"/>
                <a:gd name="T71" fmla="*/ 197 h 414"/>
                <a:gd name="T72" fmla="*/ 2847 w 2895"/>
                <a:gd name="T73" fmla="*/ 238 h 414"/>
                <a:gd name="T74" fmla="*/ 2746 w 2895"/>
                <a:gd name="T75" fmla="*/ 258 h 414"/>
                <a:gd name="T76" fmla="*/ 2624 w 2895"/>
                <a:gd name="T77" fmla="*/ 292 h 414"/>
                <a:gd name="T78" fmla="*/ 2535 w 2895"/>
                <a:gd name="T79" fmla="*/ 333 h 414"/>
                <a:gd name="T80" fmla="*/ 2447 w 2895"/>
                <a:gd name="T81" fmla="*/ 360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895" h="414">
                  <a:moveTo>
                    <a:pt x="2380" y="380"/>
                  </a:moveTo>
                  <a:lnTo>
                    <a:pt x="2325" y="387"/>
                  </a:lnTo>
                  <a:lnTo>
                    <a:pt x="2251" y="394"/>
                  </a:lnTo>
                  <a:lnTo>
                    <a:pt x="1946" y="394"/>
                  </a:lnTo>
                  <a:lnTo>
                    <a:pt x="1878" y="400"/>
                  </a:lnTo>
                  <a:lnTo>
                    <a:pt x="1824" y="400"/>
                  </a:lnTo>
                  <a:lnTo>
                    <a:pt x="1769" y="407"/>
                  </a:lnTo>
                  <a:lnTo>
                    <a:pt x="1668" y="407"/>
                  </a:lnTo>
                  <a:lnTo>
                    <a:pt x="1593" y="414"/>
                  </a:lnTo>
                  <a:lnTo>
                    <a:pt x="1220" y="414"/>
                  </a:lnTo>
                  <a:lnTo>
                    <a:pt x="1139" y="400"/>
                  </a:lnTo>
                  <a:lnTo>
                    <a:pt x="1024" y="400"/>
                  </a:lnTo>
                  <a:lnTo>
                    <a:pt x="935" y="394"/>
                  </a:lnTo>
                  <a:lnTo>
                    <a:pt x="868" y="387"/>
                  </a:lnTo>
                  <a:lnTo>
                    <a:pt x="630" y="387"/>
                  </a:lnTo>
                  <a:lnTo>
                    <a:pt x="529" y="373"/>
                  </a:lnTo>
                  <a:lnTo>
                    <a:pt x="427" y="366"/>
                  </a:lnTo>
                  <a:lnTo>
                    <a:pt x="332" y="353"/>
                  </a:lnTo>
                  <a:lnTo>
                    <a:pt x="34" y="353"/>
                  </a:lnTo>
                  <a:lnTo>
                    <a:pt x="0" y="346"/>
                  </a:lnTo>
                  <a:lnTo>
                    <a:pt x="34" y="319"/>
                  </a:lnTo>
                  <a:lnTo>
                    <a:pt x="74" y="299"/>
                  </a:lnTo>
                  <a:lnTo>
                    <a:pt x="122" y="251"/>
                  </a:lnTo>
                  <a:lnTo>
                    <a:pt x="244" y="183"/>
                  </a:lnTo>
                  <a:lnTo>
                    <a:pt x="312" y="143"/>
                  </a:lnTo>
                  <a:lnTo>
                    <a:pt x="386" y="95"/>
                  </a:lnTo>
                  <a:lnTo>
                    <a:pt x="454" y="61"/>
                  </a:lnTo>
                  <a:lnTo>
                    <a:pt x="501" y="27"/>
                  </a:lnTo>
                  <a:lnTo>
                    <a:pt x="542" y="0"/>
                  </a:lnTo>
                  <a:lnTo>
                    <a:pt x="569" y="7"/>
                  </a:lnTo>
                  <a:lnTo>
                    <a:pt x="644" y="21"/>
                  </a:lnTo>
                  <a:lnTo>
                    <a:pt x="705" y="34"/>
                  </a:lnTo>
                  <a:lnTo>
                    <a:pt x="773" y="61"/>
                  </a:lnTo>
                  <a:lnTo>
                    <a:pt x="840" y="68"/>
                  </a:lnTo>
                  <a:lnTo>
                    <a:pt x="895" y="88"/>
                  </a:lnTo>
                  <a:lnTo>
                    <a:pt x="935" y="95"/>
                  </a:lnTo>
                  <a:lnTo>
                    <a:pt x="969" y="102"/>
                  </a:lnTo>
                  <a:lnTo>
                    <a:pt x="1017" y="109"/>
                  </a:lnTo>
                  <a:lnTo>
                    <a:pt x="1288" y="109"/>
                  </a:lnTo>
                  <a:lnTo>
                    <a:pt x="1349" y="95"/>
                  </a:lnTo>
                  <a:lnTo>
                    <a:pt x="1396" y="88"/>
                  </a:lnTo>
                  <a:lnTo>
                    <a:pt x="1464" y="82"/>
                  </a:lnTo>
                  <a:lnTo>
                    <a:pt x="1525" y="82"/>
                  </a:lnTo>
                  <a:lnTo>
                    <a:pt x="1573" y="75"/>
                  </a:lnTo>
                  <a:lnTo>
                    <a:pt x="1620" y="75"/>
                  </a:lnTo>
                  <a:lnTo>
                    <a:pt x="1668" y="61"/>
                  </a:lnTo>
                  <a:lnTo>
                    <a:pt x="1715" y="55"/>
                  </a:lnTo>
                  <a:lnTo>
                    <a:pt x="1763" y="34"/>
                  </a:lnTo>
                  <a:lnTo>
                    <a:pt x="1796" y="27"/>
                  </a:lnTo>
                  <a:lnTo>
                    <a:pt x="1851" y="21"/>
                  </a:lnTo>
                  <a:lnTo>
                    <a:pt x="1905" y="21"/>
                  </a:lnTo>
                  <a:lnTo>
                    <a:pt x="1959" y="14"/>
                  </a:lnTo>
                  <a:lnTo>
                    <a:pt x="2013" y="7"/>
                  </a:lnTo>
                  <a:lnTo>
                    <a:pt x="2115" y="7"/>
                  </a:lnTo>
                  <a:lnTo>
                    <a:pt x="2163" y="14"/>
                  </a:lnTo>
                  <a:lnTo>
                    <a:pt x="2163" y="15"/>
                  </a:lnTo>
                  <a:lnTo>
                    <a:pt x="2171" y="15"/>
                  </a:lnTo>
                  <a:lnTo>
                    <a:pt x="2169" y="14"/>
                  </a:lnTo>
                  <a:lnTo>
                    <a:pt x="2203" y="14"/>
                  </a:lnTo>
                  <a:lnTo>
                    <a:pt x="2200" y="15"/>
                  </a:lnTo>
                  <a:lnTo>
                    <a:pt x="2223" y="8"/>
                  </a:lnTo>
                  <a:lnTo>
                    <a:pt x="2245" y="1"/>
                  </a:lnTo>
                  <a:lnTo>
                    <a:pt x="2244" y="0"/>
                  </a:lnTo>
                  <a:lnTo>
                    <a:pt x="2291" y="7"/>
                  </a:lnTo>
                  <a:lnTo>
                    <a:pt x="2386" y="7"/>
                  </a:lnTo>
                  <a:lnTo>
                    <a:pt x="2447" y="14"/>
                  </a:lnTo>
                  <a:lnTo>
                    <a:pt x="2529" y="27"/>
                  </a:lnTo>
                  <a:lnTo>
                    <a:pt x="2590" y="48"/>
                  </a:lnTo>
                  <a:lnTo>
                    <a:pt x="2671" y="75"/>
                  </a:lnTo>
                  <a:lnTo>
                    <a:pt x="2732" y="102"/>
                  </a:lnTo>
                  <a:lnTo>
                    <a:pt x="2813" y="163"/>
                  </a:lnTo>
                  <a:lnTo>
                    <a:pt x="2847" y="197"/>
                  </a:lnTo>
                  <a:lnTo>
                    <a:pt x="2895" y="231"/>
                  </a:lnTo>
                  <a:lnTo>
                    <a:pt x="2847" y="238"/>
                  </a:lnTo>
                  <a:lnTo>
                    <a:pt x="2793" y="251"/>
                  </a:lnTo>
                  <a:lnTo>
                    <a:pt x="2746" y="258"/>
                  </a:lnTo>
                  <a:lnTo>
                    <a:pt x="2685" y="272"/>
                  </a:lnTo>
                  <a:lnTo>
                    <a:pt x="2624" y="292"/>
                  </a:lnTo>
                  <a:lnTo>
                    <a:pt x="2590" y="305"/>
                  </a:lnTo>
                  <a:lnTo>
                    <a:pt x="2535" y="333"/>
                  </a:lnTo>
                  <a:lnTo>
                    <a:pt x="2481" y="353"/>
                  </a:lnTo>
                  <a:lnTo>
                    <a:pt x="2447" y="360"/>
                  </a:lnTo>
                  <a:lnTo>
                    <a:pt x="2380" y="380"/>
                  </a:lnTo>
                  <a:close/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" name="Freeform 86"/>
            <p:cNvSpPr>
              <a:spLocks noEditPoints="1"/>
            </p:cNvSpPr>
            <p:nvPr/>
          </p:nvSpPr>
          <p:spPr bwMode="auto">
            <a:xfrm>
              <a:off x="2805" y="2109"/>
              <a:ext cx="211" cy="62"/>
            </a:xfrm>
            <a:custGeom>
              <a:avLst/>
              <a:gdLst>
                <a:gd name="T0" fmla="*/ 106 w 927"/>
                <a:gd name="T1" fmla="*/ 256 h 270"/>
                <a:gd name="T2" fmla="*/ 124 w 927"/>
                <a:gd name="T3" fmla="*/ 251 h 270"/>
                <a:gd name="T4" fmla="*/ 56 w 927"/>
                <a:gd name="T5" fmla="*/ 136 h 270"/>
                <a:gd name="T6" fmla="*/ 103 w 927"/>
                <a:gd name="T7" fmla="*/ 145 h 270"/>
                <a:gd name="T8" fmla="*/ 122 w 927"/>
                <a:gd name="T9" fmla="*/ 136 h 270"/>
                <a:gd name="T10" fmla="*/ 351 w 927"/>
                <a:gd name="T11" fmla="*/ 261 h 270"/>
                <a:gd name="T12" fmla="*/ 376 w 927"/>
                <a:gd name="T13" fmla="*/ 251 h 270"/>
                <a:gd name="T14" fmla="*/ 430 w 927"/>
                <a:gd name="T15" fmla="*/ 261 h 270"/>
                <a:gd name="T16" fmla="*/ 480 w 927"/>
                <a:gd name="T17" fmla="*/ 270 h 270"/>
                <a:gd name="T18" fmla="*/ 499 w 927"/>
                <a:gd name="T19" fmla="*/ 262 h 270"/>
                <a:gd name="T20" fmla="*/ 603 w 927"/>
                <a:gd name="T21" fmla="*/ 261 h 270"/>
                <a:gd name="T22" fmla="*/ 627 w 927"/>
                <a:gd name="T23" fmla="*/ 251 h 270"/>
                <a:gd name="T24" fmla="*/ 681 w 927"/>
                <a:gd name="T25" fmla="*/ 261 h 270"/>
                <a:gd name="T26" fmla="*/ 731 w 927"/>
                <a:gd name="T27" fmla="*/ 270 h 270"/>
                <a:gd name="T28" fmla="*/ 750 w 927"/>
                <a:gd name="T29" fmla="*/ 262 h 270"/>
                <a:gd name="T30" fmla="*/ 854 w 927"/>
                <a:gd name="T31" fmla="*/ 261 h 270"/>
                <a:gd name="T32" fmla="*/ 878 w 927"/>
                <a:gd name="T33" fmla="*/ 251 h 270"/>
                <a:gd name="T34" fmla="*/ 927 w 927"/>
                <a:gd name="T35" fmla="*/ 260 h 270"/>
                <a:gd name="T36" fmla="*/ 221 w 927"/>
                <a:gd name="T37" fmla="*/ 144 h 270"/>
                <a:gd name="T38" fmla="*/ 242 w 927"/>
                <a:gd name="T39" fmla="*/ 126 h 270"/>
                <a:gd name="T40" fmla="*/ 287 w 927"/>
                <a:gd name="T41" fmla="*/ 131 h 270"/>
                <a:gd name="T42" fmla="*/ 339 w 927"/>
                <a:gd name="T43" fmla="*/ 142 h 270"/>
                <a:gd name="T44" fmla="*/ 369 w 927"/>
                <a:gd name="T45" fmla="*/ 140 h 270"/>
                <a:gd name="T46" fmla="*/ 473 w 927"/>
                <a:gd name="T47" fmla="*/ 144 h 270"/>
                <a:gd name="T48" fmla="*/ 493 w 927"/>
                <a:gd name="T49" fmla="*/ 126 h 270"/>
                <a:gd name="T50" fmla="*/ 538 w 927"/>
                <a:gd name="T51" fmla="*/ 131 h 270"/>
                <a:gd name="T52" fmla="*/ 590 w 927"/>
                <a:gd name="T53" fmla="*/ 142 h 270"/>
                <a:gd name="T54" fmla="*/ 621 w 927"/>
                <a:gd name="T55" fmla="*/ 140 h 270"/>
                <a:gd name="T56" fmla="*/ 724 w 927"/>
                <a:gd name="T57" fmla="*/ 144 h 270"/>
                <a:gd name="T58" fmla="*/ 744 w 927"/>
                <a:gd name="T59" fmla="*/ 126 h 270"/>
                <a:gd name="T60" fmla="*/ 789 w 927"/>
                <a:gd name="T61" fmla="*/ 131 h 270"/>
                <a:gd name="T62" fmla="*/ 842 w 927"/>
                <a:gd name="T63" fmla="*/ 142 h 270"/>
                <a:gd name="T64" fmla="*/ 872 w 927"/>
                <a:gd name="T65" fmla="*/ 140 h 270"/>
                <a:gd name="T66" fmla="*/ 347 w 927"/>
                <a:gd name="T67" fmla="*/ 18 h 270"/>
                <a:gd name="T68" fmla="*/ 367 w 927"/>
                <a:gd name="T69" fmla="*/ 1 h 270"/>
                <a:gd name="T70" fmla="*/ 412 w 927"/>
                <a:gd name="T71" fmla="*/ 6 h 270"/>
                <a:gd name="T72" fmla="*/ 465 w 927"/>
                <a:gd name="T73" fmla="*/ 17 h 270"/>
                <a:gd name="T74" fmla="*/ 495 w 927"/>
                <a:gd name="T75" fmla="*/ 14 h 270"/>
                <a:gd name="T76" fmla="*/ 598 w 927"/>
                <a:gd name="T77" fmla="*/ 18 h 270"/>
                <a:gd name="T78" fmla="*/ 619 w 927"/>
                <a:gd name="T79" fmla="*/ 1 h 270"/>
                <a:gd name="T80" fmla="*/ 664 w 927"/>
                <a:gd name="T81" fmla="*/ 6 h 270"/>
                <a:gd name="T82" fmla="*/ 716 w 927"/>
                <a:gd name="T83" fmla="*/ 17 h 270"/>
                <a:gd name="T84" fmla="*/ 747 w 927"/>
                <a:gd name="T85" fmla="*/ 1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27" h="270">
                  <a:moveTo>
                    <a:pt x="0" y="250"/>
                  </a:moveTo>
                  <a:lnTo>
                    <a:pt x="0" y="256"/>
                  </a:lnTo>
                  <a:moveTo>
                    <a:pt x="106" y="256"/>
                  </a:moveTo>
                  <a:lnTo>
                    <a:pt x="107" y="255"/>
                  </a:lnTo>
                  <a:lnTo>
                    <a:pt x="116" y="252"/>
                  </a:lnTo>
                  <a:lnTo>
                    <a:pt x="124" y="251"/>
                  </a:lnTo>
                  <a:lnTo>
                    <a:pt x="139" y="253"/>
                  </a:lnTo>
                  <a:lnTo>
                    <a:pt x="157" y="256"/>
                  </a:lnTo>
                  <a:moveTo>
                    <a:pt x="56" y="136"/>
                  </a:moveTo>
                  <a:lnTo>
                    <a:pt x="74" y="140"/>
                  </a:lnTo>
                  <a:lnTo>
                    <a:pt x="88" y="142"/>
                  </a:lnTo>
                  <a:lnTo>
                    <a:pt x="103" y="145"/>
                  </a:lnTo>
                  <a:lnTo>
                    <a:pt x="108" y="144"/>
                  </a:lnTo>
                  <a:lnTo>
                    <a:pt x="118" y="140"/>
                  </a:lnTo>
                  <a:lnTo>
                    <a:pt x="122" y="136"/>
                  </a:lnTo>
                  <a:lnTo>
                    <a:pt x="126" y="131"/>
                  </a:lnTo>
                  <a:moveTo>
                    <a:pt x="347" y="270"/>
                  </a:moveTo>
                  <a:lnTo>
                    <a:pt x="351" y="261"/>
                  </a:lnTo>
                  <a:lnTo>
                    <a:pt x="358" y="255"/>
                  </a:lnTo>
                  <a:lnTo>
                    <a:pt x="367" y="252"/>
                  </a:lnTo>
                  <a:lnTo>
                    <a:pt x="376" y="251"/>
                  </a:lnTo>
                  <a:lnTo>
                    <a:pt x="390" y="253"/>
                  </a:lnTo>
                  <a:lnTo>
                    <a:pt x="412" y="257"/>
                  </a:lnTo>
                  <a:lnTo>
                    <a:pt x="430" y="261"/>
                  </a:lnTo>
                  <a:lnTo>
                    <a:pt x="451" y="265"/>
                  </a:lnTo>
                  <a:lnTo>
                    <a:pt x="465" y="268"/>
                  </a:lnTo>
                  <a:lnTo>
                    <a:pt x="480" y="270"/>
                  </a:lnTo>
                  <a:lnTo>
                    <a:pt x="485" y="270"/>
                  </a:lnTo>
                  <a:lnTo>
                    <a:pt x="495" y="266"/>
                  </a:lnTo>
                  <a:lnTo>
                    <a:pt x="499" y="262"/>
                  </a:lnTo>
                  <a:lnTo>
                    <a:pt x="503" y="256"/>
                  </a:lnTo>
                  <a:moveTo>
                    <a:pt x="598" y="270"/>
                  </a:moveTo>
                  <a:lnTo>
                    <a:pt x="603" y="261"/>
                  </a:lnTo>
                  <a:lnTo>
                    <a:pt x="610" y="255"/>
                  </a:lnTo>
                  <a:lnTo>
                    <a:pt x="619" y="252"/>
                  </a:lnTo>
                  <a:lnTo>
                    <a:pt x="627" y="251"/>
                  </a:lnTo>
                  <a:lnTo>
                    <a:pt x="641" y="253"/>
                  </a:lnTo>
                  <a:lnTo>
                    <a:pt x="664" y="257"/>
                  </a:lnTo>
                  <a:lnTo>
                    <a:pt x="681" y="261"/>
                  </a:lnTo>
                  <a:lnTo>
                    <a:pt x="703" y="265"/>
                  </a:lnTo>
                  <a:lnTo>
                    <a:pt x="716" y="268"/>
                  </a:lnTo>
                  <a:lnTo>
                    <a:pt x="731" y="270"/>
                  </a:lnTo>
                  <a:lnTo>
                    <a:pt x="736" y="270"/>
                  </a:lnTo>
                  <a:lnTo>
                    <a:pt x="747" y="266"/>
                  </a:lnTo>
                  <a:lnTo>
                    <a:pt x="750" y="262"/>
                  </a:lnTo>
                  <a:lnTo>
                    <a:pt x="754" y="256"/>
                  </a:lnTo>
                  <a:moveTo>
                    <a:pt x="849" y="270"/>
                  </a:moveTo>
                  <a:lnTo>
                    <a:pt x="854" y="261"/>
                  </a:lnTo>
                  <a:lnTo>
                    <a:pt x="861" y="255"/>
                  </a:lnTo>
                  <a:lnTo>
                    <a:pt x="870" y="252"/>
                  </a:lnTo>
                  <a:lnTo>
                    <a:pt x="878" y="251"/>
                  </a:lnTo>
                  <a:lnTo>
                    <a:pt x="893" y="253"/>
                  </a:lnTo>
                  <a:lnTo>
                    <a:pt x="915" y="257"/>
                  </a:lnTo>
                  <a:lnTo>
                    <a:pt x="927" y="260"/>
                  </a:lnTo>
                  <a:moveTo>
                    <a:pt x="251" y="250"/>
                  </a:moveTo>
                  <a:lnTo>
                    <a:pt x="251" y="256"/>
                  </a:lnTo>
                  <a:moveTo>
                    <a:pt x="221" y="144"/>
                  </a:moveTo>
                  <a:lnTo>
                    <a:pt x="226" y="136"/>
                  </a:lnTo>
                  <a:lnTo>
                    <a:pt x="233" y="129"/>
                  </a:lnTo>
                  <a:lnTo>
                    <a:pt x="242" y="126"/>
                  </a:lnTo>
                  <a:lnTo>
                    <a:pt x="250" y="126"/>
                  </a:lnTo>
                  <a:lnTo>
                    <a:pt x="264" y="128"/>
                  </a:lnTo>
                  <a:lnTo>
                    <a:pt x="287" y="131"/>
                  </a:lnTo>
                  <a:lnTo>
                    <a:pt x="304" y="135"/>
                  </a:lnTo>
                  <a:lnTo>
                    <a:pt x="325" y="140"/>
                  </a:lnTo>
                  <a:lnTo>
                    <a:pt x="339" y="142"/>
                  </a:lnTo>
                  <a:lnTo>
                    <a:pt x="354" y="145"/>
                  </a:lnTo>
                  <a:lnTo>
                    <a:pt x="359" y="144"/>
                  </a:lnTo>
                  <a:lnTo>
                    <a:pt x="369" y="140"/>
                  </a:lnTo>
                  <a:lnTo>
                    <a:pt x="373" y="136"/>
                  </a:lnTo>
                  <a:lnTo>
                    <a:pt x="377" y="131"/>
                  </a:lnTo>
                  <a:moveTo>
                    <a:pt x="473" y="144"/>
                  </a:moveTo>
                  <a:lnTo>
                    <a:pt x="477" y="136"/>
                  </a:lnTo>
                  <a:lnTo>
                    <a:pt x="484" y="129"/>
                  </a:lnTo>
                  <a:lnTo>
                    <a:pt x="493" y="126"/>
                  </a:lnTo>
                  <a:lnTo>
                    <a:pt x="501" y="126"/>
                  </a:lnTo>
                  <a:lnTo>
                    <a:pt x="516" y="128"/>
                  </a:lnTo>
                  <a:lnTo>
                    <a:pt x="538" y="131"/>
                  </a:lnTo>
                  <a:lnTo>
                    <a:pt x="556" y="135"/>
                  </a:lnTo>
                  <a:lnTo>
                    <a:pt x="577" y="140"/>
                  </a:lnTo>
                  <a:lnTo>
                    <a:pt x="590" y="142"/>
                  </a:lnTo>
                  <a:lnTo>
                    <a:pt x="605" y="145"/>
                  </a:lnTo>
                  <a:lnTo>
                    <a:pt x="610" y="144"/>
                  </a:lnTo>
                  <a:lnTo>
                    <a:pt x="621" y="140"/>
                  </a:lnTo>
                  <a:lnTo>
                    <a:pt x="625" y="136"/>
                  </a:lnTo>
                  <a:lnTo>
                    <a:pt x="629" y="131"/>
                  </a:lnTo>
                  <a:moveTo>
                    <a:pt x="724" y="144"/>
                  </a:moveTo>
                  <a:lnTo>
                    <a:pt x="728" y="136"/>
                  </a:lnTo>
                  <a:lnTo>
                    <a:pt x="735" y="129"/>
                  </a:lnTo>
                  <a:lnTo>
                    <a:pt x="744" y="126"/>
                  </a:lnTo>
                  <a:lnTo>
                    <a:pt x="753" y="126"/>
                  </a:lnTo>
                  <a:lnTo>
                    <a:pt x="767" y="128"/>
                  </a:lnTo>
                  <a:lnTo>
                    <a:pt x="789" y="131"/>
                  </a:lnTo>
                  <a:lnTo>
                    <a:pt x="807" y="135"/>
                  </a:lnTo>
                  <a:lnTo>
                    <a:pt x="828" y="140"/>
                  </a:lnTo>
                  <a:lnTo>
                    <a:pt x="842" y="142"/>
                  </a:lnTo>
                  <a:lnTo>
                    <a:pt x="857" y="145"/>
                  </a:lnTo>
                  <a:lnTo>
                    <a:pt x="862" y="144"/>
                  </a:lnTo>
                  <a:lnTo>
                    <a:pt x="872" y="140"/>
                  </a:lnTo>
                  <a:lnTo>
                    <a:pt x="876" y="136"/>
                  </a:lnTo>
                  <a:lnTo>
                    <a:pt x="880" y="131"/>
                  </a:lnTo>
                  <a:moveTo>
                    <a:pt x="347" y="18"/>
                  </a:moveTo>
                  <a:lnTo>
                    <a:pt x="351" y="10"/>
                  </a:lnTo>
                  <a:lnTo>
                    <a:pt x="358" y="4"/>
                  </a:lnTo>
                  <a:lnTo>
                    <a:pt x="367" y="1"/>
                  </a:lnTo>
                  <a:lnTo>
                    <a:pt x="376" y="0"/>
                  </a:lnTo>
                  <a:lnTo>
                    <a:pt x="390" y="2"/>
                  </a:lnTo>
                  <a:lnTo>
                    <a:pt x="412" y="6"/>
                  </a:lnTo>
                  <a:lnTo>
                    <a:pt x="430" y="9"/>
                  </a:lnTo>
                  <a:lnTo>
                    <a:pt x="451" y="14"/>
                  </a:lnTo>
                  <a:lnTo>
                    <a:pt x="465" y="17"/>
                  </a:lnTo>
                  <a:lnTo>
                    <a:pt x="480" y="19"/>
                  </a:lnTo>
                  <a:lnTo>
                    <a:pt x="485" y="18"/>
                  </a:lnTo>
                  <a:lnTo>
                    <a:pt x="495" y="14"/>
                  </a:lnTo>
                  <a:lnTo>
                    <a:pt x="499" y="11"/>
                  </a:lnTo>
                  <a:lnTo>
                    <a:pt x="503" y="5"/>
                  </a:lnTo>
                  <a:moveTo>
                    <a:pt x="598" y="18"/>
                  </a:moveTo>
                  <a:lnTo>
                    <a:pt x="603" y="10"/>
                  </a:lnTo>
                  <a:lnTo>
                    <a:pt x="610" y="4"/>
                  </a:lnTo>
                  <a:lnTo>
                    <a:pt x="619" y="1"/>
                  </a:lnTo>
                  <a:lnTo>
                    <a:pt x="627" y="0"/>
                  </a:lnTo>
                  <a:lnTo>
                    <a:pt x="641" y="2"/>
                  </a:lnTo>
                  <a:lnTo>
                    <a:pt x="664" y="6"/>
                  </a:lnTo>
                  <a:lnTo>
                    <a:pt x="681" y="9"/>
                  </a:lnTo>
                  <a:lnTo>
                    <a:pt x="703" y="14"/>
                  </a:lnTo>
                  <a:lnTo>
                    <a:pt x="716" y="17"/>
                  </a:lnTo>
                  <a:lnTo>
                    <a:pt x="731" y="19"/>
                  </a:lnTo>
                  <a:lnTo>
                    <a:pt x="736" y="18"/>
                  </a:lnTo>
                  <a:lnTo>
                    <a:pt x="747" y="14"/>
                  </a:lnTo>
                  <a:lnTo>
                    <a:pt x="750" y="11"/>
                  </a:lnTo>
                  <a:lnTo>
                    <a:pt x="754" y="5"/>
                  </a:lnTo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3" name="Freeform 87"/>
            <p:cNvSpPr>
              <a:spLocks noEditPoints="1"/>
            </p:cNvSpPr>
            <p:nvPr/>
          </p:nvSpPr>
          <p:spPr bwMode="auto">
            <a:xfrm>
              <a:off x="2998" y="2109"/>
              <a:ext cx="189" cy="62"/>
            </a:xfrm>
            <a:custGeom>
              <a:avLst/>
              <a:gdLst>
                <a:gd name="T0" fmla="*/ 7 w 832"/>
                <a:gd name="T1" fmla="*/ 9 h 270"/>
                <a:gd name="T2" fmla="*/ 263 w 832"/>
                <a:gd name="T3" fmla="*/ 255 h 270"/>
                <a:gd name="T4" fmla="*/ 295 w 832"/>
                <a:gd name="T5" fmla="*/ 253 h 270"/>
                <a:gd name="T6" fmla="*/ 356 w 832"/>
                <a:gd name="T7" fmla="*/ 265 h 270"/>
                <a:gd name="T8" fmla="*/ 390 w 832"/>
                <a:gd name="T9" fmla="*/ 270 h 270"/>
                <a:gd name="T10" fmla="*/ 408 w 832"/>
                <a:gd name="T11" fmla="*/ 256 h 270"/>
                <a:gd name="T12" fmla="*/ 514 w 832"/>
                <a:gd name="T13" fmla="*/ 255 h 270"/>
                <a:gd name="T14" fmla="*/ 546 w 832"/>
                <a:gd name="T15" fmla="*/ 253 h 270"/>
                <a:gd name="T16" fmla="*/ 607 w 832"/>
                <a:gd name="T17" fmla="*/ 265 h 270"/>
                <a:gd name="T18" fmla="*/ 641 w 832"/>
                <a:gd name="T19" fmla="*/ 270 h 270"/>
                <a:gd name="T20" fmla="*/ 659 w 832"/>
                <a:gd name="T21" fmla="*/ 256 h 270"/>
                <a:gd name="T22" fmla="*/ 766 w 832"/>
                <a:gd name="T23" fmla="*/ 255 h 270"/>
                <a:gd name="T24" fmla="*/ 797 w 832"/>
                <a:gd name="T25" fmla="*/ 253 h 270"/>
                <a:gd name="T26" fmla="*/ 78 w 832"/>
                <a:gd name="T27" fmla="*/ 260 h 270"/>
                <a:gd name="T28" fmla="*/ 119 w 832"/>
                <a:gd name="T29" fmla="*/ 268 h 270"/>
                <a:gd name="T30" fmla="*/ 149 w 832"/>
                <a:gd name="T31" fmla="*/ 266 h 270"/>
                <a:gd name="T32" fmla="*/ 126 w 832"/>
                <a:gd name="T33" fmla="*/ 144 h 270"/>
                <a:gd name="T34" fmla="*/ 147 w 832"/>
                <a:gd name="T35" fmla="*/ 126 h 270"/>
                <a:gd name="T36" fmla="*/ 191 w 832"/>
                <a:gd name="T37" fmla="*/ 131 h 270"/>
                <a:gd name="T38" fmla="*/ 244 w 832"/>
                <a:gd name="T39" fmla="*/ 142 h 270"/>
                <a:gd name="T40" fmla="*/ 274 w 832"/>
                <a:gd name="T41" fmla="*/ 140 h 270"/>
                <a:gd name="T42" fmla="*/ 378 w 832"/>
                <a:gd name="T43" fmla="*/ 144 h 270"/>
                <a:gd name="T44" fmla="*/ 398 w 832"/>
                <a:gd name="T45" fmla="*/ 126 h 270"/>
                <a:gd name="T46" fmla="*/ 443 w 832"/>
                <a:gd name="T47" fmla="*/ 131 h 270"/>
                <a:gd name="T48" fmla="*/ 495 w 832"/>
                <a:gd name="T49" fmla="*/ 142 h 270"/>
                <a:gd name="T50" fmla="*/ 526 w 832"/>
                <a:gd name="T51" fmla="*/ 140 h 270"/>
                <a:gd name="T52" fmla="*/ 629 w 832"/>
                <a:gd name="T53" fmla="*/ 144 h 270"/>
                <a:gd name="T54" fmla="*/ 649 w 832"/>
                <a:gd name="T55" fmla="*/ 126 h 270"/>
                <a:gd name="T56" fmla="*/ 694 w 832"/>
                <a:gd name="T57" fmla="*/ 131 h 270"/>
                <a:gd name="T58" fmla="*/ 746 w 832"/>
                <a:gd name="T59" fmla="*/ 142 h 270"/>
                <a:gd name="T60" fmla="*/ 777 w 832"/>
                <a:gd name="T61" fmla="*/ 140 h 270"/>
                <a:gd name="T62" fmla="*/ 252 w 832"/>
                <a:gd name="T63" fmla="*/ 11 h 270"/>
                <a:gd name="T64" fmla="*/ 356 w 832"/>
                <a:gd name="T65" fmla="*/ 14 h 270"/>
                <a:gd name="T66" fmla="*/ 390 w 832"/>
                <a:gd name="T67" fmla="*/ 18 h 270"/>
                <a:gd name="T68" fmla="*/ 408 w 832"/>
                <a:gd name="T69" fmla="*/ 5 h 270"/>
                <a:gd name="T70" fmla="*/ 514 w 832"/>
                <a:gd name="T71" fmla="*/ 4 h 270"/>
                <a:gd name="T72" fmla="*/ 546 w 832"/>
                <a:gd name="T73" fmla="*/ 2 h 270"/>
                <a:gd name="T74" fmla="*/ 607 w 832"/>
                <a:gd name="T75" fmla="*/ 14 h 270"/>
                <a:gd name="T76" fmla="*/ 641 w 832"/>
                <a:gd name="T77" fmla="*/ 18 h 270"/>
                <a:gd name="T78" fmla="*/ 659 w 832"/>
                <a:gd name="T79" fmla="*/ 5 h 270"/>
                <a:gd name="T80" fmla="*/ 766 w 832"/>
                <a:gd name="T81" fmla="*/ 4 h 270"/>
                <a:gd name="T82" fmla="*/ 797 w 832"/>
                <a:gd name="T83" fmla="*/ 2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32" h="270">
                  <a:moveTo>
                    <a:pt x="0" y="18"/>
                  </a:moveTo>
                  <a:lnTo>
                    <a:pt x="5" y="10"/>
                  </a:lnTo>
                  <a:lnTo>
                    <a:pt x="7" y="9"/>
                  </a:lnTo>
                  <a:moveTo>
                    <a:pt x="252" y="270"/>
                  </a:moveTo>
                  <a:lnTo>
                    <a:pt x="256" y="261"/>
                  </a:lnTo>
                  <a:lnTo>
                    <a:pt x="263" y="255"/>
                  </a:lnTo>
                  <a:lnTo>
                    <a:pt x="272" y="252"/>
                  </a:lnTo>
                  <a:lnTo>
                    <a:pt x="280" y="251"/>
                  </a:lnTo>
                  <a:lnTo>
                    <a:pt x="295" y="253"/>
                  </a:lnTo>
                  <a:lnTo>
                    <a:pt x="317" y="257"/>
                  </a:lnTo>
                  <a:lnTo>
                    <a:pt x="335" y="261"/>
                  </a:lnTo>
                  <a:lnTo>
                    <a:pt x="356" y="265"/>
                  </a:lnTo>
                  <a:lnTo>
                    <a:pt x="370" y="268"/>
                  </a:lnTo>
                  <a:lnTo>
                    <a:pt x="385" y="270"/>
                  </a:lnTo>
                  <a:lnTo>
                    <a:pt x="390" y="270"/>
                  </a:lnTo>
                  <a:lnTo>
                    <a:pt x="400" y="266"/>
                  </a:lnTo>
                  <a:lnTo>
                    <a:pt x="404" y="262"/>
                  </a:lnTo>
                  <a:lnTo>
                    <a:pt x="408" y="256"/>
                  </a:lnTo>
                  <a:moveTo>
                    <a:pt x="503" y="270"/>
                  </a:moveTo>
                  <a:lnTo>
                    <a:pt x="508" y="261"/>
                  </a:lnTo>
                  <a:lnTo>
                    <a:pt x="514" y="255"/>
                  </a:lnTo>
                  <a:lnTo>
                    <a:pt x="524" y="252"/>
                  </a:lnTo>
                  <a:lnTo>
                    <a:pt x="532" y="251"/>
                  </a:lnTo>
                  <a:lnTo>
                    <a:pt x="546" y="253"/>
                  </a:lnTo>
                  <a:lnTo>
                    <a:pt x="569" y="257"/>
                  </a:lnTo>
                  <a:lnTo>
                    <a:pt x="586" y="261"/>
                  </a:lnTo>
                  <a:lnTo>
                    <a:pt x="607" y="265"/>
                  </a:lnTo>
                  <a:lnTo>
                    <a:pt x="621" y="268"/>
                  </a:lnTo>
                  <a:lnTo>
                    <a:pt x="636" y="270"/>
                  </a:lnTo>
                  <a:lnTo>
                    <a:pt x="641" y="270"/>
                  </a:lnTo>
                  <a:lnTo>
                    <a:pt x="651" y="266"/>
                  </a:lnTo>
                  <a:lnTo>
                    <a:pt x="655" y="262"/>
                  </a:lnTo>
                  <a:lnTo>
                    <a:pt x="659" y="256"/>
                  </a:lnTo>
                  <a:moveTo>
                    <a:pt x="754" y="270"/>
                  </a:moveTo>
                  <a:lnTo>
                    <a:pt x="759" y="261"/>
                  </a:lnTo>
                  <a:lnTo>
                    <a:pt x="766" y="255"/>
                  </a:lnTo>
                  <a:lnTo>
                    <a:pt x="775" y="252"/>
                  </a:lnTo>
                  <a:lnTo>
                    <a:pt x="783" y="251"/>
                  </a:lnTo>
                  <a:lnTo>
                    <a:pt x="797" y="253"/>
                  </a:lnTo>
                  <a:lnTo>
                    <a:pt x="820" y="257"/>
                  </a:lnTo>
                  <a:lnTo>
                    <a:pt x="832" y="260"/>
                  </a:lnTo>
                  <a:moveTo>
                    <a:pt x="78" y="260"/>
                  </a:moveTo>
                  <a:lnTo>
                    <a:pt x="83" y="261"/>
                  </a:lnTo>
                  <a:lnTo>
                    <a:pt x="105" y="265"/>
                  </a:lnTo>
                  <a:lnTo>
                    <a:pt x="119" y="268"/>
                  </a:lnTo>
                  <a:lnTo>
                    <a:pt x="133" y="270"/>
                  </a:lnTo>
                  <a:lnTo>
                    <a:pt x="139" y="270"/>
                  </a:lnTo>
                  <a:lnTo>
                    <a:pt x="149" y="266"/>
                  </a:lnTo>
                  <a:lnTo>
                    <a:pt x="152" y="262"/>
                  </a:lnTo>
                  <a:lnTo>
                    <a:pt x="156" y="256"/>
                  </a:lnTo>
                  <a:moveTo>
                    <a:pt x="126" y="144"/>
                  </a:moveTo>
                  <a:lnTo>
                    <a:pt x="130" y="136"/>
                  </a:lnTo>
                  <a:lnTo>
                    <a:pt x="137" y="129"/>
                  </a:lnTo>
                  <a:lnTo>
                    <a:pt x="147" y="126"/>
                  </a:lnTo>
                  <a:lnTo>
                    <a:pt x="155" y="126"/>
                  </a:lnTo>
                  <a:lnTo>
                    <a:pt x="169" y="128"/>
                  </a:lnTo>
                  <a:lnTo>
                    <a:pt x="191" y="131"/>
                  </a:lnTo>
                  <a:lnTo>
                    <a:pt x="209" y="135"/>
                  </a:lnTo>
                  <a:lnTo>
                    <a:pt x="230" y="140"/>
                  </a:lnTo>
                  <a:lnTo>
                    <a:pt x="244" y="142"/>
                  </a:lnTo>
                  <a:lnTo>
                    <a:pt x="259" y="145"/>
                  </a:lnTo>
                  <a:lnTo>
                    <a:pt x="264" y="144"/>
                  </a:lnTo>
                  <a:lnTo>
                    <a:pt x="274" y="140"/>
                  </a:lnTo>
                  <a:lnTo>
                    <a:pt x="278" y="136"/>
                  </a:lnTo>
                  <a:lnTo>
                    <a:pt x="282" y="131"/>
                  </a:lnTo>
                  <a:moveTo>
                    <a:pt x="378" y="144"/>
                  </a:moveTo>
                  <a:lnTo>
                    <a:pt x="382" y="136"/>
                  </a:lnTo>
                  <a:lnTo>
                    <a:pt x="389" y="129"/>
                  </a:lnTo>
                  <a:lnTo>
                    <a:pt x="398" y="126"/>
                  </a:lnTo>
                  <a:lnTo>
                    <a:pt x="406" y="126"/>
                  </a:lnTo>
                  <a:lnTo>
                    <a:pt x="420" y="128"/>
                  </a:lnTo>
                  <a:lnTo>
                    <a:pt x="443" y="131"/>
                  </a:lnTo>
                  <a:lnTo>
                    <a:pt x="460" y="135"/>
                  </a:lnTo>
                  <a:lnTo>
                    <a:pt x="482" y="140"/>
                  </a:lnTo>
                  <a:lnTo>
                    <a:pt x="495" y="142"/>
                  </a:lnTo>
                  <a:lnTo>
                    <a:pt x="510" y="145"/>
                  </a:lnTo>
                  <a:lnTo>
                    <a:pt x="515" y="144"/>
                  </a:lnTo>
                  <a:lnTo>
                    <a:pt x="526" y="140"/>
                  </a:lnTo>
                  <a:lnTo>
                    <a:pt x="529" y="136"/>
                  </a:lnTo>
                  <a:lnTo>
                    <a:pt x="533" y="131"/>
                  </a:lnTo>
                  <a:moveTo>
                    <a:pt x="629" y="144"/>
                  </a:moveTo>
                  <a:lnTo>
                    <a:pt x="633" y="136"/>
                  </a:lnTo>
                  <a:lnTo>
                    <a:pt x="640" y="129"/>
                  </a:lnTo>
                  <a:lnTo>
                    <a:pt x="649" y="126"/>
                  </a:lnTo>
                  <a:lnTo>
                    <a:pt x="657" y="126"/>
                  </a:lnTo>
                  <a:lnTo>
                    <a:pt x="672" y="128"/>
                  </a:lnTo>
                  <a:lnTo>
                    <a:pt x="694" y="131"/>
                  </a:lnTo>
                  <a:lnTo>
                    <a:pt x="712" y="135"/>
                  </a:lnTo>
                  <a:lnTo>
                    <a:pt x="733" y="140"/>
                  </a:lnTo>
                  <a:lnTo>
                    <a:pt x="746" y="142"/>
                  </a:lnTo>
                  <a:lnTo>
                    <a:pt x="761" y="145"/>
                  </a:lnTo>
                  <a:lnTo>
                    <a:pt x="767" y="144"/>
                  </a:lnTo>
                  <a:lnTo>
                    <a:pt x="777" y="140"/>
                  </a:lnTo>
                  <a:lnTo>
                    <a:pt x="781" y="136"/>
                  </a:lnTo>
                  <a:lnTo>
                    <a:pt x="784" y="131"/>
                  </a:lnTo>
                  <a:moveTo>
                    <a:pt x="252" y="11"/>
                  </a:moveTo>
                  <a:lnTo>
                    <a:pt x="252" y="18"/>
                  </a:lnTo>
                  <a:moveTo>
                    <a:pt x="353" y="13"/>
                  </a:moveTo>
                  <a:lnTo>
                    <a:pt x="356" y="14"/>
                  </a:lnTo>
                  <a:lnTo>
                    <a:pt x="370" y="17"/>
                  </a:lnTo>
                  <a:lnTo>
                    <a:pt x="385" y="19"/>
                  </a:lnTo>
                  <a:lnTo>
                    <a:pt x="390" y="18"/>
                  </a:lnTo>
                  <a:lnTo>
                    <a:pt x="400" y="14"/>
                  </a:lnTo>
                  <a:lnTo>
                    <a:pt x="404" y="11"/>
                  </a:lnTo>
                  <a:lnTo>
                    <a:pt x="408" y="5"/>
                  </a:lnTo>
                  <a:moveTo>
                    <a:pt x="503" y="18"/>
                  </a:moveTo>
                  <a:lnTo>
                    <a:pt x="508" y="10"/>
                  </a:lnTo>
                  <a:lnTo>
                    <a:pt x="514" y="4"/>
                  </a:lnTo>
                  <a:lnTo>
                    <a:pt x="524" y="1"/>
                  </a:lnTo>
                  <a:lnTo>
                    <a:pt x="532" y="0"/>
                  </a:lnTo>
                  <a:lnTo>
                    <a:pt x="546" y="2"/>
                  </a:lnTo>
                  <a:lnTo>
                    <a:pt x="569" y="6"/>
                  </a:lnTo>
                  <a:lnTo>
                    <a:pt x="586" y="9"/>
                  </a:lnTo>
                  <a:lnTo>
                    <a:pt x="607" y="14"/>
                  </a:lnTo>
                  <a:lnTo>
                    <a:pt x="621" y="17"/>
                  </a:lnTo>
                  <a:lnTo>
                    <a:pt x="636" y="19"/>
                  </a:lnTo>
                  <a:lnTo>
                    <a:pt x="641" y="18"/>
                  </a:lnTo>
                  <a:lnTo>
                    <a:pt x="651" y="14"/>
                  </a:lnTo>
                  <a:lnTo>
                    <a:pt x="655" y="11"/>
                  </a:lnTo>
                  <a:lnTo>
                    <a:pt x="659" y="5"/>
                  </a:lnTo>
                  <a:moveTo>
                    <a:pt x="754" y="18"/>
                  </a:moveTo>
                  <a:lnTo>
                    <a:pt x="759" y="10"/>
                  </a:lnTo>
                  <a:lnTo>
                    <a:pt x="766" y="4"/>
                  </a:lnTo>
                  <a:lnTo>
                    <a:pt x="775" y="1"/>
                  </a:lnTo>
                  <a:lnTo>
                    <a:pt x="783" y="0"/>
                  </a:lnTo>
                  <a:lnTo>
                    <a:pt x="797" y="2"/>
                  </a:lnTo>
                  <a:lnTo>
                    <a:pt x="820" y="6"/>
                  </a:lnTo>
                  <a:lnTo>
                    <a:pt x="832" y="9"/>
                  </a:lnTo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4" name="Freeform 88"/>
            <p:cNvSpPr>
              <a:spLocks noEditPoints="1"/>
            </p:cNvSpPr>
            <p:nvPr/>
          </p:nvSpPr>
          <p:spPr bwMode="auto">
            <a:xfrm>
              <a:off x="3027" y="2109"/>
              <a:ext cx="331" cy="62"/>
            </a:xfrm>
            <a:custGeom>
              <a:avLst/>
              <a:gdLst>
                <a:gd name="T0" fmla="*/ 12 w 1459"/>
                <a:gd name="T1" fmla="*/ 18 h 270"/>
                <a:gd name="T2" fmla="*/ 883 w 1459"/>
                <a:gd name="T3" fmla="*/ 261 h 270"/>
                <a:gd name="T4" fmla="*/ 907 w 1459"/>
                <a:gd name="T5" fmla="*/ 251 h 270"/>
                <a:gd name="T6" fmla="*/ 962 w 1459"/>
                <a:gd name="T7" fmla="*/ 261 h 270"/>
                <a:gd name="T8" fmla="*/ 1012 w 1459"/>
                <a:gd name="T9" fmla="*/ 270 h 270"/>
                <a:gd name="T10" fmla="*/ 1031 w 1459"/>
                <a:gd name="T11" fmla="*/ 262 h 270"/>
                <a:gd name="T12" fmla="*/ 1134 w 1459"/>
                <a:gd name="T13" fmla="*/ 261 h 270"/>
                <a:gd name="T14" fmla="*/ 1159 w 1459"/>
                <a:gd name="T15" fmla="*/ 251 h 270"/>
                <a:gd name="T16" fmla="*/ 1213 w 1459"/>
                <a:gd name="T17" fmla="*/ 261 h 270"/>
                <a:gd name="T18" fmla="*/ 1263 w 1459"/>
                <a:gd name="T19" fmla="*/ 270 h 270"/>
                <a:gd name="T20" fmla="*/ 1282 w 1459"/>
                <a:gd name="T21" fmla="*/ 262 h 270"/>
                <a:gd name="T22" fmla="*/ 1392 w 1459"/>
                <a:gd name="T23" fmla="*/ 255 h 270"/>
                <a:gd name="T24" fmla="*/ 1416 w 1459"/>
                <a:gd name="T25" fmla="*/ 252 h 270"/>
                <a:gd name="T26" fmla="*/ 732 w 1459"/>
                <a:gd name="T27" fmla="*/ 265 h 270"/>
                <a:gd name="T28" fmla="*/ 765 w 1459"/>
                <a:gd name="T29" fmla="*/ 270 h 270"/>
                <a:gd name="T30" fmla="*/ 783 w 1459"/>
                <a:gd name="T31" fmla="*/ 256 h 270"/>
                <a:gd name="T32" fmla="*/ 764 w 1459"/>
                <a:gd name="T33" fmla="*/ 129 h 270"/>
                <a:gd name="T34" fmla="*/ 796 w 1459"/>
                <a:gd name="T35" fmla="*/ 128 h 270"/>
                <a:gd name="T36" fmla="*/ 857 w 1459"/>
                <a:gd name="T37" fmla="*/ 140 h 270"/>
                <a:gd name="T38" fmla="*/ 891 w 1459"/>
                <a:gd name="T39" fmla="*/ 144 h 270"/>
                <a:gd name="T40" fmla="*/ 909 w 1459"/>
                <a:gd name="T41" fmla="*/ 131 h 270"/>
                <a:gd name="T42" fmla="*/ 1016 w 1459"/>
                <a:gd name="T43" fmla="*/ 129 h 270"/>
                <a:gd name="T44" fmla="*/ 1047 w 1459"/>
                <a:gd name="T45" fmla="*/ 128 h 270"/>
                <a:gd name="T46" fmla="*/ 1109 w 1459"/>
                <a:gd name="T47" fmla="*/ 140 h 270"/>
                <a:gd name="T48" fmla="*/ 1142 w 1459"/>
                <a:gd name="T49" fmla="*/ 144 h 270"/>
                <a:gd name="T50" fmla="*/ 1160 w 1459"/>
                <a:gd name="T51" fmla="*/ 131 h 270"/>
                <a:gd name="T52" fmla="*/ 1267 w 1459"/>
                <a:gd name="T53" fmla="*/ 129 h 270"/>
                <a:gd name="T54" fmla="*/ 1299 w 1459"/>
                <a:gd name="T55" fmla="*/ 128 h 270"/>
                <a:gd name="T56" fmla="*/ 1360 w 1459"/>
                <a:gd name="T57" fmla="*/ 140 h 270"/>
                <a:gd name="T58" fmla="*/ 1394 w 1459"/>
                <a:gd name="T59" fmla="*/ 144 h 270"/>
                <a:gd name="T60" fmla="*/ 1411 w 1459"/>
                <a:gd name="T61" fmla="*/ 131 h 270"/>
                <a:gd name="T62" fmla="*/ 890 w 1459"/>
                <a:gd name="T63" fmla="*/ 4 h 270"/>
                <a:gd name="T64" fmla="*/ 922 w 1459"/>
                <a:gd name="T65" fmla="*/ 2 h 270"/>
                <a:gd name="T66" fmla="*/ 983 w 1459"/>
                <a:gd name="T67" fmla="*/ 14 h 270"/>
                <a:gd name="T68" fmla="*/ 1016 w 1459"/>
                <a:gd name="T69" fmla="*/ 18 h 270"/>
                <a:gd name="T70" fmla="*/ 1035 w 1459"/>
                <a:gd name="T71" fmla="*/ 5 h 270"/>
                <a:gd name="T72" fmla="*/ 1141 w 1459"/>
                <a:gd name="T73" fmla="*/ 4 h 270"/>
                <a:gd name="T74" fmla="*/ 1173 w 1459"/>
                <a:gd name="T75" fmla="*/ 2 h 270"/>
                <a:gd name="T76" fmla="*/ 1234 w 1459"/>
                <a:gd name="T77" fmla="*/ 14 h 270"/>
                <a:gd name="T78" fmla="*/ 1268 w 1459"/>
                <a:gd name="T79" fmla="*/ 18 h 270"/>
                <a:gd name="T80" fmla="*/ 1286 w 1459"/>
                <a:gd name="T81" fmla="*/ 5 h 270"/>
                <a:gd name="T82" fmla="*/ 1392 w 1459"/>
                <a:gd name="T83" fmla="*/ 4 h 270"/>
                <a:gd name="T84" fmla="*/ 1424 w 1459"/>
                <a:gd name="T85" fmla="*/ 2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59" h="270">
                  <a:moveTo>
                    <a:pt x="0" y="18"/>
                  </a:moveTo>
                  <a:lnTo>
                    <a:pt x="6" y="19"/>
                  </a:lnTo>
                  <a:lnTo>
                    <a:pt x="12" y="18"/>
                  </a:lnTo>
                  <a:lnTo>
                    <a:pt x="12" y="18"/>
                  </a:lnTo>
                  <a:moveTo>
                    <a:pt x="879" y="270"/>
                  </a:moveTo>
                  <a:lnTo>
                    <a:pt x="883" y="261"/>
                  </a:lnTo>
                  <a:lnTo>
                    <a:pt x="890" y="255"/>
                  </a:lnTo>
                  <a:lnTo>
                    <a:pt x="899" y="252"/>
                  </a:lnTo>
                  <a:lnTo>
                    <a:pt x="907" y="251"/>
                  </a:lnTo>
                  <a:lnTo>
                    <a:pt x="922" y="253"/>
                  </a:lnTo>
                  <a:lnTo>
                    <a:pt x="944" y="257"/>
                  </a:lnTo>
                  <a:lnTo>
                    <a:pt x="962" y="261"/>
                  </a:lnTo>
                  <a:lnTo>
                    <a:pt x="983" y="265"/>
                  </a:lnTo>
                  <a:lnTo>
                    <a:pt x="997" y="268"/>
                  </a:lnTo>
                  <a:lnTo>
                    <a:pt x="1012" y="270"/>
                  </a:lnTo>
                  <a:lnTo>
                    <a:pt x="1016" y="270"/>
                  </a:lnTo>
                  <a:lnTo>
                    <a:pt x="1027" y="266"/>
                  </a:lnTo>
                  <a:lnTo>
                    <a:pt x="1031" y="262"/>
                  </a:lnTo>
                  <a:lnTo>
                    <a:pt x="1035" y="256"/>
                  </a:lnTo>
                  <a:moveTo>
                    <a:pt x="1130" y="270"/>
                  </a:moveTo>
                  <a:lnTo>
                    <a:pt x="1134" y="261"/>
                  </a:lnTo>
                  <a:lnTo>
                    <a:pt x="1141" y="255"/>
                  </a:lnTo>
                  <a:lnTo>
                    <a:pt x="1150" y="252"/>
                  </a:lnTo>
                  <a:lnTo>
                    <a:pt x="1159" y="251"/>
                  </a:lnTo>
                  <a:lnTo>
                    <a:pt x="1173" y="253"/>
                  </a:lnTo>
                  <a:lnTo>
                    <a:pt x="1195" y="257"/>
                  </a:lnTo>
                  <a:lnTo>
                    <a:pt x="1213" y="261"/>
                  </a:lnTo>
                  <a:lnTo>
                    <a:pt x="1234" y="265"/>
                  </a:lnTo>
                  <a:lnTo>
                    <a:pt x="1248" y="268"/>
                  </a:lnTo>
                  <a:lnTo>
                    <a:pt x="1263" y="270"/>
                  </a:lnTo>
                  <a:lnTo>
                    <a:pt x="1268" y="270"/>
                  </a:lnTo>
                  <a:lnTo>
                    <a:pt x="1278" y="266"/>
                  </a:lnTo>
                  <a:lnTo>
                    <a:pt x="1282" y="262"/>
                  </a:lnTo>
                  <a:lnTo>
                    <a:pt x="1286" y="256"/>
                  </a:lnTo>
                  <a:moveTo>
                    <a:pt x="1388" y="259"/>
                  </a:moveTo>
                  <a:lnTo>
                    <a:pt x="1392" y="255"/>
                  </a:lnTo>
                  <a:lnTo>
                    <a:pt x="1402" y="252"/>
                  </a:lnTo>
                  <a:lnTo>
                    <a:pt x="1410" y="251"/>
                  </a:lnTo>
                  <a:lnTo>
                    <a:pt x="1416" y="252"/>
                  </a:lnTo>
                  <a:moveTo>
                    <a:pt x="705" y="260"/>
                  </a:moveTo>
                  <a:lnTo>
                    <a:pt x="710" y="261"/>
                  </a:lnTo>
                  <a:lnTo>
                    <a:pt x="732" y="265"/>
                  </a:lnTo>
                  <a:lnTo>
                    <a:pt x="745" y="268"/>
                  </a:lnTo>
                  <a:lnTo>
                    <a:pt x="760" y="270"/>
                  </a:lnTo>
                  <a:lnTo>
                    <a:pt x="765" y="270"/>
                  </a:lnTo>
                  <a:lnTo>
                    <a:pt x="776" y="266"/>
                  </a:lnTo>
                  <a:lnTo>
                    <a:pt x="779" y="262"/>
                  </a:lnTo>
                  <a:lnTo>
                    <a:pt x="783" y="256"/>
                  </a:lnTo>
                  <a:moveTo>
                    <a:pt x="753" y="144"/>
                  </a:moveTo>
                  <a:lnTo>
                    <a:pt x="757" y="136"/>
                  </a:lnTo>
                  <a:lnTo>
                    <a:pt x="764" y="129"/>
                  </a:lnTo>
                  <a:lnTo>
                    <a:pt x="773" y="126"/>
                  </a:lnTo>
                  <a:lnTo>
                    <a:pt x="782" y="126"/>
                  </a:lnTo>
                  <a:lnTo>
                    <a:pt x="796" y="128"/>
                  </a:lnTo>
                  <a:lnTo>
                    <a:pt x="818" y="131"/>
                  </a:lnTo>
                  <a:lnTo>
                    <a:pt x="836" y="135"/>
                  </a:lnTo>
                  <a:lnTo>
                    <a:pt x="857" y="140"/>
                  </a:lnTo>
                  <a:lnTo>
                    <a:pt x="871" y="142"/>
                  </a:lnTo>
                  <a:lnTo>
                    <a:pt x="886" y="145"/>
                  </a:lnTo>
                  <a:lnTo>
                    <a:pt x="891" y="144"/>
                  </a:lnTo>
                  <a:lnTo>
                    <a:pt x="901" y="140"/>
                  </a:lnTo>
                  <a:lnTo>
                    <a:pt x="905" y="136"/>
                  </a:lnTo>
                  <a:lnTo>
                    <a:pt x="909" y="131"/>
                  </a:lnTo>
                  <a:moveTo>
                    <a:pt x="1004" y="144"/>
                  </a:moveTo>
                  <a:lnTo>
                    <a:pt x="1009" y="136"/>
                  </a:lnTo>
                  <a:lnTo>
                    <a:pt x="1016" y="129"/>
                  </a:lnTo>
                  <a:lnTo>
                    <a:pt x="1025" y="126"/>
                  </a:lnTo>
                  <a:lnTo>
                    <a:pt x="1033" y="126"/>
                  </a:lnTo>
                  <a:lnTo>
                    <a:pt x="1047" y="128"/>
                  </a:lnTo>
                  <a:lnTo>
                    <a:pt x="1070" y="131"/>
                  </a:lnTo>
                  <a:lnTo>
                    <a:pt x="1087" y="135"/>
                  </a:lnTo>
                  <a:lnTo>
                    <a:pt x="1109" y="140"/>
                  </a:lnTo>
                  <a:lnTo>
                    <a:pt x="1122" y="142"/>
                  </a:lnTo>
                  <a:lnTo>
                    <a:pt x="1137" y="145"/>
                  </a:lnTo>
                  <a:lnTo>
                    <a:pt x="1142" y="144"/>
                  </a:lnTo>
                  <a:lnTo>
                    <a:pt x="1153" y="140"/>
                  </a:lnTo>
                  <a:lnTo>
                    <a:pt x="1156" y="136"/>
                  </a:lnTo>
                  <a:lnTo>
                    <a:pt x="1160" y="131"/>
                  </a:lnTo>
                  <a:moveTo>
                    <a:pt x="1255" y="144"/>
                  </a:moveTo>
                  <a:lnTo>
                    <a:pt x="1260" y="136"/>
                  </a:lnTo>
                  <a:lnTo>
                    <a:pt x="1267" y="129"/>
                  </a:lnTo>
                  <a:lnTo>
                    <a:pt x="1276" y="126"/>
                  </a:lnTo>
                  <a:lnTo>
                    <a:pt x="1284" y="126"/>
                  </a:lnTo>
                  <a:lnTo>
                    <a:pt x="1299" y="128"/>
                  </a:lnTo>
                  <a:lnTo>
                    <a:pt x="1321" y="131"/>
                  </a:lnTo>
                  <a:lnTo>
                    <a:pt x="1338" y="135"/>
                  </a:lnTo>
                  <a:lnTo>
                    <a:pt x="1360" y="140"/>
                  </a:lnTo>
                  <a:lnTo>
                    <a:pt x="1374" y="142"/>
                  </a:lnTo>
                  <a:lnTo>
                    <a:pt x="1388" y="145"/>
                  </a:lnTo>
                  <a:lnTo>
                    <a:pt x="1394" y="144"/>
                  </a:lnTo>
                  <a:lnTo>
                    <a:pt x="1404" y="140"/>
                  </a:lnTo>
                  <a:lnTo>
                    <a:pt x="1407" y="136"/>
                  </a:lnTo>
                  <a:lnTo>
                    <a:pt x="1411" y="131"/>
                  </a:lnTo>
                  <a:moveTo>
                    <a:pt x="879" y="18"/>
                  </a:moveTo>
                  <a:lnTo>
                    <a:pt x="883" y="10"/>
                  </a:lnTo>
                  <a:lnTo>
                    <a:pt x="890" y="4"/>
                  </a:lnTo>
                  <a:lnTo>
                    <a:pt x="899" y="1"/>
                  </a:lnTo>
                  <a:lnTo>
                    <a:pt x="907" y="0"/>
                  </a:lnTo>
                  <a:lnTo>
                    <a:pt x="922" y="2"/>
                  </a:lnTo>
                  <a:lnTo>
                    <a:pt x="944" y="6"/>
                  </a:lnTo>
                  <a:lnTo>
                    <a:pt x="962" y="9"/>
                  </a:lnTo>
                  <a:lnTo>
                    <a:pt x="983" y="14"/>
                  </a:lnTo>
                  <a:lnTo>
                    <a:pt x="997" y="17"/>
                  </a:lnTo>
                  <a:lnTo>
                    <a:pt x="1012" y="19"/>
                  </a:lnTo>
                  <a:lnTo>
                    <a:pt x="1016" y="18"/>
                  </a:lnTo>
                  <a:lnTo>
                    <a:pt x="1027" y="14"/>
                  </a:lnTo>
                  <a:lnTo>
                    <a:pt x="1031" y="11"/>
                  </a:lnTo>
                  <a:lnTo>
                    <a:pt x="1035" y="5"/>
                  </a:lnTo>
                  <a:moveTo>
                    <a:pt x="1130" y="18"/>
                  </a:moveTo>
                  <a:lnTo>
                    <a:pt x="1134" y="10"/>
                  </a:lnTo>
                  <a:lnTo>
                    <a:pt x="1141" y="4"/>
                  </a:lnTo>
                  <a:lnTo>
                    <a:pt x="1150" y="1"/>
                  </a:lnTo>
                  <a:lnTo>
                    <a:pt x="1159" y="0"/>
                  </a:lnTo>
                  <a:lnTo>
                    <a:pt x="1173" y="2"/>
                  </a:lnTo>
                  <a:lnTo>
                    <a:pt x="1195" y="6"/>
                  </a:lnTo>
                  <a:lnTo>
                    <a:pt x="1213" y="9"/>
                  </a:lnTo>
                  <a:lnTo>
                    <a:pt x="1234" y="14"/>
                  </a:lnTo>
                  <a:lnTo>
                    <a:pt x="1248" y="17"/>
                  </a:lnTo>
                  <a:lnTo>
                    <a:pt x="1263" y="19"/>
                  </a:lnTo>
                  <a:lnTo>
                    <a:pt x="1268" y="18"/>
                  </a:lnTo>
                  <a:lnTo>
                    <a:pt x="1278" y="14"/>
                  </a:lnTo>
                  <a:lnTo>
                    <a:pt x="1282" y="11"/>
                  </a:lnTo>
                  <a:lnTo>
                    <a:pt x="1286" y="5"/>
                  </a:lnTo>
                  <a:moveTo>
                    <a:pt x="1381" y="18"/>
                  </a:moveTo>
                  <a:lnTo>
                    <a:pt x="1385" y="10"/>
                  </a:lnTo>
                  <a:lnTo>
                    <a:pt x="1392" y="4"/>
                  </a:lnTo>
                  <a:lnTo>
                    <a:pt x="1402" y="1"/>
                  </a:lnTo>
                  <a:lnTo>
                    <a:pt x="1410" y="0"/>
                  </a:lnTo>
                  <a:lnTo>
                    <a:pt x="1424" y="2"/>
                  </a:lnTo>
                  <a:lnTo>
                    <a:pt x="1447" y="6"/>
                  </a:lnTo>
                  <a:lnTo>
                    <a:pt x="1459" y="9"/>
                  </a:lnTo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5" name="Freeform 89"/>
            <p:cNvSpPr>
              <a:spLocks noEditPoints="1"/>
            </p:cNvSpPr>
            <p:nvPr/>
          </p:nvSpPr>
          <p:spPr bwMode="auto">
            <a:xfrm>
              <a:off x="3187" y="2110"/>
              <a:ext cx="249" cy="32"/>
            </a:xfrm>
            <a:custGeom>
              <a:avLst/>
              <a:gdLst>
                <a:gd name="T0" fmla="*/ 0 w 1095"/>
                <a:gd name="T1" fmla="*/ 4 h 140"/>
                <a:gd name="T2" fmla="*/ 5 w 1095"/>
                <a:gd name="T3" fmla="*/ 4 h 140"/>
                <a:gd name="T4" fmla="*/ 27 w 1095"/>
                <a:gd name="T5" fmla="*/ 9 h 140"/>
                <a:gd name="T6" fmla="*/ 40 w 1095"/>
                <a:gd name="T7" fmla="*/ 12 h 140"/>
                <a:gd name="T8" fmla="*/ 55 w 1095"/>
                <a:gd name="T9" fmla="*/ 14 h 140"/>
                <a:gd name="T10" fmla="*/ 60 w 1095"/>
                <a:gd name="T11" fmla="*/ 13 h 140"/>
                <a:gd name="T12" fmla="*/ 71 w 1095"/>
                <a:gd name="T13" fmla="*/ 9 h 140"/>
                <a:gd name="T14" fmla="*/ 74 w 1095"/>
                <a:gd name="T15" fmla="*/ 6 h 140"/>
                <a:gd name="T16" fmla="*/ 78 w 1095"/>
                <a:gd name="T17" fmla="*/ 0 h 140"/>
                <a:gd name="T18" fmla="*/ 802 w 1095"/>
                <a:gd name="T19" fmla="*/ 139 h 140"/>
                <a:gd name="T20" fmla="*/ 806 w 1095"/>
                <a:gd name="T21" fmla="*/ 131 h 140"/>
                <a:gd name="T22" fmla="*/ 813 w 1095"/>
                <a:gd name="T23" fmla="*/ 124 h 140"/>
                <a:gd name="T24" fmla="*/ 822 w 1095"/>
                <a:gd name="T25" fmla="*/ 121 h 140"/>
                <a:gd name="T26" fmla="*/ 830 w 1095"/>
                <a:gd name="T27" fmla="*/ 121 h 140"/>
                <a:gd name="T28" fmla="*/ 845 w 1095"/>
                <a:gd name="T29" fmla="*/ 123 h 140"/>
                <a:gd name="T30" fmla="*/ 867 w 1095"/>
                <a:gd name="T31" fmla="*/ 126 h 140"/>
                <a:gd name="T32" fmla="*/ 885 w 1095"/>
                <a:gd name="T33" fmla="*/ 130 h 140"/>
                <a:gd name="T34" fmla="*/ 906 w 1095"/>
                <a:gd name="T35" fmla="*/ 135 h 140"/>
                <a:gd name="T36" fmla="*/ 920 w 1095"/>
                <a:gd name="T37" fmla="*/ 137 h 140"/>
                <a:gd name="T38" fmla="*/ 935 w 1095"/>
                <a:gd name="T39" fmla="*/ 140 h 140"/>
                <a:gd name="T40" fmla="*/ 940 w 1095"/>
                <a:gd name="T41" fmla="*/ 139 h 140"/>
                <a:gd name="T42" fmla="*/ 950 w 1095"/>
                <a:gd name="T43" fmla="*/ 135 h 140"/>
                <a:gd name="T44" fmla="*/ 954 w 1095"/>
                <a:gd name="T45" fmla="*/ 131 h 140"/>
                <a:gd name="T46" fmla="*/ 958 w 1095"/>
                <a:gd name="T47" fmla="*/ 126 h 140"/>
                <a:gd name="T48" fmla="*/ 1053 w 1095"/>
                <a:gd name="T49" fmla="*/ 139 h 140"/>
                <a:gd name="T50" fmla="*/ 1058 w 1095"/>
                <a:gd name="T51" fmla="*/ 131 h 140"/>
                <a:gd name="T52" fmla="*/ 1064 w 1095"/>
                <a:gd name="T53" fmla="*/ 124 h 140"/>
                <a:gd name="T54" fmla="*/ 1074 w 1095"/>
                <a:gd name="T55" fmla="*/ 121 h 140"/>
                <a:gd name="T56" fmla="*/ 1082 w 1095"/>
                <a:gd name="T57" fmla="*/ 121 h 140"/>
                <a:gd name="T58" fmla="*/ 1095 w 1095"/>
                <a:gd name="T59" fmla="*/ 122 h 140"/>
                <a:gd name="T60" fmla="*/ 928 w 1095"/>
                <a:gd name="T61" fmla="*/ 13 h 140"/>
                <a:gd name="T62" fmla="*/ 932 w 1095"/>
                <a:gd name="T63" fmla="*/ 5 h 140"/>
                <a:gd name="T64" fmla="*/ 935 w 1095"/>
                <a:gd name="T65" fmla="*/ 2 h 140"/>
                <a:gd name="T66" fmla="*/ 754 w 1095"/>
                <a:gd name="T67" fmla="*/ 4 h 140"/>
                <a:gd name="T68" fmla="*/ 759 w 1095"/>
                <a:gd name="T69" fmla="*/ 4 h 140"/>
                <a:gd name="T70" fmla="*/ 780 w 1095"/>
                <a:gd name="T71" fmla="*/ 9 h 140"/>
                <a:gd name="T72" fmla="*/ 794 w 1095"/>
                <a:gd name="T73" fmla="*/ 12 h 140"/>
                <a:gd name="T74" fmla="*/ 809 w 1095"/>
                <a:gd name="T75" fmla="*/ 14 h 140"/>
                <a:gd name="T76" fmla="*/ 814 w 1095"/>
                <a:gd name="T77" fmla="*/ 13 h 140"/>
                <a:gd name="T78" fmla="*/ 824 w 1095"/>
                <a:gd name="T79" fmla="*/ 9 h 140"/>
                <a:gd name="T80" fmla="*/ 828 w 1095"/>
                <a:gd name="T81" fmla="*/ 6 h 140"/>
                <a:gd name="T82" fmla="*/ 832 w 1095"/>
                <a:gd name="T83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95" h="140">
                  <a:moveTo>
                    <a:pt x="0" y="4"/>
                  </a:moveTo>
                  <a:lnTo>
                    <a:pt x="5" y="4"/>
                  </a:lnTo>
                  <a:lnTo>
                    <a:pt x="27" y="9"/>
                  </a:lnTo>
                  <a:lnTo>
                    <a:pt x="40" y="12"/>
                  </a:lnTo>
                  <a:lnTo>
                    <a:pt x="55" y="14"/>
                  </a:lnTo>
                  <a:lnTo>
                    <a:pt x="60" y="13"/>
                  </a:lnTo>
                  <a:lnTo>
                    <a:pt x="71" y="9"/>
                  </a:lnTo>
                  <a:lnTo>
                    <a:pt x="74" y="6"/>
                  </a:lnTo>
                  <a:lnTo>
                    <a:pt x="78" y="0"/>
                  </a:lnTo>
                  <a:moveTo>
                    <a:pt x="802" y="139"/>
                  </a:moveTo>
                  <a:lnTo>
                    <a:pt x="806" y="131"/>
                  </a:lnTo>
                  <a:lnTo>
                    <a:pt x="813" y="124"/>
                  </a:lnTo>
                  <a:lnTo>
                    <a:pt x="822" y="121"/>
                  </a:lnTo>
                  <a:lnTo>
                    <a:pt x="830" y="121"/>
                  </a:lnTo>
                  <a:lnTo>
                    <a:pt x="845" y="123"/>
                  </a:lnTo>
                  <a:lnTo>
                    <a:pt x="867" y="126"/>
                  </a:lnTo>
                  <a:lnTo>
                    <a:pt x="885" y="130"/>
                  </a:lnTo>
                  <a:lnTo>
                    <a:pt x="906" y="135"/>
                  </a:lnTo>
                  <a:lnTo>
                    <a:pt x="920" y="137"/>
                  </a:lnTo>
                  <a:lnTo>
                    <a:pt x="935" y="140"/>
                  </a:lnTo>
                  <a:lnTo>
                    <a:pt x="940" y="139"/>
                  </a:lnTo>
                  <a:lnTo>
                    <a:pt x="950" y="135"/>
                  </a:lnTo>
                  <a:lnTo>
                    <a:pt x="954" y="131"/>
                  </a:lnTo>
                  <a:lnTo>
                    <a:pt x="958" y="126"/>
                  </a:lnTo>
                  <a:moveTo>
                    <a:pt x="1053" y="139"/>
                  </a:moveTo>
                  <a:lnTo>
                    <a:pt x="1058" y="131"/>
                  </a:lnTo>
                  <a:lnTo>
                    <a:pt x="1064" y="124"/>
                  </a:lnTo>
                  <a:lnTo>
                    <a:pt x="1074" y="121"/>
                  </a:lnTo>
                  <a:lnTo>
                    <a:pt x="1082" y="121"/>
                  </a:lnTo>
                  <a:lnTo>
                    <a:pt x="1095" y="122"/>
                  </a:lnTo>
                  <a:moveTo>
                    <a:pt x="928" y="13"/>
                  </a:moveTo>
                  <a:lnTo>
                    <a:pt x="932" y="5"/>
                  </a:lnTo>
                  <a:lnTo>
                    <a:pt x="935" y="2"/>
                  </a:lnTo>
                  <a:moveTo>
                    <a:pt x="754" y="4"/>
                  </a:moveTo>
                  <a:lnTo>
                    <a:pt x="759" y="4"/>
                  </a:lnTo>
                  <a:lnTo>
                    <a:pt x="780" y="9"/>
                  </a:lnTo>
                  <a:lnTo>
                    <a:pt x="794" y="12"/>
                  </a:lnTo>
                  <a:lnTo>
                    <a:pt x="809" y="14"/>
                  </a:lnTo>
                  <a:lnTo>
                    <a:pt x="814" y="13"/>
                  </a:lnTo>
                  <a:lnTo>
                    <a:pt x="824" y="9"/>
                  </a:lnTo>
                  <a:lnTo>
                    <a:pt x="828" y="6"/>
                  </a:lnTo>
                  <a:lnTo>
                    <a:pt x="832" y="0"/>
                  </a:lnTo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6" name="Freeform 90"/>
            <p:cNvSpPr>
              <a:spLocks/>
            </p:cNvSpPr>
            <p:nvPr/>
          </p:nvSpPr>
          <p:spPr bwMode="auto">
            <a:xfrm>
              <a:off x="2357" y="1995"/>
              <a:ext cx="3" cy="4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1 h 4"/>
                <a:gd name="T4" fmla="*/ 1 w 3"/>
                <a:gd name="T5" fmla="*/ 4 h 4"/>
                <a:gd name="T6" fmla="*/ 3 w 3"/>
                <a:gd name="T7" fmla="*/ 3 h 4"/>
                <a:gd name="T8" fmla="*/ 1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lnTo>
                    <a:pt x="0" y="1"/>
                  </a:lnTo>
                  <a:lnTo>
                    <a:pt x="1" y="4"/>
                  </a:lnTo>
                  <a:lnTo>
                    <a:pt x="3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7" name="Freeform 91"/>
            <p:cNvSpPr>
              <a:spLocks/>
            </p:cNvSpPr>
            <p:nvPr/>
          </p:nvSpPr>
          <p:spPr bwMode="auto">
            <a:xfrm>
              <a:off x="2358" y="1988"/>
              <a:ext cx="14" cy="10"/>
            </a:xfrm>
            <a:custGeom>
              <a:avLst/>
              <a:gdLst>
                <a:gd name="T0" fmla="*/ 12 w 14"/>
                <a:gd name="T1" fmla="*/ 0 h 10"/>
                <a:gd name="T2" fmla="*/ 0 w 14"/>
                <a:gd name="T3" fmla="*/ 7 h 10"/>
                <a:gd name="T4" fmla="*/ 2 w 14"/>
                <a:gd name="T5" fmla="*/ 10 h 10"/>
                <a:gd name="T6" fmla="*/ 14 w 14"/>
                <a:gd name="T7" fmla="*/ 2 h 10"/>
                <a:gd name="T8" fmla="*/ 13 w 14"/>
                <a:gd name="T9" fmla="*/ 0 h 10"/>
                <a:gd name="T10" fmla="*/ 12 w 14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0">
                  <a:moveTo>
                    <a:pt x="12" y="0"/>
                  </a:moveTo>
                  <a:lnTo>
                    <a:pt x="0" y="7"/>
                  </a:lnTo>
                  <a:lnTo>
                    <a:pt x="2" y="10"/>
                  </a:lnTo>
                  <a:lnTo>
                    <a:pt x="14" y="2"/>
                  </a:lnTo>
                  <a:lnTo>
                    <a:pt x="13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8" name="Freeform 92"/>
            <p:cNvSpPr>
              <a:spLocks/>
            </p:cNvSpPr>
            <p:nvPr/>
          </p:nvSpPr>
          <p:spPr bwMode="auto">
            <a:xfrm>
              <a:off x="2370" y="1988"/>
              <a:ext cx="1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9" name="Freeform 93"/>
            <p:cNvSpPr>
              <a:spLocks/>
            </p:cNvSpPr>
            <p:nvPr/>
          </p:nvSpPr>
          <p:spPr bwMode="auto">
            <a:xfrm>
              <a:off x="2371" y="1986"/>
              <a:ext cx="5" cy="5"/>
            </a:xfrm>
            <a:custGeom>
              <a:avLst/>
              <a:gdLst>
                <a:gd name="T0" fmla="*/ 4 w 5"/>
                <a:gd name="T1" fmla="*/ 0 h 5"/>
                <a:gd name="T2" fmla="*/ 5 w 5"/>
                <a:gd name="T3" fmla="*/ 3 h 5"/>
                <a:gd name="T4" fmla="*/ 1 w 5"/>
                <a:gd name="T5" fmla="*/ 5 h 5"/>
                <a:gd name="T6" fmla="*/ 0 w 5"/>
                <a:gd name="T7" fmla="*/ 2 h 5"/>
                <a:gd name="T8" fmla="*/ 4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lnTo>
                    <a:pt x="5" y="3"/>
                  </a:lnTo>
                  <a:lnTo>
                    <a:pt x="1" y="5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0" name="Freeform 94"/>
            <p:cNvSpPr>
              <a:spLocks/>
            </p:cNvSpPr>
            <p:nvPr/>
          </p:nvSpPr>
          <p:spPr bwMode="auto">
            <a:xfrm>
              <a:off x="2375" y="1985"/>
              <a:ext cx="2" cy="4"/>
            </a:xfrm>
            <a:custGeom>
              <a:avLst/>
              <a:gdLst>
                <a:gd name="T0" fmla="*/ 1 w 2"/>
                <a:gd name="T1" fmla="*/ 4 h 4"/>
                <a:gd name="T2" fmla="*/ 2 w 2"/>
                <a:gd name="T3" fmla="*/ 3 h 4"/>
                <a:gd name="T4" fmla="*/ 1 w 2"/>
                <a:gd name="T5" fmla="*/ 0 h 4"/>
                <a:gd name="T6" fmla="*/ 0 w 2"/>
                <a:gd name="T7" fmla="*/ 1 h 4"/>
                <a:gd name="T8" fmla="*/ 1 w 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lnTo>
                    <a:pt x="2" y="3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1" name="Freeform 95"/>
            <p:cNvSpPr>
              <a:spLocks/>
            </p:cNvSpPr>
            <p:nvPr/>
          </p:nvSpPr>
          <p:spPr bwMode="auto">
            <a:xfrm>
              <a:off x="2391" y="1978"/>
              <a:ext cx="3" cy="4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1 h 4"/>
                <a:gd name="T4" fmla="*/ 1 w 3"/>
                <a:gd name="T5" fmla="*/ 4 h 4"/>
                <a:gd name="T6" fmla="*/ 3 w 3"/>
                <a:gd name="T7" fmla="*/ 3 h 4"/>
                <a:gd name="T8" fmla="*/ 1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lnTo>
                    <a:pt x="0" y="1"/>
                  </a:lnTo>
                  <a:lnTo>
                    <a:pt x="1" y="4"/>
                  </a:lnTo>
                  <a:lnTo>
                    <a:pt x="3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2" name="Freeform 96"/>
            <p:cNvSpPr>
              <a:spLocks/>
            </p:cNvSpPr>
            <p:nvPr/>
          </p:nvSpPr>
          <p:spPr bwMode="auto">
            <a:xfrm>
              <a:off x="2392" y="1969"/>
              <a:ext cx="18" cy="12"/>
            </a:xfrm>
            <a:custGeom>
              <a:avLst/>
              <a:gdLst>
                <a:gd name="T0" fmla="*/ 17 w 18"/>
                <a:gd name="T1" fmla="*/ 0 h 12"/>
                <a:gd name="T2" fmla="*/ 0 w 18"/>
                <a:gd name="T3" fmla="*/ 9 h 12"/>
                <a:gd name="T4" fmla="*/ 2 w 18"/>
                <a:gd name="T5" fmla="*/ 12 h 12"/>
                <a:gd name="T6" fmla="*/ 18 w 18"/>
                <a:gd name="T7" fmla="*/ 3 h 12"/>
                <a:gd name="T8" fmla="*/ 17 w 18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17" y="0"/>
                  </a:moveTo>
                  <a:lnTo>
                    <a:pt x="0" y="9"/>
                  </a:lnTo>
                  <a:lnTo>
                    <a:pt x="2" y="12"/>
                  </a:lnTo>
                  <a:lnTo>
                    <a:pt x="18" y="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3" name="Rectangle 97"/>
            <p:cNvSpPr>
              <a:spLocks noChangeArrowheads="1"/>
            </p:cNvSpPr>
            <p:nvPr/>
          </p:nvSpPr>
          <p:spPr bwMode="auto">
            <a:xfrm>
              <a:off x="2409" y="1969"/>
              <a:ext cx="1" cy="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4" name="Freeform 98"/>
            <p:cNvSpPr>
              <a:spLocks/>
            </p:cNvSpPr>
            <p:nvPr/>
          </p:nvSpPr>
          <p:spPr bwMode="auto">
            <a:xfrm>
              <a:off x="2409" y="1969"/>
              <a:ext cx="2" cy="3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1 w 2"/>
                <a:gd name="T5" fmla="*/ 3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2" y="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5" name="Freeform 99"/>
            <p:cNvSpPr>
              <a:spLocks/>
            </p:cNvSpPr>
            <p:nvPr/>
          </p:nvSpPr>
          <p:spPr bwMode="auto">
            <a:xfrm>
              <a:off x="2409" y="1969"/>
              <a:ext cx="3" cy="3"/>
            </a:xfrm>
            <a:custGeom>
              <a:avLst/>
              <a:gdLst>
                <a:gd name="T0" fmla="*/ 2 w 3"/>
                <a:gd name="T1" fmla="*/ 3 h 3"/>
                <a:gd name="T2" fmla="*/ 3 w 3"/>
                <a:gd name="T3" fmla="*/ 2 h 3"/>
                <a:gd name="T4" fmla="*/ 2 w 3"/>
                <a:gd name="T5" fmla="*/ 0 h 3"/>
                <a:gd name="T6" fmla="*/ 0 w 3"/>
                <a:gd name="T7" fmla="*/ 0 h 3"/>
                <a:gd name="T8" fmla="*/ 2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lnTo>
                    <a:pt x="3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6" name="Freeform 100"/>
            <p:cNvSpPr>
              <a:spLocks/>
            </p:cNvSpPr>
            <p:nvPr/>
          </p:nvSpPr>
          <p:spPr bwMode="auto">
            <a:xfrm>
              <a:off x="2426" y="1963"/>
              <a:ext cx="3" cy="3"/>
            </a:xfrm>
            <a:custGeom>
              <a:avLst/>
              <a:gdLst>
                <a:gd name="T0" fmla="*/ 2 w 3"/>
                <a:gd name="T1" fmla="*/ 0 h 3"/>
                <a:gd name="T2" fmla="*/ 0 w 3"/>
                <a:gd name="T3" fmla="*/ 0 h 3"/>
                <a:gd name="T4" fmla="*/ 1 w 3"/>
                <a:gd name="T5" fmla="*/ 3 h 3"/>
                <a:gd name="T6" fmla="*/ 3 w 3"/>
                <a:gd name="T7" fmla="*/ 3 h 3"/>
                <a:gd name="T8" fmla="*/ 2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lnTo>
                    <a:pt x="0" y="0"/>
                  </a:lnTo>
                  <a:lnTo>
                    <a:pt x="1" y="3"/>
                  </a:lnTo>
                  <a:lnTo>
                    <a:pt x="3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7" name="Freeform 101"/>
            <p:cNvSpPr>
              <a:spLocks/>
            </p:cNvSpPr>
            <p:nvPr/>
          </p:nvSpPr>
          <p:spPr bwMode="auto">
            <a:xfrm>
              <a:off x="2428" y="1961"/>
              <a:ext cx="5" cy="5"/>
            </a:xfrm>
            <a:custGeom>
              <a:avLst/>
              <a:gdLst>
                <a:gd name="T0" fmla="*/ 4 w 5"/>
                <a:gd name="T1" fmla="*/ 0 h 5"/>
                <a:gd name="T2" fmla="*/ 0 w 5"/>
                <a:gd name="T3" fmla="*/ 2 h 5"/>
                <a:gd name="T4" fmla="*/ 1 w 5"/>
                <a:gd name="T5" fmla="*/ 5 h 5"/>
                <a:gd name="T6" fmla="*/ 5 w 5"/>
                <a:gd name="T7" fmla="*/ 3 h 5"/>
                <a:gd name="T8" fmla="*/ 5 w 5"/>
                <a:gd name="T9" fmla="*/ 3 h 5"/>
                <a:gd name="T10" fmla="*/ 4 w 5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lnTo>
                    <a:pt x="0" y="2"/>
                  </a:lnTo>
                  <a:lnTo>
                    <a:pt x="1" y="5"/>
                  </a:lnTo>
                  <a:lnTo>
                    <a:pt x="5" y="3"/>
                  </a:lnTo>
                  <a:lnTo>
                    <a:pt x="5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8" name="Rectangle 102"/>
            <p:cNvSpPr>
              <a:spLocks noChangeArrowheads="1"/>
            </p:cNvSpPr>
            <p:nvPr/>
          </p:nvSpPr>
          <p:spPr bwMode="auto">
            <a:xfrm>
              <a:off x="2433" y="1964"/>
              <a:ext cx="1" cy="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9" name="Freeform 103"/>
            <p:cNvSpPr>
              <a:spLocks/>
            </p:cNvSpPr>
            <p:nvPr/>
          </p:nvSpPr>
          <p:spPr bwMode="auto">
            <a:xfrm>
              <a:off x="2432" y="1956"/>
              <a:ext cx="15" cy="8"/>
            </a:xfrm>
            <a:custGeom>
              <a:avLst/>
              <a:gdLst>
                <a:gd name="T0" fmla="*/ 13 w 15"/>
                <a:gd name="T1" fmla="*/ 0 h 8"/>
                <a:gd name="T2" fmla="*/ 15 w 15"/>
                <a:gd name="T3" fmla="*/ 3 h 8"/>
                <a:gd name="T4" fmla="*/ 1 w 15"/>
                <a:gd name="T5" fmla="*/ 8 h 8"/>
                <a:gd name="T6" fmla="*/ 0 w 15"/>
                <a:gd name="T7" fmla="*/ 5 h 8"/>
                <a:gd name="T8" fmla="*/ 13 w 1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3" y="0"/>
                  </a:moveTo>
                  <a:lnTo>
                    <a:pt x="15" y="3"/>
                  </a:lnTo>
                  <a:lnTo>
                    <a:pt x="1" y="8"/>
                  </a:lnTo>
                  <a:lnTo>
                    <a:pt x="0" y="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0" name="Freeform 104"/>
            <p:cNvSpPr>
              <a:spLocks/>
            </p:cNvSpPr>
            <p:nvPr/>
          </p:nvSpPr>
          <p:spPr bwMode="auto">
            <a:xfrm>
              <a:off x="2445" y="1955"/>
              <a:ext cx="3" cy="4"/>
            </a:xfrm>
            <a:custGeom>
              <a:avLst/>
              <a:gdLst>
                <a:gd name="T0" fmla="*/ 2 w 3"/>
                <a:gd name="T1" fmla="*/ 4 h 4"/>
                <a:gd name="T2" fmla="*/ 3 w 3"/>
                <a:gd name="T3" fmla="*/ 3 h 4"/>
                <a:gd name="T4" fmla="*/ 2 w 3"/>
                <a:gd name="T5" fmla="*/ 0 h 4"/>
                <a:gd name="T6" fmla="*/ 0 w 3"/>
                <a:gd name="T7" fmla="*/ 1 h 4"/>
                <a:gd name="T8" fmla="*/ 2 w 3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4"/>
                  </a:moveTo>
                  <a:lnTo>
                    <a:pt x="3" y="3"/>
                  </a:lnTo>
                  <a:lnTo>
                    <a:pt x="2" y="0"/>
                  </a:lnTo>
                  <a:lnTo>
                    <a:pt x="0" y="1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1" name="Freeform 105"/>
            <p:cNvSpPr>
              <a:spLocks/>
            </p:cNvSpPr>
            <p:nvPr/>
          </p:nvSpPr>
          <p:spPr bwMode="auto">
            <a:xfrm>
              <a:off x="2462" y="1949"/>
              <a:ext cx="3" cy="4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1 h 4"/>
                <a:gd name="T4" fmla="*/ 1 w 3"/>
                <a:gd name="T5" fmla="*/ 4 h 4"/>
                <a:gd name="T6" fmla="*/ 3 w 3"/>
                <a:gd name="T7" fmla="*/ 3 h 4"/>
                <a:gd name="T8" fmla="*/ 2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lnTo>
                    <a:pt x="0" y="1"/>
                  </a:lnTo>
                  <a:lnTo>
                    <a:pt x="1" y="4"/>
                  </a:lnTo>
                  <a:lnTo>
                    <a:pt x="3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2" name="Freeform 106"/>
            <p:cNvSpPr>
              <a:spLocks/>
            </p:cNvSpPr>
            <p:nvPr/>
          </p:nvSpPr>
          <p:spPr bwMode="auto">
            <a:xfrm>
              <a:off x="2464" y="1944"/>
              <a:ext cx="19" cy="8"/>
            </a:xfrm>
            <a:custGeom>
              <a:avLst/>
              <a:gdLst>
                <a:gd name="T0" fmla="*/ 18 w 19"/>
                <a:gd name="T1" fmla="*/ 0 h 8"/>
                <a:gd name="T2" fmla="*/ 19 w 19"/>
                <a:gd name="T3" fmla="*/ 3 h 8"/>
                <a:gd name="T4" fmla="*/ 1 w 19"/>
                <a:gd name="T5" fmla="*/ 8 h 8"/>
                <a:gd name="T6" fmla="*/ 0 w 19"/>
                <a:gd name="T7" fmla="*/ 5 h 8"/>
                <a:gd name="T8" fmla="*/ 18 w 19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8" y="0"/>
                  </a:moveTo>
                  <a:lnTo>
                    <a:pt x="19" y="3"/>
                  </a:lnTo>
                  <a:lnTo>
                    <a:pt x="1" y="8"/>
                  </a:lnTo>
                  <a:lnTo>
                    <a:pt x="0" y="5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3" name="Freeform 107"/>
            <p:cNvSpPr>
              <a:spLocks/>
            </p:cNvSpPr>
            <p:nvPr/>
          </p:nvSpPr>
          <p:spPr bwMode="auto">
            <a:xfrm>
              <a:off x="2482" y="1943"/>
              <a:ext cx="3" cy="4"/>
            </a:xfrm>
            <a:custGeom>
              <a:avLst/>
              <a:gdLst>
                <a:gd name="T0" fmla="*/ 1 w 3"/>
                <a:gd name="T1" fmla="*/ 4 h 4"/>
                <a:gd name="T2" fmla="*/ 3 w 3"/>
                <a:gd name="T3" fmla="*/ 4 h 4"/>
                <a:gd name="T4" fmla="*/ 2 w 3"/>
                <a:gd name="T5" fmla="*/ 0 h 4"/>
                <a:gd name="T6" fmla="*/ 0 w 3"/>
                <a:gd name="T7" fmla="*/ 1 h 4"/>
                <a:gd name="T8" fmla="*/ 1 w 3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lnTo>
                    <a:pt x="3" y="4"/>
                  </a:lnTo>
                  <a:lnTo>
                    <a:pt x="2" y="0"/>
                  </a:lnTo>
                  <a:lnTo>
                    <a:pt x="0" y="1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4" name="Freeform 108"/>
            <p:cNvSpPr>
              <a:spLocks/>
            </p:cNvSpPr>
            <p:nvPr/>
          </p:nvSpPr>
          <p:spPr bwMode="auto">
            <a:xfrm>
              <a:off x="2499" y="1939"/>
              <a:ext cx="3" cy="3"/>
            </a:xfrm>
            <a:custGeom>
              <a:avLst/>
              <a:gdLst>
                <a:gd name="T0" fmla="*/ 2 w 3"/>
                <a:gd name="T1" fmla="*/ 0 h 3"/>
                <a:gd name="T2" fmla="*/ 0 w 3"/>
                <a:gd name="T3" fmla="*/ 0 h 3"/>
                <a:gd name="T4" fmla="*/ 1 w 3"/>
                <a:gd name="T5" fmla="*/ 3 h 3"/>
                <a:gd name="T6" fmla="*/ 3 w 3"/>
                <a:gd name="T7" fmla="*/ 3 h 3"/>
                <a:gd name="T8" fmla="*/ 2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lnTo>
                    <a:pt x="0" y="0"/>
                  </a:lnTo>
                  <a:lnTo>
                    <a:pt x="1" y="3"/>
                  </a:lnTo>
                  <a:lnTo>
                    <a:pt x="3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5" name="Freeform 109"/>
            <p:cNvSpPr>
              <a:spLocks/>
            </p:cNvSpPr>
            <p:nvPr/>
          </p:nvSpPr>
          <p:spPr bwMode="auto">
            <a:xfrm>
              <a:off x="2501" y="1933"/>
              <a:ext cx="17" cy="9"/>
            </a:xfrm>
            <a:custGeom>
              <a:avLst/>
              <a:gdLst>
                <a:gd name="T0" fmla="*/ 16 w 17"/>
                <a:gd name="T1" fmla="*/ 0 h 9"/>
                <a:gd name="T2" fmla="*/ 0 w 17"/>
                <a:gd name="T3" fmla="*/ 6 h 9"/>
                <a:gd name="T4" fmla="*/ 1 w 17"/>
                <a:gd name="T5" fmla="*/ 9 h 9"/>
                <a:gd name="T6" fmla="*/ 17 w 17"/>
                <a:gd name="T7" fmla="*/ 4 h 9"/>
                <a:gd name="T8" fmla="*/ 16 w 1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6" y="0"/>
                  </a:moveTo>
                  <a:lnTo>
                    <a:pt x="0" y="6"/>
                  </a:lnTo>
                  <a:lnTo>
                    <a:pt x="1" y="9"/>
                  </a:lnTo>
                  <a:lnTo>
                    <a:pt x="17" y="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6" name="Rectangle 110"/>
            <p:cNvSpPr>
              <a:spLocks noChangeArrowheads="1"/>
            </p:cNvSpPr>
            <p:nvPr/>
          </p:nvSpPr>
          <p:spPr bwMode="auto">
            <a:xfrm>
              <a:off x="2517" y="1933"/>
              <a:ext cx="1" cy="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7" name="Freeform 111"/>
            <p:cNvSpPr>
              <a:spLocks/>
            </p:cNvSpPr>
            <p:nvPr/>
          </p:nvSpPr>
          <p:spPr bwMode="auto">
            <a:xfrm>
              <a:off x="2517" y="1933"/>
              <a:ext cx="3" cy="4"/>
            </a:xfrm>
            <a:custGeom>
              <a:avLst/>
              <a:gdLst>
                <a:gd name="T0" fmla="*/ 2 w 3"/>
                <a:gd name="T1" fmla="*/ 0 h 4"/>
                <a:gd name="T2" fmla="*/ 3 w 3"/>
                <a:gd name="T3" fmla="*/ 3 h 4"/>
                <a:gd name="T4" fmla="*/ 1 w 3"/>
                <a:gd name="T5" fmla="*/ 4 h 4"/>
                <a:gd name="T6" fmla="*/ 0 w 3"/>
                <a:gd name="T7" fmla="*/ 0 h 4"/>
                <a:gd name="T8" fmla="*/ 2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lnTo>
                    <a:pt x="3" y="3"/>
                  </a:lnTo>
                  <a:lnTo>
                    <a:pt x="1" y="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8" name="Freeform 112"/>
            <p:cNvSpPr>
              <a:spLocks/>
            </p:cNvSpPr>
            <p:nvPr/>
          </p:nvSpPr>
          <p:spPr bwMode="auto">
            <a:xfrm>
              <a:off x="2519" y="1933"/>
              <a:ext cx="3" cy="3"/>
            </a:xfrm>
            <a:custGeom>
              <a:avLst/>
              <a:gdLst>
                <a:gd name="T0" fmla="*/ 1 w 3"/>
                <a:gd name="T1" fmla="*/ 3 h 3"/>
                <a:gd name="T2" fmla="*/ 3 w 3"/>
                <a:gd name="T3" fmla="*/ 3 h 3"/>
                <a:gd name="T4" fmla="*/ 2 w 3"/>
                <a:gd name="T5" fmla="*/ 0 h 3"/>
                <a:gd name="T6" fmla="*/ 0 w 3"/>
                <a:gd name="T7" fmla="*/ 0 h 3"/>
                <a:gd name="T8" fmla="*/ 1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lnTo>
                    <a:pt x="3" y="3"/>
                  </a:lnTo>
                  <a:lnTo>
                    <a:pt x="2" y="0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9" name="Freeform 113"/>
            <p:cNvSpPr>
              <a:spLocks/>
            </p:cNvSpPr>
            <p:nvPr/>
          </p:nvSpPr>
          <p:spPr bwMode="auto">
            <a:xfrm>
              <a:off x="2537" y="1930"/>
              <a:ext cx="2" cy="4"/>
            </a:xfrm>
            <a:custGeom>
              <a:avLst/>
              <a:gdLst>
                <a:gd name="T0" fmla="*/ 2 w 2"/>
                <a:gd name="T1" fmla="*/ 0 h 4"/>
                <a:gd name="T2" fmla="*/ 0 w 2"/>
                <a:gd name="T3" fmla="*/ 1 h 4"/>
                <a:gd name="T4" fmla="*/ 0 w 2"/>
                <a:gd name="T5" fmla="*/ 4 h 4"/>
                <a:gd name="T6" fmla="*/ 2 w 2"/>
                <a:gd name="T7" fmla="*/ 4 h 4"/>
                <a:gd name="T8" fmla="*/ 2 w 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1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0" name="Freeform 114"/>
            <p:cNvSpPr>
              <a:spLocks/>
            </p:cNvSpPr>
            <p:nvPr/>
          </p:nvSpPr>
          <p:spPr bwMode="auto">
            <a:xfrm>
              <a:off x="2539" y="1930"/>
              <a:ext cx="0" cy="4"/>
            </a:xfrm>
            <a:custGeom>
              <a:avLst/>
              <a:gdLst>
                <a:gd name="T0" fmla="*/ 0 h 4"/>
                <a:gd name="T1" fmla="*/ 0 h 4"/>
                <a:gd name="T2" fmla="*/ 4 h 4"/>
                <a:gd name="T3" fmla="*/ 4 h 4"/>
                <a:gd name="T4" fmla="*/ 3 h 4"/>
                <a:gd name="T5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1" name="Rectangle 115"/>
            <p:cNvSpPr>
              <a:spLocks noChangeArrowheads="1"/>
            </p:cNvSpPr>
            <p:nvPr/>
          </p:nvSpPr>
          <p:spPr bwMode="auto">
            <a:xfrm>
              <a:off x="2539" y="1933"/>
              <a:ext cx="1" cy="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2" name="Freeform 116"/>
            <p:cNvSpPr>
              <a:spLocks/>
            </p:cNvSpPr>
            <p:nvPr/>
          </p:nvSpPr>
          <p:spPr bwMode="auto">
            <a:xfrm>
              <a:off x="2539" y="1927"/>
              <a:ext cx="19" cy="6"/>
            </a:xfrm>
            <a:custGeom>
              <a:avLst/>
              <a:gdLst>
                <a:gd name="T0" fmla="*/ 18 w 19"/>
                <a:gd name="T1" fmla="*/ 0 h 6"/>
                <a:gd name="T2" fmla="*/ 0 w 19"/>
                <a:gd name="T3" fmla="*/ 3 h 6"/>
                <a:gd name="T4" fmla="*/ 0 w 19"/>
                <a:gd name="T5" fmla="*/ 6 h 6"/>
                <a:gd name="T6" fmla="*/ 19 w 19"/>
                <a:gd name="T7" fmla="*/ 3 h 6"/>
                <a:gd name="T8" fmla="*/ 18 w 1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8" y="0"/>
                  </a:moveTo>
                  <a:lnTo>
                    <a:pt x="0" y="3"/>
                  </a:lnTo>
                  <a:lnTo>
                    <a:pt x="0" y="6"/>
                  </a:lnTo>
                  <a:lnTo>
                    <a:pt x="19" y="3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3" name="Rectangle 117"/>
            <p:cNvSpPr>
              <a:spLocks noChangeArrowheads="1"/>
            </p:cNvSpPr>
            <p:nvPr/>
          </p:nvSpPr>
          <p:spPr bwMode="auto">
            <a:xfrm>
              <a:off x="2557" y="1927"/>
              <a:ext cx="1" cy="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4" name="Freeform 118"/>
            <p:cNvSpPr>
              <a:spLocks/>
            </p:cNvSpPr>
            <p:nvPr/>
          </p:nvSpPr>
          <p:spPr bwMode="auto">
            <a:xfrm>
              <a:off x="2557" y="1927"/>
              <a:ext cx="1" cy="3"/>
            </a:xfrm>
            <a:custGeom>
              <a:avLst/>
              <a:gdLst>
                <a:gd name="T0" fmla="*/ 1 w 1"/>
                <a:gd name="T1" fmla="*/ 0 h 3"/>
                <a:gd name="T2" fmla="*/ 1 w 1"/>
                <a:gd name="T3" fmla="*/ 3 h 3"/>
                <a:gd name="T4" fmla="*/ 1 w 1"/>
                <a:gd name="T5" fmla="*/ 3 h 3"/>
                <a:gd name="T6" fmla="*/ 0 w 1"/>
                <a:gd name="T7" fmla="*/ 0 h 3"/>
                <a:gd name="T8" fmla="*/ 1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5" name="Rectangle 119"/>
            <p:cNvSpPr>
              <a:spLocks noChangeArrowheads="1"/>
            </p:cNvSpPr>
            <p:nvPr/>
          </p:nvSpPr>
          <p:spPr bwMode="auto">
            <a:xfrm>
              <a:off x="2558" y="1927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6" name="Rectangle 120"/>
            <p:cNvSpPr>
              <a:spLocks noChangeArrowheads="1"/>
            </p:cNvSpPr>
            <p:nvPr/>
          </p:nvSpPr>
          <p:spPr bwMode="auto">
            <a:xfrm>
              <a:off x="2575" y="1926"/>
              <a:ext cx="2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7" name="Freeform 121"/>
            <p:cNvSpPr>
              <a:spLocks/>
            </p:cNvSpPr>
            <p:nvPr/>
          </p:nvSpPr>
          <p:spPr bwMode="auto">
            <a:xfrm>
              <a:off x="2577" y="1924"/>
              <a:ext cx="15" cy="5"/>
            </a:xfrm>
            <a:custGeom>
              <a:avLst/>
              <a:gdLst>
                <a:gd name="T0" fmla="*/ 14 w 15"/>
                <a:gd name="T1" fmla="*/ 0 h 5"/>
                <a:gd name="T2" fmla="*/ 0 w 15"/>
                <a:gd name="T3" fmla="*/ 2 h 5"/>
                <a:gd name="T4" fmla="*/ 0 w 15"/>
                <a:gd name="T5" fmla="*/ 5 h 5"/>
                <a:gd name="T6" fmla="*/ 15 w 15"/>
                <a:gd name="T7" fmla="*/ 3 h 5"/>
                <a:gd name="T8" fmla="*/ 15 w 15"/>
                <a:gd name="T9" fmla="*/ 0 h 5"/>
                <a:gd name="T10" fmla="*/ 14 w 15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5">
                  <a:moveTo>
                    <a:pt x="14" y="0"/>
                  </a:moveTo>
                  <a:lnTo>
                    <a:pt x="0" y="2"/>
                  </a:lnTo>
                  <a:lnTo>
                    <a:pt x="0" y="5"/>
                  </a:lnTo>
                  <a:lnTo>
                    <a:pt x="15" y="3"/>
                  </a:lnTo>
                  <a:lnTo>
                    <a:pt x="15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8" name="Freeform 122"/>
            <p:cNvSpPr>
              <a:spLocks/>
            </p:cNvSpPr>
            <p:nvPr/>
          </p:nvSpPr>
          <p:spPr bwMode="auto">
            <a:xfrm>
              <a:off x="2591" y="1924"/>
              <a:ext cx="1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9" name="Rectangle 123"/>
            <p:cNvSpPr>
              <a:spLocks noChangeArrowheads="1"/>
            </p:cNvSpPr>
            <p:nvPr/>
          </p:nvSpPr>
          <p:spPr bwMode="auto">
            <a:xfrm>
              <a:off x="2592" y="1924"/>
              <a:ext cx="4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0" name="Rectangle 124"/>
            <p:cNvSpPr>
              <a:spLocks noChangeArrowheads="1"/>
            </p:cNvSpPr>
            <p:nvPr/>
          </p:nvSpPr>
          <p:spPr bwMode="auto">
            <a:xfrm>
              <a:off x="2596" y="1924"/>
              <a:ext cx="2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1" name="Freeform 125"/>
            <p:cNvSpPr>
              <a:spLocks/>
            </p:cNvSpPr>
            <p:nvPr/>
          </p:nvSpPr>
          <p:spPr bwMode="auto">
            <a:xfrm>
              <a:off x="2613" y="1925"/>
              <a:ext cx="2" cy="3"/>
            </a:xfrm>
            <a:custGeom>
              <a:avLst/>
              <a:gdLst>
                <a:gd name="T0" fmla="*/ 2 w 2"/>
                <a:gd name="T1" fmla="*/ 0 h 3"/>
                <a:gd name="T2" fmla="*/ 1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2" name="Freeform 126"/>
            <p:cNvSpPr>
              <a:spLocks/>
            </p:cNvSpPr>
            <p:nvPr/>
          </p:nvSpPr>
          <p:spPr bwMode="auto">
            <a:xfrm>
              <a:off x="2615" y="1925"/>
              <a:ext cx="6" cy="4"/>
            </a:xfrm>
            <a:custGeom>
              <a:avLst/>
              <a:gdLst>
                <a:gd name="T0" fmla="*/ 6 w 6"/>
                <a:gd name="T1" fmla="*/ 1 h 4"/>
                <a:gd name="T2" fmla="*/ 0 w 6"/>
                <a:gd name="T3" fmla="*/ 0 h 4"/>
                <a:gd name="T4" fmla="*/ 0 w 6"/>
                <a:gd name="T5" fmla="*/ 3 h 4"/>
                <a:gd name="T6" fmla="*/ 5 w 6"/>
                <a:gd name="T7" fmla="*/ 4 h 4"/>
                <a:gd name="T8" fmla="*/ 6 w 6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6" y="1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5" y="4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3" name="Rectangle 127"/>
            <p:cNvSpPr>
              <a:spLocks noChangeArrowheads="1"/>
            </p:cNvSpPr>
            <p:nvPr/>
          </p:nvSpPr>
          <p:spPr bwMode="auto">
            <a:xfrm>
              <a:off x="2621" y="1926"/>
              <a:ext cx="1" cy="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4" name="Freeform 128"/>
            <p:cNvSpPr>
              <a:spLocks/>
            </p:cNvSpPr>
            <p:nvPr/>
          </p:nvSpPr>
          <p:spPr bwMode="auto">
            <a:xfrm>
              <a:off x="2620" y="1926"/>
              <a:ext cx="14" cy="6"/>
            </a:xfrm>
            <a:custGeom>
              <a:avLst/>
              <a:gdLst>
                <a:gd name="T0" fmla="*/ 14 w 14"/>
                <a:gd name="T1" fmla="*/ 3 h 6"/>
                <a:gd name="T2" fmla="*/ 14 w 14"/>
                <a:gd name="T3" fmla="*/ 6 h 6"/>
                <a:gd name="T4" fmla="*/ 0 w 14"/>
                <a:gd name="T5" fmla="*/ 3 h 6"/>
                <a:gd name="T6" fmla="*/ 1 w 14"/>
                <a:gd name="T7" fmla="*/ 0 h 6"/>
                <a:gd name="T8" fmla="*/ 14 w 14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14" y="3"/>
                  </a:moveTo>
                  <a:lnTo>
                    <a:pt x="14" y="6"/>
                  </a:lnTo>
                  <a:lnTo>
                    <a:pt x="0" y="3"/>
                  </a:lnTo>
                  <a:lnTo>
                    <a:pt x="1" y="0"/>
                  </a:lnTo>
                  <a:lnTo>
                    <a:pt x="14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5" name="Freeform 129"/>
            <p:cNvSpPr>
              <a:spLocks/>
            </p:cNvSpPr>
            <p:nvPr/>
          </p:nvSpPr>
          <p:spPr bwMode="auto">
            <a:xfrm>
              <a:off x="2634" y="1929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2 w 2"/>
                <a:gd name="T5" fmla="*/ 0 h 3"/>
                <a:gd name="T6" fmla="*/ 0 w 2"/>
                <a:gd name="T7" fmla="*/ 0 h 3"/>
                <a:gd name="T8" fmla="*/ 0 w 2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6" name="Freeform 130"/>
            <p:cNvSpPr>
              <a:spLocks/>
            </p:cNvSpPr>
            <p:nvPr/>
          </p:nvSpPr>
          <p:spPr bwMode="auto">
            <a:xfrm>
              <a:off x="2650" y="1935"/>
              <a:ext cx="3" cy="4"/>
            </a:xfrm>
            <a:custGeom>
              <a:avLst/>
              <a:gdLst>
                <a:gd name="T0" fmla="*/ 3 w 3"/>
                <a:gd name="T1" fmla="*/ 1 h 4"/>
                <a:gd name="T2" fmla="*/ 1 w 3"/>
                <a:gd name="T3" fmla="*/ 0 h 4"/>
                <a:gd name="T4" fmla="*/ 0 w 3"/>
                <a:gd name="T5" fmla="*/ 3 h 4"/>
                <a:gd name="T6" fmla="*/ 1 w 3"/>
                <a:gd name="T7" fmla="*/ 4 h 4"/>
                <a:gd name="T8" fmla="*/ 3 w 3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1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7" name="Freeform 131"/>
            <p:cNvSpPr>
              <a:spLocks/>
            </p:cNvSpPr>
            <p:nvPr/>
          </p:nvSpPr>
          <p:spPr bwMode="auto">
            <a:xfrm>
              <a:off x="2651" y="1936"/>
              <a:ext cx="19" cy="10"/>
            </a:xfrm>
            <a:custGeom>
              <a:avLst/>
              <a:gdLst>
                <a:gd name="T0" fmla="*/ 19 w 19"/>
                <a:gd name="T1" fmla="*/ 7 h 10"/>
                <a:gd name="T2" fmla="*/ 18 w 19"/>
                <a:gd name="T3" fmla="*/ 10 h 10"/>
                <a:gd name="T4" fmla="*/ 0 w 19"/>
                <a:gd name="T5" fmla="*/ 3 h 10"/>
                <a:gd name="T6" fmla="*/ 2 w 19"/>
                <a:gd name="T7" fmla="*/ 0 h 10"/>
                <a:gd name="T8" fmla="*/ 19 w 19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9" y="7"/>
                  </a:moveTo>
                  <a:lnTo>
                    <a:pt x="18" y="10"/>
                  </a:lnTo>
                  <a:lnTo>
                    <a:pt x="0" y="3"/>
                  </a:lnTo>
                  <a:lnTo>
                    <a:pt x="2" y="0"/>
                  </a:lnTo>
                  <a:lnTo>
                    <a:pt x="19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8" name="Freeform 132"/>
            <p:cNvSpPr>
              <a:spLocks/>
            </p:cNvSpPr>
            <p:nvPr/>
          </p:nvSpPr>
          <p:spPr bwMode="auto">
            <a:xfrm>
              <a:off x="2669" y="1943"/>
              <a:ext cx="3" cy="4"/>
            </a:xfrm>
            <a:custGeom>
              <a:avLst/>
              <a:gdLst>
                <a:gd name="T0" fmla="*/ 0 w 3"/>
                <a:gd name="T1" fmla="*/ 3 h 4"/>
                <a:gd name="T2" fmla="*/ 1 w 3"/>
                <a:gd name="T3" fmla="*/ 4 h 4"/>
                <a:gd name="T4" fmla="*/ 3 w 3"/>
                <a:gd name="T5" fmla="*/ 1 h 4"/>
                <a:gd name="T6" fmla="*/ 1 w 3"/>
                <a:gd name="T7" fmla="*/ 0 h 4"/>
                <a:gd name="T8" fmla="*/ 0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lnTo>
                    <a:pt x="1" y="4"/>
                  </a:lnTo>
                  <a:lnTo>
                    <a:pt x="3" y="1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9" name="Freeform 133"/>
            <p:cNvSpPr>
              <a:spLocks/>
            </p:cNvSpPr>
            <p:nvPr/>
          </p:nvSpPr>
          <p:spPr bwMode="auto">
            <a:xfrm>
              <a:off x="2685" y="1950"/>
              <a:ext cx="3" cy="4"/>
            </a:xfrm>
            <a:custGeom>
              <a:avLst/>
              <a:gdLst>
                <a:gd name="T0" fmla="*/ 3 w 3"/>
                <a:gd name="T1" fmla="*/ 1 h 4"/>
                <a:gd name="T2" fmla="*/ 2 w 3"/>
                <a:gd name="T3" fmla="*/ 0 h 4"/>
                <a:gd name="T4" fmla="*/ 0 w 3"/>
                <a:gd name="T5" fmla="*/ 3 h 4"/>
                <a:gd name="T6" fmla="*/ 2 w 3"/>
                <a:gd name="T7" fmla="*/ 4 h 4"/>
                <a:gd name="T8" fmla="*/ 3 w 3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1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2" y="4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0" name="Freeform 134"/>
            <p:cNvSpPr>
              <a:spLocks/>
            </p:cNvSpPr>
            <p:nvPr/>
          </p:nvSpPr>
          <p:spPr bwMode="auto">
            <a:xfrm>
              <a:off x="2687" y="1951"/>
              <a:ext cx="18" cy="13"/>
            </a:xfrm>
            <a:custGeom>
              <a:avLst/>
              <a:gdLst>
                <a:gd name="T0" fmla="*/ 18 w 18"/>
                <a:gd name="T1" fmla="*/ 10 h 13"/>
                <a:gd name="T2" fmla="*/ 16 w 18"/>
                <a:gd name="T3" fmla="*/ 13 h 13"/>
                <a:gd name="T4" fmla="*/ 0 w 18"/>
                <a:gd name="T5" fmla="*/ 3 h 13"/>
                <a:gd name="T6" fmla="*/ 1 w 18"/>
                <a:gd name="T7" fmla="*/ 0 h 13"/>
                <a:gd name="T8" fmla="*/ 18 w 18"/>
                <a:gd name="T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8" y="10"/>
                  </a:moveTo>
                  <a:lnTo>
                    <a:pt x="16" y="13"/>
                  </a:lnTo>
                  <a:lnTo>
                    <a:pt x="0" y="3"/>
                  </a:lnTo>
                  <a:lnTo>
                    <a:pt x="1" y="0"/>
                  </a:lnTo>
                  <a:lnTo>
                    <a:pt x="18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1" name="Freeform 135"/>
            <p:cNvSpPr>
              <a:spLocks/>
            </p:cNvSpPr>
            <p:nvPr/>
          </p:nvSpPr>
          <p:spPr bwMode="auto">
            <a:xfrm>
              <a:off x="2703" y="1961"/>
              <a:ext cx="3" cy="3"/>
            </a:xfrm>
            <a:custGeom>
              <a:avLst/>
              <a:gdLst>
                <a:gd name="T0" fmla="*/ 0 w 3"/>
                <a:gd name="T1" fmla="*/ 3 h 3"/>
                <a:gd name="T2" fmla="*/ 2 w 3"/>
                <a:gd name="T3" fmla="*/ 3 h 3"/>
                <a:gd name="T4" fmla="*/ 3 w 3"/>
                <a:gd name="T5" fmla="*/ 0 h 3"/>
                <a:gd name="T6" fmla="*/ 2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lnTo>
                    <a:pt x="2" y="3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2" name="Freeform 136"/>
            <p:cNvSpPr>
              <a:spLocks/>
            </p:cNvSpPr>
            <p:nvPr/>
          </p:nvSpPr>
          <p:spPr bwMode="auto">
            <a:xfrm>
              <a:off x="2719" y="1969"/>
              <a:ext cx="3" cy="3"/>
            </a:xfrm>
            <a:custGeom>
              <a:avLst/>
              <a:gdLst>
                <a:gd name="T0" fmla="*/ 3 w 3"/>
                <a:gd name="T1" fmla="*/ 0 h 3"/>
                <a:gd name="T2" fmla="*/ 1 w 3"/>
                <a:gd name="T3" fmla="*/ 0 h 3"/>
                <a:gd name="T4" fmla="*/ 0 w 3"/>
                <a:gd name="T5" fmla="*/ 2 h 3"/>
                <a:gd name="T6" fmla="*/ 1 w 3"/>
                <a:gd name="T7" fmla="*/ 3 h 3"/>
                <a:gd name="T8" fmla="*/ 3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3" name="Freeform 137"/>
            <p:cNvSpPr>
              <a:spLocks/>
            </p:cNvSpPr>
            <p:nvPr/>
          </p:nvSpPr>
          <p:spPr bwMode="auto">
            <a:xfrm>
              <a:off x="2720" y="1969"/>
              <a:ext cx="5" cy="5"/>
            </a:xfrm>
            <a:custGeom>
              <a:avLst/>
              <a:gdLst>
                <a:gd name="T0" fmla="*/ 5 w 5"/>
                <a:gd name="T1" fmla="*/ 2 h 5"/>
                <a:gd name="T2" fmla="*/ 2 w 5"/>
                <a:gd name="T3" fmla="*/ 0 h 5"/>
                <a:gd name="T4" fmla="*/ 0 w 5"/>
                <a:gd name="T5" fmla="*/ 3 h 5"/>
                <a:gd name="T6" fmla="*/ 3 w 5"/>
                <a:gd name="T7" fmla="*/ 5 h 5"/>
                <a:gd name="T8" fmla="*/ 5 w 5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2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3" y="5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4" name="Rectangle 138"/>
            <p:cNvSpPr>
              <a:spLocks noChangeArrowheads="1"/>
            </p:cNvSpPr>
            <p:nvPr/>
          </p:nvSpPr>
          <p:spPr bwMode="auto">
            <a:xfrm>
              <a:off x="2725" y="1971"/>
              <a:ext cx="1" cy="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5" name="Freeform 139"/>
            <p:cNvSpPr>
              <a:spLocks/>
            </p:cNvSpPr>
            <p:nvPr/>
          </p:nvSpPr>
          <p:spPr bwMode="auto">
            <a:xfrm>
              <a:off x="2723" y="1971"/>
              <a:ext cx="15" cy="11"/>
            </a:xfrm>
            <a:custGeom>
              <a:avLst/>
              <a:gdLst>
                <a:gd name="T0" fmla="*/ 15 w 15"/>
                <a:gd name="T1" fmla="*/ 9 h 11"/>
                <a:gd name="T2" fmla="*/ 14 w 15"/>
                <a:gd name="T3" fmla="*/ 11 h 11"/>
                <a:gd name="T4" fmla="*/ 0 w 15"/>
                <a:gd name="T5" fmla="*/ 3 h 11"/>
                <a:gd name="T6" fmla="*/ 2 w 15"/>
                <a:gd name="T7" fmla="*/ 0 h 11"/>
                <a:gd name="T8" fmla="*/ 15 w 15"/>
                <a:gd name="T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15" y="9"/>
                  </a:moveTo>
                  <a:lnTo>
                    <a:pt x="14" y="11"/>
                  </a:lnTo>
                  <a:lnTo>
                    <a:pt x="0" y="3"/>
                  </a:lnTo>
                  <a:lnTo>
                    <a:pt x="2" y="0"/>
                  </a:lnTo>
                  <a:lnTo>
                    <a:pt x="15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6" name="Freeform 140"/>
            <p:cNvSpPr>
              <a:spLocks/>
            </p:cNvSpPr>
            <p:nvPr/>
          </p:nvSpPr>
          <p:spPr bwMode="auto">
            <a:xfrm>
              <a:off x="2737" y="1980"/>
              <a:ext cx="3" cy="3"/>
            </a:xfrm>
            <a:custGeom>
              <a:avLst/>
              <a:gdLst>
                <a:gd name="T0" fmla="*/ 0 w 3"/>
                <a:gd name="T1" fmla="*/ 2 h 3"/>
                <a:gd name="T2" fmla="*/ 1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lnTo>
                    <a:pt x="1" y="3"/>
                  </a:lnTo>
                  <a:lnTo>
                    <a:pt x="3" y="1"/>
                  </a:lnTo>
                  <a:lnTo>
                    <a:pt x="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7" name="Freeform 141"/>
            <p:cNvSpPr>
              <a:spLocks/>
            </p:cNvSpPr>
            <p:nvPr/>
          </p:nvSpPr>
          <p:spPr bwMode="auto">
            <a:xfrm>
              <a:off x="2751" y="1990"/>
              <a:ext cx="3" cy="3"/>
            </a:xfrm>
            <a:custGeom>
              <a:avLst/>
              <a:gdLst>
                <a:gd name="T0" fmla="*/ 3 w 3"/>
                <a:gd name="T1" fmla="*/ 1 h 3"/>
                <a:gd name="T2" fmla="*/ 2 w 3"/>
                <a:gd name="T3" fmla="*/ 0 h 3"/>
                <a:gd name="T4" fmla="*/ 0 w 3"/>
                <a:gd name="T5" fmla="*/ 2 h 3"/>
                <a:gd name="T6" fmla="*/ 1 w 3"/>
                <a:gd name="T7" fmla="*/ 3 h 3"/>
                <a:gd name="T8" fmla="*/ 3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8" name="Freeform 142"/>
            <p:cNvSpPr>
              <a:spLocks/>
            </p:cNvSpPr>
            <p:nvPr/>
          </p:nvSpPr>
          <p:spPr bwMode="auto">
            <a:xfrm>
              <a:off x="2752" y="1991"/>
              <a:ext cx="5" cy="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0 h 5"/>
                <a:gd name="T4" fmla="*/ 0 w 5"/>
                <a:gd name="T5" fmla="*/ 2 h 5"/>
                <a:gd name="T6" fmla="*/ 3 w 5"/>
                <a:gd name="T7" fmla="*/ 5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3" y="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9" name="Freeform 143"/>
            <p:cNvSpPr>
              <a:spLocks/>
            </p:cNvSpPr>
            <p:nvPr/>
          </p:nvSpPr>
          <p:spPr bwMode="auto">
            <a:xfrm>
              <a:off x="2755" y="1994"/>
              <a:ext cx="4" cy="3"/>
            </a:xfrm>
            <a:custGeom>
              <a:avLst/>
              <a:gdLst>
                <a:gd name="T0" fmla="*/ 0 w 4"/>
                <a:gd name="T1" fmla="*/ 2 h 3"/>
                <a:gd name="T2" fmla="*/ 1 w 4"/>
                <a:gd name="T3" fmla="*/ 3 h 3"/>
                <a:gd name="T4" fmla="*/ 4 w 4"/>
                <a:gd name="T5" fmla="*/ 1 h 3"/>
                <a:gd name="T6" fmla="*/ 2 w 4"/>
                <a:gd name="T7" fmla="*/ 0 h 3"/>
                <a:gd name="T8" fmla="*/ 0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0" y="2"/>
                  </a:moveTo>
                  <a:lnTo>
                    <a:pt x="1" y="3"/>
                  </a:lnTo>
                  <a:lnTo>
                    <a:pt x="4" y="1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0" name="Freeform 144"/>
            <p:cNvSpPr>
              <a:spLocks/>
            </p:cNvSpPr>
            <p:nvPr/>
          </p:nvSpPr>
          <p:spPr bwMode="auto">
            <a:xfrm>
              <a:off x="2938" y="1988"/>
              <a:ext cx="2" cy="3"/>
            </a:xfrm>
            <a:custGeom>
              <a:avLst/>
              <a:gdLst>
                <a:gd name="T0" fmla="*/ 1 w 2"/>
                <a:gd name="T1" fmla="*/ 0 h 3"/>
                <a:gd name="T2" fmla="*/ 0 w 2"/>
                <a:gd name="T3" fmla="*/ 0 h 3"/>
                <a:gd name="T4" fmla="*/ 1 w 2"/>
                <a:gd name="T5" fmla="*/ 3 h 3"/>
                <a:gd name="T6" fmla="*/ 2 w 2"/>
                <a:gd name="T7" fmla="*/ 3 h 3"/>
                <a:gd name="T8" fmla="*/ 1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lnTo>
                    <a:pt x="0" y="0"/>
                  </a:lnTo>
                  <a:lnTo>
                    <a:pt x="1" y="3"/>
                  </a:lnTo>
                  <a:lnTo>
                    <a:pt x="2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1" name="Freeform 145"/>
            <p:cNvSpPr>
              <a:spLocks/>
            </p:cNvSpPr>
            <p:nvPr/>
          </p:nvSpPr>
          <p:spPr bwMode="auto">
            <a:xfrm>
              <a:off x="2939" y="1982"/>
              <a:ext cx="14" cy="9"/>
            </a:xfrm>
            <a:custGeom>
              <a:avLst/>
              <a:gdLst>
                <a:gd name="T0" fmla="*/ 12 w 14"/>
                <a:gd name="T1" fmla="*/ 0 h 9"/>
                <a:gd name="T2" fmla="*/ 0 w 14"/>
                <a:gd name="T3" fmla="*/ 6 h 9"/>
                <a:gd name="T4" fmla="*/ 1 w 14"/>
                <a:gd name="T5" fmla="*/ 9 h 9"/>
                <a:gd name="T6" fmla="*/ 14 w 14"/>
                <a:gd name="T7" fmla="*/ 2 h 9"/>
                <a:gd name="T8" fmla="*/ 14 w 14"/>
                <a:gd name="T9" fmla="*/ 2 h 9"/>
                <a:gd name="T10" fmla="*/ 12 w 14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9">
                  <a:moveTo>
                    <a:pt x="12" y="0"/>
                  </a:moveTo>
                  <a:lnTo>
                    <a:pt x="0" y="6"/>
                  </a:lnTo>
                  <a:lnTo>
                    <a:pt x="1" y="9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2" name="Rectangle 146"/>
            <p:cNvSpPr>
              <a:spLocks noChangeArrowheads="1"/>
            </p:cNvSpPr>
            <p:nvPr/>
          </p:nvSpPr>
          <p:spPr bwMode="auto">
            <a:xfrm>
              <a:off x="2953" y="1984"/>
              <a:ext cx="1" cy="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3" name="Freeform 147"/>
            <p:cNvSpPr>
              <a:spLocks/>
            </p:cNvSpPr>
            <p:nvPr/>
          </p:nvSpPr>
          <p:spPr bwMode="auto">
            <a:xfrm>
              <a:off x="2951" y="1979"/>
              <a:ext cx="7" cy="5"/>
            </a:xfrm>
            <a:custGeom>
              <a:avLst/>
              <a:gdLst>
                <a:gd name="T0" fmla="*/ 5 w 7"/>
                <a:gd name="T1" fmla="*/ 0 h 5"/>
                <a:gd name="T2" fmla="*/ 7 w 7"/>
                <a:gd name="T3" fmla="*/ 3 h 5"/>
                <a:gd name="T4" fmla="*/ 2 w 7"/>
                <a:gd name="T5" fmla="*/ 5 h 5"/>
                <a:gd name="T6" fmla="*/ 0 w 7"/>
                <a:gd name="T7" fmla="*/ 3 h 5"/>
                <a:gd name="T8" fmla="*/ 5 w 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">
                  <a:moveTo>
                    <a:pt x="5" y="0"/>
                  </a:moveTo>
                  <a:lnTo>
                    <a:pt x="7" y="3"/>
                  </a:lnTo>
                  <a:lnTo>
                    <a:pt x="2" y="5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4" name="Freeform 148"/>
            <p:cNvSpPr>
              <a:spLocks/>
            </p:cNvSpPr>
            <p:nvPr/>
          </p:nvSpPr>
          <p:spPr bwMode="auto">
            <a:xfrm>
              <a:off x="2956" y="1978"/>
              <a:ext cx="3" cy="4"/>
            </a:xfrm>
            <a:custGeom>
              <a:avLst/>
              <a:gdLst>
                <a:gd name="T0" fmla="*/ 2 w 3"/>
                <a:gd name="T1" fmla="*/ 4 h 4"/>
                <a:gd name="T2" fmla="*/ 3 w 3"/>
                <a:gd name="T3" fmla="*/ 3 h 4"/>
                <a:gd name="T4" fmla="*/ 1 w 3"/>
                <a:gd name="T5" fmla="*/ 0 h 4"/>
                <a:gd name="T6" fmla="*/ 0 w 3"/>
                <a:gd name="T7" fmla="*/ 1 h 4"/>
                <a:gd name="T8" fmla="*/ 2 w 3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4"/>
                  </a:moveTo>
                  <a:lnTo>
                    <a:pt x="3" y="3"/>
                  </a:lnTo>
                  <a:lnTo>
                    <a:pt x="1" y="0"/>
                  </a:lnTo>
                  <a:lnTo>
                    <a:pt x="0" y="1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5" name="Freeform 149"/>
            <p:cNvSpPr>
              <a:spLocks/>
            </p:cNvSpPr>
            <p:nvPr/>
          </p:nvSpPr>
          <p:spPr bwMode="auto">
            <a:xfrm>
              <a:off x="2973" y="1972"/>
              <a:ext cx="2" cy="4"/>
            </a:xfrm>
            <a:custGeom>
              <a:avLst/>
              <a:gdLst>
                <a:gd name="T0" fmla="*/ 1 w 2"/>
                <a:gd name="T1" fmla="*/ 0 h 4"/>
                <a:gd name="T2" fmla="*/ 0 w 2"/>
                <a:gd name="T3" fmla="*/ 0 h 4"/>
                <a:gd name="T4" fmla="*/ 1 w 2"/>
                <a:gd name="T5" fmla="*/ 4 h 4"/>
                <a:gd name="T6" fmla="*/ 2 w 2"/>
                <a:gd name="T7" fmla="*/ 3 h 4"/>
                <a:gd name="T8" fmla="*/ 1 w 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1" y="0"/>
                  </a:moveTo>
                  <a:lnTo>
                    <a:pt x="0" y="0"/>
                  </a:lnTo>
                  <a:lnTo>
                    <a:pt x="1" y="4"/>
                  </a:lnTo>
                  <a:lnTo>
                    <a:pt x="2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6" name="Freeform 150"/>
            <p:cNvSpPr>
              <a:spLocks/>
            </p:cNvSpPr>
            <p:nvPr/>
          </p:nvSpPr>
          <p:spPr bwMode="auto">
            <a:xfrm>
              <a:off x="2974" y="1971"/>
              <a:ext cx="6" cy="4"/>
            </a:xfrm>
            <a:custGeom>
              <a:avLst/>
              <a:gdLst>
                <a:gd name="T0" fmla="*/ 5 w 6"/>
                <a:gd name="T1" fmla="*/ 0 h 4"/>
                <a:gd name="T2" fmla="*/ 0 w 6"/>
                <a:gd name="T3" fmla="*/ 1 h 4"/>
                <a:gd name="T4" fmla="*/ 1 w 6"/>
                <a:gd name="T5" fmla="*/ 4 h 4"/>
                <a:gd name="T6" fmla="*/ 6 w 6"/>
                <a:gd name="T7" fmla="*/ 3 h 4"/>
                <a:gd name="T8" fmla="*/ 5 w 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5" y="0"/>
                  </a:moveTo>
                  <a:lnTo>
                    <a:pt x="0" y="1"/>
                  </a:lnTo>
                  <a:lnTo>
                    <a:pt x="1" y="4"/>
                  </a:lnTo>
                  <a:lnTo>
                    <a:pt x="6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7" name="Rectangle 151"/>
            <p:cNvSpPr>
              <a:spLocks noChangeArrowheads="1"/>
            </p:cNvSpPr>
            <p:nvPr/>
          </p:nvSpPr>
          <p:spPr bwMode="auto">
            <a:xfrm>
              <a:off x="2979" y="1971"/>
              <a:ext cx="1" cy="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8" name="Freeform 152"/>
            <p:cNvSpPr>
              <a:spLocks/>
            </p:cNvSpPr>
            <p:nvPr/>
          </p:nvSpPr>
          <p:spPr bwMode="auto">
            <a:xfrm>
              <a:off x="2979" y="1968"/>
              <a:ext cx="15" cy="6"/>
            </a:xfrm>
            <a:custGeom>
              <a:avLst/>
              <a:gdLst>
                <a:gd name="T0" fmla="*/ 14 w 15"/>
                <a:gd name="T1" fmla="*/ 0 h 6"/>
                <a:gd name="T2" fmla="*/ 15 w 15"/>
                <a:gd name="T3" fmla="*/ 3 h 6"/>
                <a:gd name="T4" fmla="*/ 1 w 15"/>
                <a:gd name="T5" fmla="*/ 6 h 6"/>
                <a:gd name="T6" fmla="*/ 0 w 15"/>
                <a:gd name="T7" fmla="*/ 3 h 6"/>
                <a:gd name="T8" fmla="*/ 14 w 1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4" y="0"/>
                  </a:moveTo>
                  <a:lnTo>
                    <a:pt x="15" y="3"/>
                  </a:lnTo>
                  <a:lnTo>
                    <a:pt x="1" y="6"/>
                  </a:lnTo>
                  <a:lnTo>
                    <a:pt x="0" y="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9" name="Freeform 153"/>
            <p:cNvSpPr>
              <a:spLocks/>
            </p:cNvSpPr>
            <p:nvPr/>
          </p:nvSpPr>
          <p:spPr bwMode="auto">
            <a:xfrm>
              <a:off x="2993" y="1968"/>
              <a:ext cx="2" cy="3"/>
            </a:xfrm>
            <a:custGeom>
              <a:avLst/>
              <a:gdLst>
                <a:gd name="T0" fmla="*/ 1 w 2"/>
                <a:gd name="T1" fmla="*/ 3 h 3"/>
                <a:gd name="T2" fmla="*/ 2 w 2"/>
                <a:gd name="T3" fmla="*/ 3 h 3"/>
                <a:gd name="T4" fmla="*/ 2 w 2"/>
                <a:gd name="T5" fmla="*/ 0 h 3"/>
                <a:gd name="T6" fmla="*/ 0 w 2"/>
                <a:gd name="T7" fmla="*/ 0 h 3"/>
                <a:gd name="T8" fmla="*/ 1 w 2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lnTo>
                    <a:pt x="2" y="3"/>
                  </a:lnTo>
                  <a:lnTo>
                    <a:pt x="2" y="0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0" name="Freeform 154"/>
            <p:cNvSpPr>
              <a:spLocks/>
            </p:cNvSpPr>
            <p:nvPr/>
          </p:nvSpPr>
          <p:spPr bwMode="auto">
            <a:xfrm>
              <a:off x="3010" y="1964"/>
              <a:ext cx="3" cy="4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0 h 4"/>
                <a:gd name="T4" fmla="*/ 1 w 3"/>
                <a:gd name="T5" fmla="*/ 4 h 4"/>
                <a:gd name="T6" fmla="*/ 3 w 3"/>
                <a:gd name="T7" fmla="*/ 3 h 4"/>
                <a:gd name="T8" fmla="*/ 2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lnTo>
                    <a:pt x="0" y="0"/>
                  </a:lnTo>
                  <a:lnTo>
                    <a:pt x="1" y="4"/>
                  </a:lnTo>
                  <a:lnTo>
                    <a:pt x="3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1" name="Freeform 155"/>
            <p:cNvSpPr>
              <a:spLocks/>
            </p:cNvSpPr>
            <p:nvPr/>
          </p:nvSpPr>
          <p:spPr bwMode="auto">
            <a:xfrm>
              <a:off x="3012" y="1963"/>
              <a:ext cx="7" cy="4"/>
            </a:xfrm>
            <a:custGeom>
              <a:avLst/>
              <a:gdLst>
                <a:gd name="T0" fmla="*/ 6 w 7"/>
                <a:gd name="T1" fmla="*/ 0 h 4"/>
                <a:gd name="T2" fmla="*/ 0 w 7"/>
                <a:gd name="T3" fmla="*/ 1 h 4"/>
                <a:gd name="T4" fmla="*/ 1 w 7"/>
                <a:gd name="T5" fmla="*/ 4 h 4"/>
                <a:gd name="T6" fmla="*/ 7 w 7"/>
                <a:gd name="T7" fmla="*/ 3 h 4"/>
                <a:gd name="T8" fmla="*/ 6 w 7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6" y="0"/>
                  </a:moveTo>
                  <a:lnTo>
                    <a:pt x="0" y="1"/>
                  </a:lnTo>
                  <a:lnTo>
                    <a:pt x="1" y="4"/>
                  </a:lnTo>
                  <a:lnTo>
                    <a:pt x="7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2" name="Rectangle 156"/>
            <p:cNvSpPr>
              <a:spLocks noChangeArrowheads="1"/>
            </p:cNvSpPr>
            <p:nvPr/>
          </p:nvSpPr>
          <p:spPr bwMode="auto">
            <a:xfrm>
              <a:off x="3018" y="1963"/>
              <a:ext cx="1" cy="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3" name="Freeform 157"/>
            <p:cNvSpPr>
              <a:spLocks/>
            </p:cNvSpPr>
            <p:nvPr/>
          </p:nvSpPr>
          <p:spPr bwMode="auto">
            <a:xfrm>
              <a:off x="3018" y="1961"/>
              <a:ext cx="13" cy="5"/>
            </a:xfrm>
            <a:custGeom>
              <a:avLst/>
              <a:gdLst>
                <a:gd name="T0" fmla="*/ 13 w 13"/>
                <a:gd name="T1" fmla="*/ 0 h 5"/>
                <a:gd name="T2" fmla="*/ 13 w 13"/>
                <a:gd name="T3" fmla="*/ 3 h 5"/>
                <a:gd name="T4" fmla="*/ 1 w 13"/>
                <a:gd name="T5" fmla="*/ 5 h 5"/>
                <a:gd name="T6" fmla="*/ 0 w 13"/>
                <a:gd name="T7" fmla="*/ 2 h 5"/>
                <a:gd name="T8" fmla="*/ 13 w 1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13" y="0"/>
                  </a:moveTo>
                  <a:lnTo>
                    <a:pt x="13" y="3"/>
                  </a:lnTo>
                  <a:lnTo>
                    <a:pt x="1" y="5"/>
                  </a:lnTo>
                  <a:lnTo>
                    <a:pt x="0" y="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4" name="Rectangle 158"/>
            <p:cNvSpPr>
              <a:spLocks noChangeArrowheads="1"/>
            </p:cNvSpPr>
            <p:nvPr/>
          </p:nvSpPr>
          <p:spPr bwMode="auto">
            <a:xfrm>
              <a:off x="3031" y="1961"/>
              <a:ext cx="2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5" name="Freeform 159"/>
            <p:cNvSpPr>
              <a:spLocks/>
            </p:cNvSpPr>
            <p:nvPr/>
          </p:nvSpPr>
          <p:spPr bwMode="auto">
            <a:xfrm>
              <a:off x="3048" y="1958"/>
              <a:ext cx="3" cy="3"/>
            </a:xfrm>
            <a:custGeom>
              <a:avLst/>
              <a:gdLst>
                <a:gd name="T0" fmla="*/ 2 w 3"/>
                <a:gd name="T1" fmla="*/ 0 h 3"/>
                <a:gd name="T2" fmla="*/ 0 w 3"/>
                <a:gd name="T3" fmla="*/ 0 h 3"/>
                <a:gd name="T4" fmla="*/ 1 w 3"/>
                <a:gd name="T5" fmla="*/ 3 h 3"/>
                <a:gd name="T6" fmla="*/ 3 w 3"/>
                <a:gd name="T7" fmla="*/ 3 h 3"/>
                <a:gd name="T8" fmla="*/ 2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lnTo>
                    <a:pt x="0" y="0"/>
                  </a:lnTo>
                  <a:lnTo>
                    <a:pt x="1" y="3"/>
                  </a:lnTo>
                  <a:lnTo>
                    <a:pt x="3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6" name="Freeform 160"/>
            <p:cNvSpPr>
              <a:spLocks/>
            </p:cNvSpPr>
            <p:nvPr/>
          </p:nvSpPr>
          <p:spPr bwMode="auto">
            <a:xfrm>
              <a:off x="3050" y="1955"/>
              <a:ext cx="12" cy="6"/>
            </a:xfrm>
            <a:custGeom>
              <a:avLst/>
              <a:gdLst>
                <a:gd name="T0" fmla="*/ 11 w 12"/>
                <a:gd name="T1" fmla="*/ 0 h 6"/>
                <a:gd name="T2" fmla="*/ 0 w 12"/>
                <a:gd name="T3" fmla="*/ 3 h 6"/>
                <a:gd name="T4" fmla="*/ 1 w 12"/>
                <a:gd name="T5" fmla="*/ 6 h 6"/>
                <a:gd name="T6" fmla="*/ 12 w 12"/>
                <a:gd name="T7" fmla="*/ 3 h 6"/>
                <a:gd name="T8" fmla="*/ 11 w 12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11" y="0"/>
                  </a:moveTo>
                  <a:lnTo>
                    <a:pt x="0" y="3"/>
                  </a:lnTo>
                  <a:lnTo>
                    <a:pt x="1" y="6"/>
                  </a:lnTo>
                  <a:lnTo>
                    <a:pt x="12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7" name="Rectangle 161"/>
            <p:cNvSpPr>
              <a:spLocks noChangeArrowheads="1"/>
            </p:cNvSpPr>
            <p:nvPr/>
          </p:nvSpPr>
          <p:spPr bwMode="auto">
            <a:xfrm>
              <a:off x="3061" y="1955"/>
              <a:ext cx="1" cy="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8" name="Freeform 162"/>
            <p:cNvSpPr>
              <a:spLocks/>
            </p:cNvSpPr>
            <p:nvPr/>
          </p:nvSpPr>
          <p:spPr bwMode="auto">
            <a:xfrm>
              <a:off x="3061" y="1954"/>
              <a:ext cx="8" cy="4"/>
            </a:xfrm>
            <a:custGeom>
              <a:avLst/>
              <a:gdLst>
                <a:gd name="T0" fmla="*/ 8 w 8"/>
                <a:gd name="T1" fmla="*/ 0 h 4"/>
                <a:gd name="T2" fmla="*/ 8 w 8"/>
                <a:gd name="T3" fmla="*/ 3 h 4"/>
                <a:gd name="T4" fmla="*/ 1 w 8"/>
                <a:gd name="T5" fmla="*/ 4 h 4"/>
                <a:gd name="T6" fmla="*/ 0 w 8"/>
                <a:gd name="T7" fmla="*/ 1 h 4"/>
                <a:gd name="T8" fmla="*/ 8 w 8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lnTo>
                    <a:pt x="8" y="3"/>
                  </a:lnTo>
                  <a:lnTo>
                    <a:pt x="1" y="4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9" name="Rectangle 163"/>
            <p:cNvSpPr>
              <a:spLocks noChangeArrowheads="1"/>
            </p:cNvSpPr>
            <p:nvPr/>
          </p:nvSpPr>
          <p:spPr bwMode="auto">
            <a:xfrm>
              <a:off x="3069" y="1954"/>
              <a:ext cx="2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0" name="Rectangle 164"/>
            <p:cNvSpPr>
              <a:spLocks noChangeArrowheads="1"/>
            </p:cNvSpPr>
            <p:nvPr/>
          </p:nvSpPr>
          <p:spPr bwMode="auto">
            <a:xfrm>
              <a:off x="3087" y="195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1" name="Rectangle 165"/>
            <p:cNvSpPr>
              <a:spLocks noChangeArrowheads="1"/>
            </p:cNvSpPr>
            <p:nvPr/>
          </p:nvSpPr>
          <p:spPr bwMode="auto">
            <a:xfrm>
              <a:off x="3088" y="1952"/>
              <a:ext cx="19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2" name="Rectangle 166"/>
            <p:cNvSpPr>
              <a:spLocks noChangeArrowheads="1"/>
            </p:cNvSpPr>
            <p:nvPr/>
          </p:nvSpPr>
          <p:spPr bwMode="auto">
            <a:xfrm>
              <a:off x="3107" y="1952"/>
              <a:ext cx="2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3" name="Freeform 167"/>
            <p:cNvSpPr>
              <a:spLocks/>
            </p:cNvSpPr>
            <p:nvPr/>
          </p:nvSpPr>
          <p:spPr bwMode="auto">
            <a:xfrm>
              <a:off x="3125" y="1953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1 w 2"/>
                <a:gd name="T7" fmla="*/ 3 h 3"/>
                <a:gd name="T8" fmla="*/ 2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4" name="Freeform 168"/>
            <p:cNvSpPr>
              <a:spLocks/>
            </p:cNvSpPr>
            <p:nvPr/>
          </p:nvSpPr>
          <p:spPr bwMode="auto">
            <a:xfrm>
              <a:off x="3126" y="1953"/>
              <a:ext cx="11" cy="4"/>
            </a:xfrm>
            <a:custGeom>
              <a:avLst/>
              <a:gdLst>
                <a:gd name="T0" fmla="*/ 11 w 11"/>
                <a:gd name="T1" fmla="*/ 0 h 4"/>
                <a:gd name="T2" fmla="*/ 1 w 11"/>
                <a:gd name="T3" fmla="*/ 0 h 4"/>
                <a:gd name="T4" fmla="*/ 0 w 11"/>
                <a:gd name="T5" fmla="*/ 3 h 4"/>
                <a:gd name="T6" fmla="*/ 11 w 11"/>
                <a:gd name="T7" fmla="*/ 4 h 4"/>
                <a:gd name="T8" fmla="*/ 11 w 1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4">
                  <a:moveTo>
                    <a:pt x="11" y="0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11" y="4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5" name="Rectangle 169"/>
            <p:cNvSpPr>
              <a:spLocks noChangeArrowheads="1"/>
            </p:cNvSpPr>
            <p:nvPr/>
          </p:nvSpPr>
          <p:spPr bwMode="auto">
            <a:xfrm>
              <a:off x="3137" y="1953"/>
              <a:ext cx="1" cy="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6" name="Freeform 170"/>
            <p:cNvSpPr>
              <a:spLocks/>
            </p:cNvSpPr>
            <p:nvPr/>
          </p:nvSpPr>
          <p:spPr bwMode="auto">
            <a:xfrm>
              <a:off x="3137" y="1953"/>
              <a:ext cx="9" cy="4"/>
            </a:xfrm>
            <a:custGeom>
              <a:avLst/>
              <a:gdLst>
                <a:gd name="T0" fmla="*/ 9 w 9"/>
                <a:gd name="T1" fmla="*/ 1 h 4"/>
                <a:gd name="T2" fmla="*/ 9 w 9"/>
                <a:gd name="T3" fmla="*/ 4 h 4"/>
                <a:gd name="T4" fmla="*/ 0 w 9"/>
                <a:gd name="T5" fmla="*/ 4 h 4"/>
                <a:gd name="T6" fmla="*/ 0 w 9"/>
                <a:gd name="T7" fmla="*/ 0 h 4"/>
                <a:gd name="T8" fmla="*/ 9 w 9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">
                  <a:moveTo>
                    <a:pt x="9" y="1"/>
                  </a:moveTo>
                  <a:lnTo>
                    <a:pt x="9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7" name="Freeform 171"/>
            <p:cNvSpPr>
              <a:spLocks/>
            </p:cNvSpPr>
            <p:nvPr/>
          </p:nvSpPr>
          <p:spPr bwMode="auto">
            <a:xfrm>
              <a:off x="3146" y="195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2 w 2"/>
                <a:gd name="T5" fmla="*/ 0 h 3"/>
                <a:gd name="T6" fmla="*/ 0 w 2"/>
                <a:gd name="T7" fmla="*/ 0 h 3"/>
                <a:gd name="T8" fmla="*/ 0 w 2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8" name="Freeform 172"/>
            <p:cNvSpPr>
              <a:spLocks/>
            </p:cNvSpPr>
            <p:nvPr/>
          </p:nvSpPr>
          <p:spPr bwMode="auto">
            <a:xfrm>
              <a:off x="3163" y="1956"/>
              <a:ext cx="2" cy="3"/>
            </a:xfrm>
            <a:custGeom>
              <a:avLst/>
              <a:gdLst>
                <a:gd name="T0" fmla="*/ 2 w 2"/>
                <a:gd name="T1" fmla="*/ 0 h 3"/>
                <a:gd name="T2" fmla="*/ 1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9" name="Freeform 173"/>
            <p:cNvSpPr>
              <a:spLocks/>
            </p:cNvSpPr>
            <p:nvPr/>
          </p:nvSpPr>
          <p:spPr bwMode="auto">
            <a:xfrm>
              <a:off x="3165" y="1956"/>
              <a:ext cx="19" cy="7"/>
            </a:xfrm>
            <a:custGeom>
              <a:avLst/>
              <a:gdLst>
                <a:gd name="T0" fmla="*/ 19 w 19"/>
                <a:gd name="T1" fmla="*/ 4 h 7"/>
                <a:gd name="T2" fmla="*/ 0 w 19"/>
                <a:gd name="T3" fmla="*/ 0 h 7"/>
                <a:gd name="T4" fmla="*/ 0 w 19"/>
                <a:gd name="T5" fmla="*/ 3 h 7"/>
                <a:gd name="T6" fmla="*/ 18 w 19"/>
                <a:gd name="T7" fmla="*/ 7 h 7"/>
                <a:gd name="T8" fmla="*/ 18 w 19"/>
                <a:gd name="T9" fmla="*/ 7 h 7"/>
                <a:gd name="T10" fmla="*/ 19 w 19"/>
                <a:gd name="T1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7">
                  <a:moveTo>
                    <a:pt x="19" y="4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0" name="Rectangle 174"/>
            <p:cNvSpPr>
              <a:spLocks noChangeArrowheads="1"/>
            </p:cNvSpPr>
            <p:nvPr/>
          </p:nvSpPr>
          <p:spPr bwMode="auto">
            <a:xfrm>
              <a:off x="3183" y="1963"/>
              <a:ext cx="1" cy="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1" name="Rectangle 175"/>
            <p:cNvSpPr>
              <a:spLocks noChangeArrowheads="1"/>
            </p:cNvSpPr>
            <p:nvPr/>
          </p:nvSpPr>
          <p:spPr bwMode="auto">
            <a:xfrm>
              <a:off x="3183" y="196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2" name="Freeform 176"/>
            <p:cNvSpPr>
              <a:spLocks/>
            </p:cNvSpPr>
            <p:nvPr/>
          </p:nvSpPr>
          <p:spPr bwMode="auto">
            <a:xfrm>
              <a:off x="3184" y="196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2 w 2"/>
                <a:gd name="T5" fmla="*/ 0 h 3"/>
                <a:gd name="T6" fmla="*/ 0 w 2"/>
                <a:gd name="T7" fmla="*/ 0 h 3"/>
                <a:gd name="T8" fmla="*/ 0 w 2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3" name="Freeform 177"/>
            <p:cNvSpPr>
              <a:spLocks/>
            </p:cNvSpPr>
            <p:nvPr/>
          </p:nvSpPr>
          <p:spPr bwMode="auto">
            <a:xfrm>
              <a:off x="3201" y="1962"/>
              <a:ext cx="2" cy="4"/>
            </a:xfrm>
            <a:custGeom>
              <a:avLst/>
              <a:gdLst>
                <a:gd name="T0" fmla="*/ 2 w 2"/>
                <a:gd name="T1" fmla="*/ 1 h 4"/>
                <a:gd name="T2" fmla="*/ 0 w 2"/>
                <a:gd name="T3" fmla="*/ 0 h 4"/>
                <a:gd name="T4" fmla="*/ 0 w 2"/>
                <a:gd name="T5" fmla="*/ 4 h 4"/>
                <a:gd name="T6" fmla="*/ 2 w 2"/>
                <a:gd name="T7" fmla="*/ 4 h 4"/>
                <a:gd name="T8" fmla="*/ 2 w 2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2" y="1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4" name="Freeform 178"/>
            <p:cNvSpPr>
              <a:spLocks/>
            </p:cNvSpPr>
            <p:nvPr/>
          </p:nvSpPr>
          <p:spPr bwMode="auto">
            <a:xfrm>
              <a:off x="3203" y="1963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1 w 2"/>
                <a:gd name="T7" fmla="*/ 3 h 3"/>
                <a:gd name="T8" fmla="*/ 2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5" name="Rectangle 179"/>
            <p:cNvSpPr>
              <a:spLocks noChangeArrowheads="1"/>
            </p:cNvSpPr>
            <p:nvPr/>
          </p:nvSpPr>
          <p:spPr bwMode="auto">
            <a:xfrm>
              <a:off x="3205" y="1963"/>
              <a:ext cx="1" cy="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6" name="Freeform 180"/>
            <p:cNvSpPr>
              <a:spLocks/>
            </p:cNvSpPr>
            <p:nvPr/>
          </p:nvSpPr>
          <p:spPr bwMode="auto">
            <a:xfrm>
              <a:off x="3204" y="1963"/>
              <a:ext cx="18" cy="7"/>
            </a:xfrm>
            <a:custGeom>
              <a:avLst/>
              <a:gdLst>
                <a:gd name="T0" fmla="*/ 18 w 18"/>
                <a:gd name="T1" fmla="*/ 4 h 7"/>
                <a:gd name="T2" fmla="*/ 17 w 18"/>
                <a:gd name="T3" fmla="*/ 7 h 7"/>
                <a:gd name="T4" fmla="*/ 0 w 18"/>
                <a:gd name="T5" fmla="*/ 3 h 7"/>
                <a:gd name="T6" fmla="*/ 1 w 18"/>
                <a:gd name="T7" fmla="*/ 0 h 7"/>
                <a:gd name="T8" fmla="*/ 18 w 18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8" y="4"/>
                  </a:moveTo>
                  <a:lnTo>
                    <a:pt x="17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7" name="Freeform 181"/>
            <p:cNvSpPr>
              <a:spLocks/>
            </p:cNvSpPr>
            <p:nvPr/>
          </p:nvSpPr>
          <p:spPr bwMode="auto">
            <a:xfrm>
              <a:off x="3221" y="1967"/>
              <a:ext cx="3" cy="3"/>
            </a:xfrm>
            <a:custGeom>
              <a:avLst/>
              <a:gdLst>
                <a:gd name="T0" fmla="*/ 0 w 3"/>
                <a:gd name="T1" fmla="*/ 3 h 3"/>
                <a:gd name="T2" fmla="*/ 2 w 3"/>
                <a:gd name="T3" fmla="*/ 3 h 3"/>
                <a:gd name="T4" fmla="*/ 3 w 3"/>
                <a:gd name="T5" fmla="*/ 0 h 3"/>
                <a:gd name="T6" fmla="*/ 1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lnTo>
                    <a:pt x="2" y="3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8" name="Freeform 182"/>
            <p:cNvSpPr>
              <a:spLocks/>
            </p:cNvSpPr>
            <p:nvPr/>
          </p:nvSpPr>
          <p:spPr bwMode="auto">
            <a:xfrm>
              <a:off x="3239" y="1970"/>
              <a:ext cx="2" cy="4"/>
            </a:xfrm>
            <a:custGeom>
              <a:avLst/>
              <a:gdLst>
                <a:gd name="T0" fmla="*/ 2 w 2"/>
                <a:gd name="T1" fmla="*/ 1 h 4"/>
                <a:gd name="T2" fmla="*/ 0 w 2"/>
                <a:gd name="T3" fmla="*/ 0 h 4"/>
                <a:gd name="T4" fmla="*/ 0 w 2"/>
                <a:gd name="T5" fmla="*/ 4 h 4"/>
                <a:gd name="T6" fmla="*/ 1 w 2"/>
                <a:gd name="T7" fmla="*/ 4 h 4"/>
                <a:gd name="T8" fmla="*/ 2 w 2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2" y="1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1" y="4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9" name="Freeform 183"/>
            <p:cNvSpPr>
              <a:spLocks/>
            </p:cNvSpPr>
            <p:nvPr/>
          </p:nvSpPr>
          <p:spPr bwMode="auto">
            <a:xfrm>
              <a:off x="3240" y="1971"/>
              <a:ext cx="8" cy="4"/>
            </a:xfrm>
            <a:custGeom>
              <a:avLst/>
              <a:gdLst>
                <a:gd name="T0" fmla="*/ 8 w 8"/>
                <a:gd name="T1" fmla="*/ 1 h 4"/>
                <a:gd name="T2" fmla="*/ 1 w 8"/>
                <a:gd name="T3" fmla="*/ 0 h 4"/>
                <a:gd name="T4" fmla="*/ 0 w 8"/>
                <a:gd name="T5" fmla="*/ 3 h 4"/>
                <a:gd name="T6" fmla="*/ 8 w 8"/>
                <a:gd name="T7" fmla="*/ 4 h 4"/>
                <a:gd name="T8" fmla="*/ 8 w 8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4">
                  <a:moveTo>
                    <a:pt x="8" y="1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8" y="4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0" name="Rectangle 184"/>
            <p:cNvSpPr>
              <a:spLocks noChangeArrowheads="1"/>
            </p:cNvSpPr>
            <p:nvPr/>
          </p:nvSpPr>
          <p:spPr bwMode="auto">
            <a:xfrm>
              <a:off x="3248" y="1972"/>
              <a:ext cx="1" cy="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1" name="Freeform 185"/>
            <p:cNvSpPr>
              <a:spLocks/>
            </p:cNvSpPr>
            <p:nvPr/>
          </p:nvSpPr>
          <p:spPr bwMode="auto">
            <a:xfrm>
              <a:off x="3247" y="1972"/>
              <a:ext cx="12" cy="7"/>
            </a:xfrm>
            <a:custGeom>
              <a:avLst/>
              <a:gdLst>
                <a:gd name="T0" fmla="*/ 12 w 12"/>
                <a:gd name="T1" fmla="*/ 4 h 7"/>
                <a:gd name="T2" fmla="*/ 11 w 12"/>
                <a:gd name="T3" fmla="*/ 7 h 7"/>
                <a:gd name="T4" fmla="*/ 0 w 12"/>
                <a:gd name="T5" fmla="*/ 3 h 7"/>
                <a:gd name="T6" fmla="*/ 1 w 12"/>
                <a:gd name="T7" fmla="*/ 0 h 7"/>
                <a:gd name="T8" fmla="*/ 12 w 12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12" y="4"/>
                  </a:moveTo>
                  <a:lnTo>
                    <a:pt x="11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2" name="Freeform 186"/>
            <p:cNvSpPr>
              <a:spLocks/>
            </p:cNvSpPr>
            <p:nvPr/>
          </p:nvSpPr>
          <p:spPr bwMode="auto">
            <a:xfrm>
              <a:off x="3258" y="1976"/>
              <a:ext cx="3" cy="4"/>
            </a:xfrm>
            <a:custGeom>
              <a:avLst/>
              <a:gdLst>
                <a:gd name="T0" fmla="*/ 0 w 3"/>
                <a:gd name="T1" fmla="*/ 3 h 4"/>
                <a:gd name="T2" fmla="*/ 2 w 3"/>
                <a:gd name="T3" fmla="*/ 4 h 4"/>
                <a:gd name="T4" fmla="*/ 3 w 3"/>
                <a:gd name="T5" fmla="*/ 1 h 4"/>
                <a:gd name="T6" fmla="*/ 1 w 3"/>
                <a:gd name="T7" fmla="*/ 0 h 4"/>
                <a:gd name="T8" fmla="*/ 0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lnTo>
                    <a:pt x="2" y="4"/>
                  </a:lnTo>
                  <a:lnTo>
                    <a:pt x="3" y="1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3" name="Freeform 187"/>
            <p:cNvSpPr>
              <a:spLocks/>
            </p:cNvSpPr>
            <p:nvPr/>
          </p:nvSpPr>
          <p:spPr bwMode="auto">
            <a:xfrm>
              <a:off x="3275" y="1981"/>
              <a:ext cx="3" cy="3"/>
            </a:xfrm>
            <a:custGeom>
              <a:avLst/>
              <a:gdLst>
                <a:gd name="T0" fmla="*/ 3 w 3"/>
                <a:gd name="T1" fmla="*/ 1 h 3"/>
                <a:gd name="T2" fmla="*/ 1 w 3"/>
                <a:gd name="T3" fmla="*/ 0 h 3"/>
                <a:gd name="T4" fmla="*/ 0 w 3"/>
                <a:gd name="T5" fmla="*/ 3 h 3"/>
                <a:gd name="T6" fmla="*/ 2 w 3"/>
                <a:gd name="T7" fmla="*/ 3 h 3"/>
                <a:gd name="T8" fmla="*/ 3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4" name="Freeform 188"/>
            <p:cNvSpPr>
              <a:spLocks/>
            </p:cNvSpPr>
            <p:nvPr/>
          </p:nvSpPr>
          <p:spPr bwMode="auto">
            <a:xfrm>
              <a:off x="3277" y="1982"/>
              <a:ext cx="7" cy="4"/>
            </a:xfrm>
            <a:custGeom>
              <a:avLst/>
              <a:gdLst>
                <a:gd name="T0" fmla="*/ 7 w 7"/>
                <a:gd name="T1" fmla="*/ 1 h 4"/>
                <a:gd name="T2" fmla="*/ 1 w 7"/>
                <a:gd name="T3" fmla="*/ 0 h 4"/>
                <a:gd name="T4" fmla="*/ 0 w 7"/>
                <a:gd name="T5" fmla="*/ 2 h 4"/>
                <a:gd name="T6" fmla="*/ 6 w 7"/>
                <a:gd name="T7" fmla="*/ 4 h 4"/>
                <a:gd name="T8" fmla="*/ 6 w 7"/>
                <a:gd name="T9" fmla="*/ 4 h 4"/>
                <a:gd name="T10" fmla="*/ 7 w 7"/>
                <a:gd name="T1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4">
                  <a:moveTo>
                    <a:pt x="7" y="1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5" name="Rectangle 189"/>
            <p:cNvSpPr>
              <a:spLocks noChangeArrowheads="1"/>
            </p:cNvSpPr>
            <p:nvPr/>
          </p:nvSpPr>
          <p:spPr bwMode="auto">
            <a:xfrm>
              <a:off x="3283" y="1986"/>
              <a:ext cx="1" cy="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6" name="Freeform 190"/>
            <p:cNvSpPr>
              <a:spLocks/>
            </p:cNvSpPr>
            <p:nvPr/>
          </p:nvSpPr>
          <p:spPr bwMode="auto">
            <a:xfrm>
              <a:off x="3283" y="1983"/>
              <a:ext cx="8" cy="5"/>
            </a:xfrm>
            <a:custGeom>
              <a:avLst/>
              <a:gdLst>
                <a:gd name="T0" fmla="*/ 8 w 8"/>
                <a:gd name="T1" fmla="*/ 1 h 5"/>
                <a:gd name="T2" fmla="*/ 1 w 8"/>
                <a:gd name="T3" fmla="*/ 0 h 5"/>
                <a:gd name="T4" fmla="*/ 0 w 8"/>
                <a:gd name="T5" fmla="*/ 3 h 5"/>
                <a:gd name="T6" fmla="*/ 8 w 8"/>
                <a:gd name="T7" fmla="*/ 5 h 5"/>
                <a:gd name="T8" fmla="*/ 8 w 8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8" y="1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8" y="5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7" name="Rectangle 191"/>
            <p:cNvSpPr>
              <a:spLocks noChangeArrowheads="1"/>
            </p:cNvSpPr>
            <p:nvPr/>
          </p:nvSpPr>
          <p:spPr bwMode="auto">
            <a:xfrm>
              <a:off x="3291" y="1984"/>
              <a:ext cx="1" cy="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8" name="Freeform 192"/>
            <p:cNvSpPr>
              <a:spLocks/>
            </p:cNvSpPr>
            <p:nvPr/>
          </p:nvSpPr>
          <p:spPr bwMode="auto">
            <a:xfrm>
              <a:off x="3291" y="1984"/>
              <a:ext cx="5" cy="5"/>
            </a:xfrm>
            <a:custGeom>
              <a:avLst/>
              <a:gdLst>
                <a:gd name="T0" fmla="*/ 5 w 5"/>
                <a:gd name="T1" fmla="*/ 2 h 5"/>
                <a:gd name="T2" fmla="*/ 5 w 5"/>
                <a:gd name="T3" fmla="*/ 5 h 5"/>
                <a:gd name="T4" fmla="*/ 0 w 5"/>
                <a:gd name="T5" fmla="*/ 4 h 5"/>
                <a:gd name="T6" fmla="*/ 0 w 5"/>
                <a:gd name="T7" fmla="*/ 0 h 5"/>
                <a:gd name="T8" fmla="*/ 5 w 5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2"/>
                  </a:moveTo>
                  <a:lnTo>
                    <a:pt x="5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9" name="Freeform 193"/>
            <p:cNvSpPr>
              <a:spLocks/>
            </p:cNvSpPr>
            <p:nvPr/>
          </p:nvSpPr>
          <p:spPr bwMode="auto">
            <a:xfrm>
              <a:off x="3296" y="1986"/>
              <a:ext cx="2" cy="4"/>
            </a:xfrm>
            <a:custGeom>
              <a:avLst/>
              <a:gdLst>
                <a:gd name="T0" fmla="*/ 0 w 2"/>
                <a:gd name="T1" fmla="*/ 3 h 4"/>
                <a:gd name="T2" fmla="*/ 1 w 2"/>
                <a:gd name="T3" fmla="*/ 4 h 4"/>
                <a:gd name="T4" fmla="*/ 2 w 2"/>
                <a:gd name="T5" fmla="*/ 1 h 4"/>
                <a:gd name="T6" fmla="*/ 0 w 2"/>
                <a:gd name="T7" fmla="*/ 0 h 4"/>
                <a:gd name="T8" fmla="*/ 0 w 2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lnTo>
                    <a:pt x="1" y="4"/>
                  </a:lnTo>
                  <a:lnTo>
                    <a:pt x="2" y="1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0" name="Freeform 194"/>
            <p:cNvSpPr>
              <a:spLocks/>
            </p:cNvSpPr>
            <p:nvPr/>
          </p:nvSpPr>
          <p:spPr bwMode="auto">
            <a:xfrm>
              <a:off x="2930" y="1988"/>
              <a:ext cx="3" cy="3"/>
            </a:xfrm>
            <a:custGeom>
              <a:avLst/>
              <a:gdLst>
                <a:gd name="T0" fmla="*/ 1 w 3"/>
                <a:gd name="T1" fmla="*/ 0 h 3"/>
                <a:gd name="T2" fmla="*/ 0 w 3"/>
                <a:gd name="T3" fmla="*/ 1 h 3"/>
                <a:gd name="T4" fmla="*/ 2 w 3"/>
                <a:gd name="T5" fmla="*/ 3 h 3"/>
                <a:gd name="T6" fmla="*/ 3 w 3"/>
                <a:gd name="T7" fmla="*/ 2 h 3"/>
                <a:gd name="T8" fmla="*/ 1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lnTo>
                    <a:pt x="0" y="1"/>
                  </a:lnTo>
                  <a:lnTo>
                    <a:pt x="2" y="3"/>
                  </a:lnTo>
                  <a:lnTo>
                    <a:pt x="3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1" name="Freeform 195"/>
            <p:cNvSpPr>
              <a:spLocks/>
            </p:cNvSpPr>
            <p:nvPr/>
          </p:nvSpPr>
          <p:spPr bwMode="auto">
            <a:xfrm>
              <a:off x="2931" y="1977"/>
              <a:ext cx="14" cy="13"/>
            </a:xfrm>
            <a:custGeom>
              <a:avLst/>
              <a:gdLst>
                <a:gd name="T0" fmla="*/ 12 w 14"/>
                <a:gd name="T1" fmla="*/ 0 h 13"/>
                <a:gd name="T2" fmla="*/ 0 w 14"/>
                <a:gd name="T3" fmla="*/ 11 h 13"/>
                <a:gd name="T4" fmla="*/ 2 w 14"/>
                <a:gd name="T5" fmla="*/ 13 h 13"/>
                <a:gd name="T6" fmla="*/ 14 w 14"/>
                <a:gd name="T7" fmla="*/ 2 h 13"/>
                <a:gd name="T8" fmla="*/ 14 w 14"/>
                <a:gd name="T9" fmla="*/ 2 h 13"/>
                <a:gd name="T10" fmla="*/ 12 w 14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3">
                  <a:moveTo>
                    <a:pt x="12" y="0"/>
                  </a:moveTo>
                  <a:lnTo>
                    <a:pt x="0" y="11"/>
                  </a:lnTo>
                  <a:lnTo>
                    <a:pt x="2" y="13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2" name="Rectangle 196"/>
            <p:cNvSpPr>
              <a:spLocks noChangeArrowheads="1"/>
            </p:cNvSpPr>
            <p:nvPr/>
          </p:nvSpPr>
          <p:spPr bwMode="auto">
            <a:xfrm>
              <a:off x="2945" y="1979"/>
              <a:ext cx="1" cy="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3" name="Freeform 197"/>
            <p:cNvSpPr>
              <a:spLocks/>
            </p:cNvSpPr>
            <p:nvPr/>
          </p:nvSpPr>
          <p:spPr bwMode="auto">
            <a:xfrm>
              <a:off x="2943" y="1975"/>
              <a:ext cx="4" cy="4"/>
            </a:xfrm>
            <a:custGeom>
              <a:avLst/>
              <a:gdLst>
                <a:gd name="T0" fmla="*/ 2 w 4"/>
                <a:gd name="T1" fmla="*/ 0 h 4"/>
                <a:gd name="T2" fmla="*/ 4 w 4"/>
                <a:gd name="T3" fmla="*/ 3 h 4"/>
                <a:gd name="T4" fmla="*/ 2 w 4"/>
                <a:gd name="T5" fmla="*/ 4 h 4"/>
                <a:gd name="T6" fmla="*/ 0 w 4"/>
                <a:gd name="T7" fmla="*/ 2 h 4"/>
                <a:gd name="T8" fmla="*/ 2 w 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4" y="3"/>
                  </a:ln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4" name="Freeform 198"/>
            <p:cNvSpPr>
              <a:spLocks/>
            </p:cNvSpPr>
            <p:nvPr/>
          </p:nvSpPr>
          <p:spPr bwMode="auto">
            <a:xfrm>
              <a:off x="2945" y="1974"/>
              <a:ext cx="4" cy="4"/>
            </a:xfrm>
            <a:custGeom>
              <a:avLst/>
              <a:gdLst>
                <a:gd name="T0" fmla="*/ 2 w 4"/>
                <a:gd name="T1" fmla="*/ 4 h 4"/>
                <a:gd name="T2" fmla="*/ 4 w 4"/>
                <a:gd name="T3" fmla="*/ 3 h 4"/>
                <a:gd name="T4" fmla="*/ 1 w 4"/>
                <a:gd name="T5" fmla="*/ 0 h 4"/>
                <a:gd name="T6" fmla="*/ 0 w 4"/>
                <a:gd name="T7" fmla="*/ 1 h 4"/>
                <a:gd name="T8" fmla="*/ 2 w 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3"/>
                  </a:lnTo>
                  <a:lnTo>
                    <a:pt x="1" y="0"/>
                  </a:lnTo>
                  <a:lnTo>
                    <a:pt x="0" y="1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5" name="Freeform 199"/>
            <p:cNvSpPr>
              <a:spLocks/>
            </p:cNvSpPr>
            <p:nvPr/>
          </p:nvSpPr>
          <p:spPr bwMode="auto">
            <a:xfrm>
              <a:off x="2958" y="1962"/>
              <a:ext cx="4" cy="4"/>
            </a:xfrm>
            <a:custGeom>
              <a:avLst/>
              <a:gdLst>
                <a:gd name="T0" fmla="*/ 2 w 4"/>
                <a:gd name="T1" fmla="*/ 0 h 4"/>
                <a:gd name="T2" fmla="*/ 0 w 4"/>
                <a:gd name="T3" fmla="*/ 1 h 4"/>
                <a:gd name="T4" fmla="*/ 3 w 4"/>
                <a:gd name="T5" fmla="*/ 4 h 4"/>
                <a:gd name="T6" fmla="*/ 4 w 4"/>
                <a:gd name="T7" fmla="*/ 3 h 4"/>
                <a:gd name="T8" fmla="*/ 2 w 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0" y="1"/>
                  </a:lnTo>
                  <a:lnTo>
                    <a:pt x="3" y="4"/>
                  </a:lnTo>
                  <a:lnTo>
                    <a:pt x="4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6" name="Freeform 200"/>
            <p:cNvSpPr>
              <a:spLocks/>
            </p:cNvSpPr>
            <p:nvPr/>
          </p:nvSpPr>
          <p:spPr bwMode="auto">
            <a:xfrm>
              <a:off x="2960" y="1962"/>
              <a:ext cx="2" cy="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2 h 3"/>
                <a:gd name="T8" fmla="*/ 2 w 2"/>
                <a:gd name="T9" fmla="*/ 2 h 3"/>
                <a:gd name="T10" fmla="*/ 0 w 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7" name="Rectangle 201"/>
            <p:cNvSpPr>
              <a:spLocks noChangeArrowheads="1"/>
            </p:cNvSpPr>
            <p:nvPr/>
          </p:nvSpPr>
          <p:spPr bwMode="auto">
            <a:xfrm>
              <a:off x="2962" y="1964"/>
              <a:ext cx="1" cy="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8" name="Freeform 202"/>
            <p:cNvSpPr>
              <a:spLocks/>
            </p:cNvSpPr>
            <p:nvPr/>
          </p:nvSpPr>
          <p:spPr bwMode="auto">
            <a:xfrm>
              <a:off x="2960" y="1949"/>
              <a:ext cx="16" cy="15"/>
            </a:xfrm>
            <a:custGeom>
              <a:avLst/>
              <a:gdLst>
                <a:gd name="T0" fmla="*/ 14 w 16"/>
                <a:gd name="T1" fmla="*/ 0 h 15"/>
                <a:gd name="T2" fmla="*/ 16 w 16"/>
                <a:gd name="T3" fmla="*/ 2 h 15"/>
                <a:gd name="T4" fmla="*/ 2 w 16"/>
                <a:gd name="T5" fmla="*/ 15 h 15"/>
                <a:gd name="T6" fmla="*/ 0 w 16"/>
                <a:gd name="T7" fmla="*/ 13 h 15"/>
                <a:gd name="T8" fmla="*/ 14 w 16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4" y="0"/>
                  </a:moveTo>
                  <a:lnTo>
                    <a:pt x="16" y="2"/>
                  </a:lnTo>
                  <a:lnTo>
                    <a:pt x="2" y="15"/>
                  </a:lnTo>
                  <a:lnTo>
                    <a:pt x="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9" name="Freeform 203"/>
            <p:cNvSpPr>
              <a:spLocks/>
            </p:cNvSpPr>
            <p:nvPr/>
          </p:nvSpPr>
          <p:spPr bwMode="auto">
            <a:xfrm>
              <a:off x="2974" y="1948"/>
              <a:ext cx="3" cy="3"/>
            </a:xfrm>
            <a:custGeom>
              <a:avLst/>
              <a:gdLst>
                <a:gd name="T0" fmla="*/ 2 w 3"/>
                <a:gd name="T1" fmla="*/ 3 h 3"/>
                <a:gd name="T2" fmla="*/ 3 w 3"/>
                <a:gd name="T3" fmla="*/ 2 h 3"/>
                <a:gd name="T4" fmla="*/ 1 w 3"/>
                <a:gd name="T5" fmla="*/ 0 h 3"/>
                <a:gd name="T6" fmla="*/ 0 w 3"/>
                <a:gd name="T7" fmla="*/ 1 h 3"/>
                <a:gd name="T8" fmla="*/ 2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lnTo>
                    <a:pt x="3" y="2"/>
                  </a:lnTo>
                  <a:lnTo>
                    <a:pt x="1" y="0"/>
                  </a:lnTo>
                  <a:lnTo>
                    <a:pt x="0" y="1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0" name="Freeform 204"/>
            <p:cNvSpPr>
              <a:spLocks/>
            </p:cNvSpPr>
            <p:nvPr/>
          </p:nvSpPr>
          <p:spPr bwMode="auto">
            <a:xfrm>
              <a:off x="2988" y="1938"/>
              <a:ext cx="3" cy="3"/>
            </a:xfrm>
            <a:custGeom>
              <a:avLst/>
              <a:gdLst>
                <a:gd name="T0" fmla="*/ 1 w 3"/>
                <a:gd name="T1" fmla="*/ 0 h 3"/>
                <a:gd name="T2" fmla="*/ 0 w 3"/>
                <a:gd name="T3" fmla="*/ 0 h 3"/>
                <a:gd name="T4" fmla="*/ 1 w 3"/>
                <a:gd name="T5" fmla="*/ 3 h 3"/>
                <a:gd name="T6" fmla="*/ 3 w 3"/>
                <a:gd name="T7" fmla="*/ 3 h 3"/>
                <a:gd name="T8" fmla="*/ 1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lnTo>
                    <a:pt x="0" y="0"/>
                  </a:lnTo>
                  <a:lnTo>
                    <a:pt x="1" y="3"/>
                  </a:lnTo>
                  <a:lnTo>
                    <a:pt x="3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1" name="Freeform 205"/>
            <p:cNvSpPr>
              <a:spLocks/>
            </p:cNvSpPr>
            <p:nvPr/>
          </p:nvSpPr>
          <p:spPr bwMode="auto">
            <a:xfrm>
              <a:off x="2989" y="1930"/>
              <a:ext cx="19" cy="11"/>
            </a:xfrm>
            <a:custGeom>
              <a:avLst/>
              <a:gdLst>
                <a:gd name="T0" fmla="*/ 18 w 19"/>
                <a:gd name="T1" fmla="*/ 0 h 11"/>
                <a:gd name="T2" fmla="*/ 19 w 19"/>
                <a:gd name="T3" fmla="*/ 3 h 11"/>
                <a:gd name="T4" fmla="*/ 2 w 19"/>
                <a:gd name="T5" fmla="*/ 11 h 11"/>
                <a:gd name="T6" fmla="*/ 0 w 19"/>
                <a:gd name="T7" fmla="*/ 8 h 11"/>
                <a:gd name="T8" fmla="*/ 18 w 19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1">
                  <a:moveTo>
                    <a:pt x="18" y="0"/>
                  </a:moveTo>
                  <a:lnTo>
                    <a:pt x="19" y="3"/>
                  </a:lnTo>
                  <a:lnTo>
                    <a:pt x="2" y="11"/>
                  </a:lnTo>
                  <a:lnTo>
                    <a:pt x="0" y="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12" name="Freeform 207"/>
          <p:cNvSpPr>
            <a:spLocks/>
          </p:cNvSpPr>
          <p:nvPr/>
        </p:nvSpPr>
        <p:spPr bwMode="auto">
          <a:xfrm>
            <a:off x="6954607" y="2295485"/>
            <a:ext cx="5794" cy="5794"/>
          </a:xfrm>
          <a:custGeom>
            <a:avLst/>
            <a:gdLst>
              <a:gd name="T0" fmla="*/ 1 w 3"/>
              <a:gd name="T1" fmla="*/ 3 h 3"/>
              <a:gd name="T2" fmla="*/ 3 w 3"/>
              <a:gd name="T3" fmla="*/ 3 h 3"/>
              <a:gd name="T4" fmla="*/ 2 w 3"/>
              <a:gd name="T5" fmla="*/ 0 h 3"/>
              <a:gd name="T6" fmla="*/ 0 w 3"/>
              <a:gd name="T7" fmla="*/ 0 h 3"/>
              <a:gd name="T8" fmla="*/ 1 w 3"/>
              <a:gd name="T9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3">
                <a:moveTo>
                  <a:pt x="1" y="3"/>
                </a:moveTo>
                <a:lnTo>
                  <a:pt x="3" y="3"/>
                </a:lnTo>
                <a:lnTo>
                  <a:pt x="2" y="0"/>
                </a:lnTo>
                <a:lnTo>
                  <a:pt x="0" y="0"/>
                </a:lnTo>
                <a:lnTo>
                  <a:pt x="1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3" name="Freeform 208"/>
          <p:cNvSpPr>
            <a:spLocks/>
          </p:cNvSpPr>
          <p:nvPr/>
        </p:nvSpPr>
        <p:spPr bwMode="auto">
          <a:xfrm>
            <a:off x="6987441" y="2283897"/>
            <a:ext cx="3863" cy="7726"/>
          </a:xfrm>
          <a:custGeom>
            <a:avLst/>
            <a:gdLst>
              <a:gd name="T0" fmla="*/ 2 w 2"/>
              <a:gd name="T1" fmla="*/ 0 h 4"/>
              <a:gd name="T2" fmla="*/ 0 w 2"/>
              <a:gd name="T3" fmla="*/ 1 h 4"/>
              <a:gd name="T4" fmla="*/ 1 w 2"/>
              <a:gd name="T5" fmla="*/ 4 h 4"/>
              <a:gd name="T6" fmla="*/ 2 w 2"/>
              <a:gd name="T7" fmla="*/ 3 h 4"/>
              <a:gd name="T8" fmla="*/ 2 w 2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4">
                <a:moveTo>
                  <a:pt x="2" y="0"/>
                </a:moveTo>
                <a:lnTo>
                  <a:pt x="0" y="1"/>
                </a:lnTo>
                <a:lnTo>
                  <a:pt x="1" y="4"/>
                </a:lnTo>
                <a:lnTo>
                  <a:pt x="2" y="3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4" name="Freeform 209"/>
          <p:cNvSpPr>
            <a:spLocks/>
          </p:cNvSpPr>
          <p:nvPr/>
        </p:nvSpPr>
        <p:spPr bwMode="auto">
          <a:xfrm>
            <a:off x="6991304" y="2274240"/>
            <a:ext cx="36697" cy="15451"/>
          </a:xfrm>
          <a:custGeom>
            <a:avLst/>
            <a:gdLst>
              <a:gd name="T0" fmla="*/ 18 w 19"/>
              <a:gd name="T1" fmla="*/ 0 h 8"/>
              <a:gd name="T2" fmla="*/ 19 w 19"/>
              <a:gd name="T3" fmla="*/ 3 h 8"/>
              <a:gd name="T4" fmla="*/ 0 w 19"/>
              <a:gd name="T5" fmla="*/ 8 h 8"/>
              <a:gd name="T6" fmla="*/ 0 w 19"/>
              <a:gd name="T7" fmla="*/ 5 h 8"/>
              <a:gd name="T8" fmla="*/ 18 w 19"/>
              <a:gd name="T9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8">
                <a:moveTo>
                  <a:pt x="18" y="0"/>
                </a:moveTo>
                <a:lnTo>
                  <a:pt x="19" y="3"/>
                </a:lnTo>
                <a:lnTo>
                  <a:pt x="0" y="8"/>
                </a:lnTo>
                <a:lnTo>
                  <a:pt x="0" y="5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" name="Freeform 210"/>
          <p:cNvSpPr>
            <a:spLocks/>
          </p:cNvSpPr>
          <p:nvPr/>
        </p:nvSpPr>
        <p:spPr bwMode="auto">
          <a:xfrm>
            <a:off x="7026070" y="2272308"/>
            <a:ext cx="3863" cy="7726"/>
          </a:xfrm>
          <a:custGeom>
            <a:avLst/>
            <a:gdLst>
              <a:gd name="T0" fmla="*/ 1 w 2"/>
              <a:gd name="T1" fmla="*/ 4 h 4"/>
              <a:gd name="T2" fmla="*/ 2 w 2"/>
              <a:gd name="T3" fmla="*/ 3 h 4"/>
              <a:gd name="T4" fmla="*/ 2 w 2"/>
              <a:gd name="T5" fmla="*/ 0 h 4"/>
              <a:gd name="T6" fmla="*/ 0 w 2"/>
              <a:gd name="T7" fmla="*/ 1 h 4"/>
              <a:gd name="T8" fmla="*/ 1 w 2"/>
              <a:gd name="T9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4">
                <a:moveTo>
                  <a:pt x="1" y="4"/>
                </a:moveTo>
                <a:lnTo>
                  <a:pt x="2" y="3"/>
                </a:lnTo>
                <a:lnTo>
                  <a:pt x="2" y="0"/>
                </a:lnTo>
                <a:lnTo>
                  <a:pt x="0" y="1"/>
                </a:lnTo>
                <a:lnTo>
                  <a:pt x="1" y="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6" name="Freeform 211"/>
          <p:cNvSpPr>
            <a:spLocks/>
          </p:cNvSpPr>
          <p:nvPr/>
        </p:nvSpPr>
        <p:spPr bwMode="auto">
          <a:xfrm>
            <a:off x="7058904" y="2266514"/>
            <a:ext cx="5794" cy="5794"/>
          </a:xfrm>
          <a:custGeom>
            <a:avLst/>
            <a:gdLst>
              <a:gd name="T0" fmla="*/ 2 w 3"/>
              <a:gd name="T1" fmla="*/ 0 h 3"/>
              <a:gd name="T2" fmla="*/ 0 w 3"/>
              <a:gd name="T3" fmla="*/ 0 h 3"/>
              <a:gd name="T4" fmla="*/ 1 w 3"/>
              <a:gd name="T5" fmla="*/ 3 h 3"/>
              <a:gd name="T6" fmla="*/ 3 w 3"/>
              <a:gd name="T7" fmla="*/ 3 h 3"/>
              <a:gd name="T8" fmla="*/ 2 w 3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3">
                <a:moveTo>
                  <a:pt x="2" y="0"/>
                </a:moveTo>
                <a:lnTo>
                  <a:pt x="0" y="0"/>
                </a:lnTo>
                <a:lnTo>
                  <a:pt x="1" y="3"/>
                </a:lnTo>
                <a:lnTo>
                  <a:pt x="3" y="3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7" name="Freeform 212"/>
          <p:cNvSpPr>
            <a:spLocks/>
          </p:cNvSpPr>
          <p:nvPr/>
        </p:nvSpPr>
        <p:spPr bwMode="auto">
          <a:xfrm>
            <a:off x="7062767" y="2262651"/>
            <a:ext cx="11589" cy="9657"/>
          </a:xfrm>
          <a:custGeom>
            <a:avLst/>
            <a:gdLst>
              <a:gd name="T0" fmla="*/ 6 w 6"/>
              <a:gd name="T1" fmla="*/ 0 h 5"/>
              <a:gd name="T2" fmla="*/ 0 w 6"/>
              <a:gd name="T3" fmla="*/ 2 h 5"/>
              <a:gd name="T4" fmla="*/ 1 w 6"/>
              <a:gd name="T5" fmla="*/ 5 h 5"/>
              <a:gd name="T6" fmla="*/ 6 w 6"/>
              <a:gd name="T7" fmla="*/ 4 h 5"/>
              <a:gd name="T8" fmla="*/ 6 w 6"/>
              <a:gd name="T9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5">
                <a:moveTo>
                  <a:pt x="6" y="0"/>
                </a:moveTo>
                <a:lnTo>
                  <a:pt x="0" y="2"/>
                </a:lnTo>
                <a:lnTo>
                  <a:pt x="1" y="5"/>
                </a:lnTo>
                <a:lnTo>
                  <a:pt x="6" y="4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8" name="Rectangle 213"/>
          <p:cNvSpPr>
            <a:spLocks noChangeArrowheads="1"/>
          </p:cNvSpPr>
          <p:nvPr/>
        </p:nvSpPr>
        <p:spPr bwMode="auto">
          <a:xfrm>
            <a:off x="7074355" y="2262651"/>
            <a:ext cx="1931" cy="1931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9" name="Freeform 214"/>
          <p:cNvSpPr>
            <a:spLocks/>
          </p:cNvSpPr>
          <p:nvPr/>
        </p:nvSpPr>
        <p:spPr bwMode="auto">
          <a:xfrm>
            <a:off x="7074355" y="2258788"/>
            <a:ext cx="25108" cy="11589"/>
          </a:xfrm>
          <a:custGeom>
            <a:avLst/>
            <a:gdLst>
              <a:gd name="T0" fmla="*/ 13 w 13"/>
              <a:gd name="T1" fmla="*/ 0 h 6"/>
              <a:gd name="T2" fmla="*/ 13 w 13"/>
              <a:gd name="T3" fmla="*/ 3 h 6"/>
              <a:gd name="T4" fmla="*/ 0 w 13"/>
              <a:gd name="T5" fmla="*/ 6 h 6"/>
              <a:gd name="T6" fmla="*/ 0 w 13"/>
              <a:gd name="T7" fmla="*/ 2 h 6"/>
              <a:gd name="T8" fmla="*/ 13 w 13"/>
              <a:gd name="T9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6">
                <a:moveTo>
                  <a:pt x="13" y="0"/>
                </a:moveTo>
                <a:lnTo>
                  <a:pt x="13" y="3"/>
                </a:lnTo>
                <a:lnTo>
                  <a:pt x="0" y="6"/>
                </a:lnTo>
                <a:lnTo>
                  <a:pt x="0" y="2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0" name="Rectangle 215"/>
          <p:cNvSpPr>
            <a:spLocks noChangeArrowheads="1"/>
          </p:cNvSpPr>
          <p:nvPr/>
        </p:nvSpPr>
        <p:spPr bwMode="auto">
          <a:xfrm>
            <a:off x="7099464" y="2258788"/>
            <a:ext cx="3863" cy="5794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1" name="Freeform 216"/>
          <p:cNvSpPr>
            <a:spLocks/>
          </p:cNvSpPr>
          <p:nvPr/>
        </p:nvSpPr>
        <p:spPr bwMode="auto">
          <a:xfrm>
            <a:off x="7132298" y="2251062"/>
            <a:ext cx="3863" cy="7726"/>
          </a:xfrm>
          <a:custGeom>
            <a:avLst/>
            <a:gdLst>
              <a:gd name="T0" fmla="*/ 2 w 2"/>
              <a:gd name="T1" fmla="*/ 0 h 4"/>
              <a:gd name="T2" fmla="*/ 0 w 2"/>
              <a:gd name="T3" fmla="*/ 1 h 4"/>
              <a:gd name="T4" fmla="*/ 1 w 2"/>
              <a:gd name="T5" fmla="*/ 4 h 4"/>
              <a:gd name="T6" fmla="*/ 2 w 2"/>
              <a:gd name="T7" fmla="*/ 4 h 4"/>
              <a:gd name="T8" fmla="*/ 2 w 2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4">
                <a:moveTo>
                  <a:pt x="2" y="0"/>
                </a:moveTo>
                <a:lnTo>
                  <a:pt x="0" y="1"/>
                </a:lnTo>
                <a:lnTo>
                  <a:pt x="1" y="4"/>
                </a:lnTo>
                <a:lnTo>
                  <a:pt x="2" y="4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2" name="Freeform 217"/>
          <p:cNvSpPr>
            <a:spLocks/>
          </p:cNvSpPr>
          <p:nvPr/>
        </p:nvSpPr>
        <p:spPr bwMode="auto">
          <a:xfrm>
            <a:off x="7136161" y="2249131"/>
            <a:ext cx="19314" cy="9657"/>
          </a:xfrm>
          <a:custGeom>
            <a:avLst/>
            <a:gdLst>
              <a:gd name="T0" fmla="*/ 9 w 10"/>
              <a:gd name="T1" fmla="*/ 0 h 5"/>
              <a:gd name="T2" fmla="*/ 0 w 10"/>
              <a:gd name="T3" fmla="*/ 1 h 5"/>
              <a:gd name="T4" fmla="*/ 0 w 10"/>
              <a:gd name="T5" fmla="*/ 5 h 5"/>
              <a:gd name="T6" fmla="*/ 10 w 10"/>
              <a:gd name="T7" fmla="*/ 3 h 5"/>
              <a:gd name="T8" fmla="*/ 10 w 10"/>
              <a:gd name="T9" fmla="*/ 0 h 5"/>
              <a:gd name="T10" fmla="*/ 9 w 10"/>
              <a:gd name="T11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" h="5">
                <a:moveTo>
                  <a:pt x="9" y="0"/>
                </a:moveTo>
                <a:lnTo>
                  <a:pt x="0" y="1"/>
                </a:lnTo>
                <a:lnTo>
                  <a:pt x="0" y="5"/>
                </a:lnTo>
                <a:lnTo>
                  <a:pt x="10" y="3"/>
                </a:lnTo>
                <a:lnTo>
                  <a:pt x="10" y="0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3" name="Freeform 218"/>
          <p:cNvSpPr>
            <a:spLocks/>
          </p:cNvSpPr>
          <p:nvPr/>
        </p:nvSpPr>
        <p:spPr bwMode="auto">
          <a:xfrm>
            <a:off x="7153544" y="2249131"/>
            <a:ext cx="1931" cy="0"/>
          </a:xfrm>
          <a:custGeom>
            <a:avLst/>
            <a:gdLst>
              <a:gd name="T0" fmla="*/ 0 w 1"/>
              <a:gd name="T1" fmla="*/ 0 w 1"/>
              <a:gd name="T2" fmla="*/ 1 w 1"/>
              <a:gd name="T3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" name="Freeform 219"/>
          <p:cNvSpPr>
            <a:spLocks/>
          </p:cNvSpPr>
          <p:nvPr/>
        </p:nvSpPr>
        <p:spPr bwMode="auto">
          <a:xfrm>
            <a:off x="7155475" y="2245268"/>
            <a:ext cx="17383" cy="9657"/>
          </a:xfrm>
          <a:custGeom>
            <a:avLst/>
            <a:gdLst>
              <a:gd name="T0" fmla="*/ 9 w 9"/>
              <a:gd name="T1" fmla="*/ 0 h 5"/>
              <a:gd name="T2" fmla="*/ 9 w 9"/>
              <a:gd name="T3" fmla="*/ 3 h 5"/>
              <a:gd name="T4" fmla="*/ 0 w 9"/>
              <a:gd name="T5" fmla="*/ 5 h 5"/>
              <a:gd name="T6" fmla="*/ 0 w 9"/>
              <a:gd name="T7" fmla="*/ 2 h 5"/>
              <a:gd name="T8" fmla="*/ 9 w 9"/>
              <a:gd name="T9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5">
                <a:moveTo>
                  <a:pt x="9" y="0"/>
                </a:moveTo>
                <a:lnTo>
                  <a:pt x="9" y="3"/>
                </a:lnTo>
                <a:lnTo>
                  <a:pt x="0" y="5"/>
                </a:lnTo>
                <a:lnTo>
                  <a:pt x="0" y="2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" name="Freeform 220"/>
          <p:cNvSpPr>
            <a:spLocks/>
          </p:cNvSpPr>
          <p:nvPr/>
        </p:nvSpPr>
        <p:spPr bwMode="auto">
          <a:xfrm>
            <a:off x="7172858" y="2245268"/>
            <a:ext cx="3863" cy="5794"/>
          </a:xfrm>
          <a:custGeom>
            <a:avLst/>
            <a:gdLst>
              <a:gd name="T0" fmla="*/ 0 w 2"/>
              <a:gd name="T1" fmla="*/ 3 h 3"/>
              <a:gd name="T2" fmla="*/ 2 w 2"/>
              <a:gd name="T3" fmla="*/ 3 h 3"/>
              <a:gd name="T4" fmla="*/ 1 w 2"/>
              <a:gd name="T5" fmla="*/ 0 h 3"/>
              <a:gd name="T6" fmla="*/ 0 w 2"/>
              <a:gd name="T7" fmla="*/ 0 h 3"/>
              <a:gd name="T8" fmla="*/ 0 w 2"/>
              <a:gd name="T9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3"/>
                </a:lnTo>
                <a:lnTo>
                  <a:pt x="1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6" name="Freeform 221"/>
          <p:cNvSpPr>
            <a:spLocks/>
          </p:cNvSpPr>
          <p:nvPr/>
        </p:nvSpPr>
        <p:spPr bwMode="auto">
          <a:xfrm>
            <a:off x="7205692" y="2241405"/>
            <a:ext cx="3863" cy="5794"/>
          </a:xfrm>
          <a:custGeom>
            <a:avLst/>
            <a:gdLst>
              <a:gd name="T0" fmla="*/ 2 w 2"/>
              <a:gd name="T1" fmla="*/ 0 h 3"/>
              <a:gd name="T2" fmla="*/ 0 w 2"/>
              <a:gd name="T3" fmla="*/ 0 h 3"/>
              <a:gd name="T4" fmla="*/ 1 w 2"/>
              <a:gd name="T5" fmla="*/ 3 h 3"/>
              <a:gd name="T6" fmla="*/ 2 w 2"/>
              <a:gd name="T7" fmla="*/ 3 h 3"/>
              <a:gd name="T8" fmla="*/ 2 w 2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3">
                <a:moveTo>
                  <a:pt x="2" y="0"/>
                </a:moveTo>
                <a:lnTo>
                  <a:pt x="0" y="0"/>
                </a:lnTo>
                <a:lnTo>
                  <a:pt x="1" y="3"/>
                </a:lnTo>
                <a:lnTo>
                  <a:pt x="2" y="3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7" name="Freeform 222"/>
          <p:cNvSpPr>
            <a:spLocks/>
          </p:cNvSpPr>
          <p:nvPr/>
        </p:nvSpPr>
        <p:spPr bwMode="auto">
          <a:xfrm>
            <a:off x="7209555" y="2237543"/>
            <a:ext cx="27040" cy="9657"/>
          </a:xfrm>
          <a:custGeom>
            <a:avLst/>
            <a:gdLst>
              <a:gd name="T0" fmla="*/ 13 w 14"/>
              <a:gd name="T1" fmla="*/ 0 h 5"/>
              <a:gd name="T2" fmla="*/ 0 w 14"/>
              <a:gd name="T3" fmla="*/ 2 h 5"/>
              <a:gd name="T4" fmla="*/ 0 w 14"/>
              <a:gd name="T5" fmla="*/ 5 h 5"/>
              <a:gd name="T6" fmla="*/ 14 w 14"/>
              <a:gd name="T7" fmla="*/ 3 h 5"/>
              <a:gd name="T8" fmla="*/ 13 w 14"/>
              <a:gd name="T9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5">
                <a:moveTo>
                  <a:pt x="13" y="0"/>
                </a:moveTo>
                <a:lnTo>
                  <a:pt x="0" y="2"/>
                </a:lnTo>
                <a:lnTo>
                  <a:pt x="0" y="5"/>
                </a:lnTo>
                <a:lnTo>
                  <a:pt x="14" y="3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8" name="Rectangle 223"/>
          <p:cNvSpPr>
            <a:spLocks noChangeArrowheads="1"/>
          </p:cNvSpPr>
          <p:nvPr/>
        </p:nvSpPr>
        <p:spPr bwMode="auto">
          <a:xfrm>
            <a:off x="7234663" y="2237543"/>
            <a:ext cx="1931" cy="1931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9" name="Freeform 224"/>
          <p:cNvSpPr>
            <a:spLocks/>
          </p:cNvSpPr>
          <p:nvPr/>
        </p:nvSpPr>
        <p:spPr bwMode="auto">
          <a:xfrm>
            <a:off x="7234663" y="2235611"/>
            <a:ext cx="11589" cy="7726"/>
          </a:xfrm>
          <a:custGeom>
            <a:avLst/>
            <a:gdLst>
              <a:gd name="T0" fmla="*/ 6 w 6"/>
              <a:gd name="T1" fmla="*/ 0 h 4"/>
              <a:gd name="T2" fmla="*/ 6 w 6"/>
              <a:gd name="T3" fmla="*/ 3 h 4"/>
              <a:gd name="T4" fmla="*/ 0 w 6"/>
              <a:gd name="T5" fmla="*/ 4 h 4"/>
              <a:gd name="T6" fmla="*/ 0 w 6"/>
              <a:gd name="T7" fmla="*/ 1 h 4"/>
              <a:gd name="T8" fmla="*/ 6 w 6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4">
                <a:moveTo>
                  <a:pt x="6" y="0"/>
                </a:moveTo>
                <a:lnTo>
                  <a:pt x="6" y="3"/>
                </a:lnTo>
                <a:lnTo>
                  <a:pt x="0" y="4"/>
                </a:lnTo>
                <a:lnTo>
                  <a:pt x="0" y="1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0" name="Rectangle 225"/>
          <p:cNvSpPr>
            <a:spLocks noChangeArrowheads="1"/>
          </p:cNvSpPr>
          <p:nvPr/>
        </p:nvSpPr>
        <p:spPr bwMode="auto">
          <a:xfrm>
            <a:off x="7246252" y="2235611"/>
            <a:ext cx="3863" cy="5794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1" name="Freeform 226"/>
          <p:cNvSpPr>
            <a:spLocks/>
          </p:cNvSpPr>
          <p:nvPr/>
        </p:nvSpPr>
        <p:spPr bwMode="auto">
          <a:xfrm>
            <a:off x="7281017" y="2235611"/>
            <a:ext cx="3863" cy="5794"/>
          </a:xfrm>
          <a:custGeom>
            <a:avLst/>
            <a:gdLst>
              <a:gd name="T0" fmla="*/ 1 w 2"/>
              <a:gd name="T1" fmla="*/ 0 h 3"/>
              <a:gd name="T2" fmla="*/ 0 w 2"/>
              <a:gd name="T3" fmla="*/ 0 h 3"/>
              <a:gd name="T4" fmla="*/ 0 w 2"/>
              <a:gd name="T5" fmla="*/ 3 h 3"/>
              <a:gd name="T6" fmla="*/ 2 w 2"/>
              <a:gd name="T7" fmla="*/ 3 h 3"/>
              <a:gd name="T8" fmla="*/ 1 w 2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3">
                <a:moveTo>
                  <a:pt x="1" y="0"/>
                </a:moveTo>
                <a:lnTo>
                  <a:pt x="0" y="0"/>
                </a:lnTo>
                <a:lnTo>
                  <a:pt x="0" y="3"/>
                </a:lnTo>
                <a:lnTo>
                  <a:pt x="2" y="3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2" name="Freeform 227"/>
          <p:cNvSpPr>
            <a:spLocks/>
          </p:cNvSpPr>
          <p:nvPr/>
        </p:nvSpPr>
        <p:spPr bwMode="auto">
          <a:xfrm>
            <a:off x="7282949" y="2233680"/>
            <a:ext cx="38628" cy="7726"/>
          </a:xfrm>
          <a:custGeom>
            <a:avLst/>
            <a:gdLst>
              <a:gd name="T0" fmla="*/ 20 w 20"/>
              <a:gd name="T1" fmla="*/ 0 h 4"/>
              <a:gd name="T2" fmla="*/ 20 w 20"/>
              <a:gd name="T3" fmla="*/ 3 h 4"/>
              <a:gd name="T4" fmla="*/ 1 w 20"/>
              <a:gd name="T5" fmla="*/ 4 h 4"/>
              <a:gd name="T6" fmla="*/ 0 w 20"/>
              <a:gd name="T7" fmla="*/ 1 h 4"/>
              <a:gd name="T8" fmla="*/ 20 w 20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4">
                <a:moveTo>
                  <a:pt x="20" y="0"/>
                </a:moveTo>
                <a:lnTo>
                  <a:pt x="20" y="3"/>
                </a:lnTo>
                <a:lnTo>
                  <a:pt x="1" y="4"/>
                </a:lnTo>
                <a:lnTo>
                  <a:pt x="0" y="1"/>
                </a:lnTo>
                <a:lnTo>
                  <a:pt x="2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3" name="Rectangle 228"/>
          <p:cNvSpPr>
            <a:spLocks noChangeArrowheads="1"/>
          </p:cNvSpPr>
          <p:nvPr/>
        </p:nvSpPr>
        <p:spPr bwMode="auto">
          <a:xfrm>
            <a:off x="7321577" y="2233680"/>
            <a:ext cx="1931" cy="5794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4" name="Rectangle 229"/>
          <p:cNvSpPr>
            <a:spLocks noChangeArrowheads="1"/>
          </p:cNvSpPr>
          <p:nvPr/>
        </p:nvSpPr>
        <p:spPr bwMode="auto">
          <a:xfrm>
            <a:off x="7354411" y="2235611"/>
            <a:ext cx="3863" cy="5794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" name="Freeform 230"/>
          <p:cNvSpPr>
            <a:spLocks/>
          </p:cNvSpPr>
          <p:nvPr/>
        </p:nvSpPr>
        <p:spPr bwMode="auto">
          <a:xfrm>
            <a:off x="7358274" y="2235611"/>
            <a:ext cx="32834" cy="7726"/>
          </a:xfrm>
          <a:custGeom>
            <a:avLst/>
            <a:gdLst>
              <a:gd name="T0" fmla="*/ 17 w 17"/>
              <a:gd name="T1" fmla="*/ 1 h 4"/>
              <a:gd name="T2" fmla="*/ 0 w 17"/>
              <a:gd name="T3" fmla="*/ 0 h 4"/>
              <a:gd name="T4" fmla="*/ 0 w 17"/>
              <a:gd name="T5" fmla="*/ 3 h 4"/>
              <a:gd name="T6" fmla="*/ 16 w 17"/>
              <a:gd name="T7" fmla="*/ 4 h 4"/>
              <a:gd name="T8" fmla="*/ 17 w 17"/>
              <a:gd name="T9" fmla="*/ 1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4">
                <a:moveTo>
                  <a:pt x="17" y="1"/>
                </a:moveTo>
                <a:lnTo>
                  <a:pt x="0" y="0"/>
                </a:lnTo>
                <a:lnTo>
                  <a:pt x="0" y="3"/>
                </a:lnTo>
                <a:lnTo>
                  <a:pt x="16" y="4"/>
                </a:lnTo>
                <a:lnTo>
                  <a:pt x="1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6" name="Rectangle 231"/>
          <p:cNvSpPr>
            <a:spLocks noChangeArrowheads="1"/>
          </p:cNvSpPr>
          <p:nvPr/>
        </p:nvSpPr>
        <p:spPr bwMode="auto">
          <a:xfrm>
            <a:off x="7391108" y="2237543"/>
            <a:ext cx="1931" cy="1931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7" name="Freeform 232"/>
          <p:cNvSpPr>
            <a:spLocks/>
          </p:cNvSpPr>
          <p:nvPr/>
        </p:nvSpPr>
        <p:spPr bwMode="auto">
          <a:xfrm>
            <a:off x="7389177" y="2237543"/>
            <a:ext cx="5794" cy="5794"/>
          </a:xfrm>
          <a:custGeom>
            <a:avLst/>
            <a:gdLst>
              <a:gd name="T0" fmla="*/ 3 w 3"/>
              <a:gd name="T1" fmla="*/ 0 h 3"/>
              <a:gd name="T2" fmla="*/ 3 w 3"/>
              <a:gd name="T3" fmla="*/ 3 h 3"/>
              <a:gd name="T4" fmla="*/ 0 w 3"/>
              <a:gd name="T5" fmla="*/ 3 h 3"/>
              <a:gd name="T6" fmla="*/ 1 w 3"/>
              <a:gd name="T7" fmla="*/ 0 h 3"/>
              <a:gd name="T8" fmla="*/ 3 w 3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3">
                <a:moveTo>
                  <a:pt x="3" y="0"/>
                </a:moveTo>
                <a:lnTo>
                  <a:pt x="3" y="3"/>
                </a:lnTo>
                <a:lnTo>
                  <a:pt x="0" y="3"/>
                </a:lnTo>
                <a:lnTo>
                  <a:pt x="1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8" name="Freeform 233"/>
          <p:cNvSpPr>
            <a:spLocks/>
          </p:cNvSpPr>
          <p:nvPr/>
        </p:nvSpPr>
        <p:spPr bwMode="auto">
          <a:xfrm>
            <a:off x="7394971" y="2237543"/>
            <a:ext cx="3863" cy="5794"/>
          </a:xfrm>
          <a:custGeom>
            <a:avLst/>
            <a:gdLst>
              <a:gd name="T0" fmla="*/ 0 w 2"/>
              <a:gd name="T1" fmla="*/ 3 h 3"/>
              <a:gd name="T2" fmla="*/ 1 w 2"/>
              <a:gd name="T3" fmla="*/ 3 h 3"/>
              <a:gd name="T4" fmla="*/ 2 w 2"/>
              <a:gd name="T5" fmla="*/ 0 h 3"/>
              <a:gd name="T6" fmla="*/ 0 w 2"/>
              <a:gd name="T7" fmla="*/ 0 h 3"/>
              <a:gd name="T8" fmla="*/ 0 w 2"/>
              <a:gd name="T9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1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9" name="Freeform 234"/>
          <p:cNvSpPr>
            <a:spLocks/>
          </p:cNvSpPr>
          <p:nvPr/>
        </p:nvSpPr>
        <p:spPr bwMode="auto">
          <a:xfrm>
            <a:off x="7427805" y="2241405"/>
            <a:ext cx="3863" cy="5794"/>
          </a:xfrm>
          <a:custGeom>
            <a:avLst/>
            <a:gdLst>
              <a:gd name="T0" fmla="*/ 2 w 2"/>
              <a:gd name="T1" fmla="*/ 0 h 3"/>
              <a:gd name="T2" fmla="*/ 1 w 2"/>
              <a:gd name="T3" fmla="*/ 0 h 3"/>
              <a:gd name="T4" fmla="*/ 0 w 2"/>
              <a:gd name="T5" fmla="*/ 3 h 3"/>
              <a:gd name="T6" fmla="*/ 2 w 2"/>
              <a:gd name="T7" fmla="*/ 3 h 3"/>
              <a:gd name="T8" fmla="*/ 2 w 2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3">
                <a:moveTo>
                  <a:pt x="2" y="0"/>
                </a:moveTo>
                <a:lnTo>
                  <a:pt x="1" y="0"/>
                </a:lnTo>
                <a:lnTo>
                  <a:pt x="0" y="3"/>
                </a:lnTo>
                <a:lnTo>
                  <a:pt x="2" y="3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0" name="Freeform 235"/>
          <p:cNvSpPr>
            <a:spLocks/>
          </p:cNvSpPr>
          <p:nvPr/>
        </p:nvSpPr>
        <p:spPr bwMode="auto">
          <a:xfrm>
            <a:off x="7431668" y="2241405"/>
            <a:ext cx="9657" cy="7726"/>
          </a:xfrm>
          <a:custGeom>
            <a:avLst/>
            <a:gdLst>
              <a:gd name="T0" fmla="*/ 5 w 5"/>
              <a:gd name="T1" fmla="*/ 1 h 4"/>
              <a:gd name="T2" fmla="*/ 0 w 5"/>
              <a:gd name="T3" fmla="*/ 0 h 4"/>
              <a:gd name="T4" fmla="*/ 0 w 5"/>
              <a:gd name="T5" fmla="*/ 3 h 4"/>
              <a:gd name="T6" fmla="*/ 5 w 5"/>
              <a:gd name="T7" fmla="*/ 4 h 4"/>
              <a:gd name="T8" fmla="*/ 5 w 5"/>
              <a:gd name="T9" fmla="*/ 1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4">
                <a:moveTo>
                  <a:pt x="5" y="1"/>
                </a:moveTo>
                <a:lnTo>
                  <a:pt x="0" y="0"/>
                </a:lnTo>
                <a:lnTo>
                  <a:pt x="0" y="3"/>
                </a:lnTo>
                <a:lnTo>
                  <a:pt x="5" y="4"/>
                </a:lnTo>
                <a:lnTo>
                  <a:pt x="5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1" name="Rectangle 236"/>
          <p:cNvSpPr>
            <a:spLocks noChangeArrowheads="1"/>
          </p:cNvSpPr>
          <p:nvPr/>
        </p:nvSpPr>
        <p:spPr bwMode="auto">
          <a:xfrm>
            <a:off x="7441325" y="2243337"/>
            <a:ext cx="1931" cy="1931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2" name="Freeform 237"/>
          <p:cNvSpPr>
            <a:spLocks/>
          </p:cNvSpPr>
          <p:nvPr/>
        </p:nvSpPr>
        <p:spPr bwMode="auto">
          <a:xfrm>
            <a:off x="7439394" y="2243337"/>
            <a:ext cx="30903" cy="9657"/>
          </a:xfrm>
          <a:custGeom>
            <a:avLst/>
            <a:gdLst>
              <a:gd name="T0" fmla="*/ 16 w 16"/>
              <a:gd name="T1" fmla="*/ 2 h 5"/>
              <a:gd name="T2" fmla="*/ 15 w 16"/>
              <a:gd name="T3" fmla="*/ 5 h 5"/>
              <a:gd name="T4" fmla="*/ 0 w 16"/>
              <a:gd name="T5" fmla="*/ 3 h 5"/>
              <a:gd name="T6" fmla="*/ 1 w 16"/>
              <a:gd name="T7" fmla="*/ 0 h 5"/>
              <a:gd name="T8" fmla="*/ 16 w 16"/>
              <a:gd name="T9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5">
                <a:moveTo>
                  <a:pt x="16" y="2"/>
                </a:moveTo>
                <a:lnTo>
                  <a:pt x="15" y="5"/>
                </a:lnTo>
                <a:lnTo>
                  <a:pt x="0" y="3"/>
                </a:lnTo>
                <a:lnTo>
                  <a:pt x="1" y="0"/>
                </a:lnTo>
                <a:lnTo>
                  <a:pt x="16" y="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3" name="Freeform 238"/>
          <p:cNvSpPr>
            <a:spLocks/>
          </p:cNvSpPr>
          <p:nvPr/>
        </p:nvSpPr>
        <p:spPr bwMode="auto">
          <a:xfrm>
            <a:off x="7468365" y="2247200"/>
            <a:ext cx="3863" cy="7726"/>
          </a:xfrm>
          <a:custGeom>
            <a:avLst/>
            <a:gdLst>
              <a:gd name="T0" fmla="*/ 0 w 2"/>
              <a:gd name="T1" fmla="*/ 3 h 4"/>
              <a:gd name="T2" fmla="*/ 1 w 2"/>
              <a:gd name="T3" fmla="*/ 4 h 4"/>
              <a:gd name="T4" fmla="*/ 2 w 2"/>
              <a:gd name="T5" fmla="*/ 0 h 4"/>
              <a:gd name="T6" fmla="*/ 1 w 2"/>
              <a:gd name="T7" fmla="*/ 0 h 4"/>
              <a:gd name="T8" fmla="*/ 0 w 2"/>
              <a:gd name="T9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4">
                <a:moveTo>
                  <a:pt x="0" y="3"/>
                </a:moveTo>
                <a:lnTo>
                  <a:pt x="1" y="4"/>
                </a:lnTo>
                <a:lnTo>
                  <a:pt x="2" y="0"/>
                </a:lnTo>
                <a:lnTo>
                  <a:pt x="1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4" name="Freeform 239"/>
          <p:cNvSpPr>
            <a:spLocks/>
          </p:cNvSpPr>
          <p:nvPr/>
        </p:nvSpPr>
        <p:spPr bwMode="auto">
          <a:xfrm>
            <a:off x="7501199" y="2252994"/>
            <a:ext cx="3863" cy="7726"/>
          </a:xfrm>
          <a:custGeom>
            <a:avLst/>
            <a:gdLst>
              <a:gd name="T0" fmla="*/ 2 w 2"/>
              <a:gd name="T1" fmla="*/ 0 h 4"/>
              <a:gd name="T2" fmla="*/ 1 w 2"/>
              <a:gd name="T3" fmla="*/ 0 h 4"/>
              <a:gd name="T4" fmla="*/ 0 w 2"/>
              <a:gd name="T5" fmla="*/ 3 h 4"/>
              <a:gd name="T6" fmla="*/ 2 w 2"/>
              <a:gd name="T7" fmla="*/ 4 h 4"/>
              <a:gd name="T8" fmla="*/ 2 w 2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4">
                <a:moveTo>
                  <a:pt x="2" y="0"/>
                </a:moveTo>
                <a:lnTo>
                  <a:pt x="1" y="0"/>
                </a:lnTo>
                <a:lnTo>
                  <a:pt x="0" y="3"/>
                </a:lnTo>
                <a:lnTo>
                  <a:pt x="2" y="4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" name="Freeform 240"/>
          <p:cNvSpPr>
            <a:spLocks/>
          </p:cNvSpPr>
          <p:nvPr/>
        </p:nvSpPr>
        <p:spPr bwMode="auto">
          <a:xfrm>
            <a:off x="7505062" y="2252994"/>
            <a:ext cx="3863" cy="7726"/>
          </a:xfrm>
          <a:custGeom>
            <a:avLst/>
            <a:gdLst>
              <a:gd name="T0" fmla="*/ 2 w 2"/>
              <a:gd name="T1" fmla="*/ 1 h 4"/>
              <a:gd name="T2" fmla="*/ 0 w 2"/>
              <a:gd name="T3" fmla="*/ 0 h 4"/>
              <a:gd name="T4" fmla="*/ 0 w 2"/>
              <a:gd name="T5" fmla="*/ 4 h 4"/>
              <a:gd name="T6" fmla="*/ 2 w 2"/>
              <a:gd name="T7" fmla="*/ 4 h 4"/>
              <a:gd name="T8" fmla="*/ 2 w 2"/>
              <a:gd name="T9" fmla="*/ 1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4">
                <a:moveTo>
                  <a:pt x="2" y="1"/>
                </a:moveTo>
                <a:lnTo>
                  <a:pt x="0" y="0"/>
                </a:lnTo>
                <a:lnTo>
                  <a:pt x="0" y="4"/>
                </a:lnTo>
                <a:lnTo>
                  <a:pt x="2" y="4"/>
                </a:lnTo>
                <a:lnTo>
                  <a:pt x="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" name="Rectangle 241"/>
          <p:cNvSpPr>
            <a:spLocks noChangeArrowheads="1"/>
          </p:cNvSpPr>
          <p:nvPr/>
        </p:nvSpPr>
        <p:spPr bwMode="auto">
          <a:xfrm>
            <a:off x="7508925" y="2254925"/>
            <a:ext cx="1931" cy="1931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7" name="Freeform 242"/>
          <p:cNvSpPr>
            <a:spLocks/>
          </p:cNvSpPr>
          <p:nvPr/>
        </p:nvSpPr>
        <p:spPr bwMode="auto">
          <a:xfrm>
            <a:off x="7508925" y="2254925"/>
            <a:ext cx="32834" cy="13520"/>
          </a:xfrm>
          <a:custGeom>
            <a:avLst/>
            <a:gdLst>
              <a:gd name="T0" fmla="*/ 17 w 17"/>
              <a:gd name="T1" fmla="*/ 4 h 7"/>
              <a:gd name="T2" fmla="*/ 17 w 17"/>
              <a:gd name="T3" fmla="*/ 7 h 7"/>
              <a:gd name="T4" fmla="*/ 0 w 17"/>
              <a:gd name="T5" fmla="*/ 3 h 7"/>
              <a:gd name="T6" fmla="*/ 0 w 17"/>
              <a:gd name="T7" fmla="*/ 0 h 7"/>
              <a:gd name="T8" fmla="*/ 17 w 17"/>
              <a:gd name="T9" fmla="*/ 4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7">
                <a:moveTo>
                  <a:pt x="17" y="4"/>
                </a:moveTo>
                <a:lnTo>
                  <a:pt x="17" y="7"/>
                </a:lnTo>
                <a:lnTo>
                  <a:pt x="0" y="3"/>
                </a:lnTo>
                <a:lnTo>
                  <a:pt x="0" y="0"/>
                </a:lnTo>
                <a:lnTo>
                  <a:pt x="17" y="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8" name="Freeform 243"/>
          <p:cNvSpPr>
            <a:spLocks/>
          </p:cNvSpPr>
          <p:nvPr/>
        </p:nvSpPr>
        <p:spPr bwMode="auto">
          <a:xfrm>
            <a:off x="7541759" y="2262651"/>
            <a:ext cx="3863" cy="5794"/>
          </a:xfrm>
          <a:custGeom>
            <a:avLst/>
            <a:gdLst>
              <a:gd name="T0" fmla="*/ 0 w 2"/>
              <a:gd name="T1" fmla="*/ 3 h 3"/>
              <a:gd name="T2" fmla="*/ 1 w 2"/>
              <a:gd name="T3" fmla="*/ 3 h 3"/>
              <a:gd name="T4" fmla="*/ 2 w 2"/>
              <a:gd name="T5" fmla="*/ 0 h 3"/>
              <a:gd name="T6" fmla="*/ 0 w 2"/>
              <a:gd name="T7" fmla="*/ 0 h 3"/>
              <a:gd name="T8" fmla="*/ 0 w 2"/>
              <a:gd name="T9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1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9" name="Freeform 244"/>
          <p:cNvSpPr>
            <a:spLocks/>
          </p:cNvSpPr>
          <p:nvPr/>
        </p:nvSpPr>
        <p:spPr bwMode="auto">
          <a:xfrm>
            <a:off x="7572662" y="2270377"/>
            <a:ext cx="5794" cy="7726"/>
          </a:xfrm>
          <a:custGeom>
            <a:avLst/>
            <a:gdLst>
              <a:gd name="T0" fmla="*/ 3 w 3"/>
              <a:gd name="T1" fmla="*/ 1 h 4"/>
              <a:gd name="T2" fmla="*/ 2 w 3"/>
              <a:gd name="T3" fmla="*/ 0 h 4"/>
              <a:gd name="T4" fmla="*/ 0 w 3"/>
              <a:gd name="T5" fmla="*/ 3 h 4"/>
              <a:gd name="T6" fmla="*/ 2 w 3"/>
              <a:gd name="T7" fmla="*/ 4 h 4"/>
              <a:gd name="T8" fmla="*/ 3 w 3"/>
              <a:gd name="T9" fmla="*/ 1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4">
                <a:moveTo>
                  <a:pt x="3" y="1"/>
                </a:moveTo>
                <a:lnTo>
                  <a:pt x="2" y="0"/>
                </a:lnTo>
                <a:lnTo>
                  <a:pt x="0" y="3"/>
                </a:lnTo>
                <a:lnTo>
                  <a:pt x="2" y="4"/>
                </a:lnTo>
                <a:lnTo>
                  <a:pt x="3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0" name="Freeform 245"/>
          <p:cNvSpPr>
            <a:spLocks/>
          </p:cNvSpPr>
          <p:nvPr/>
        </p:nvSpPr>
        <p:spPr bwMode="auto">
          <a:xfrm>
            <a:off x="7576525" y="2272308"/>
            <a:ext cx="36697" cy="17383"/>
          </a:xfrm>
          <a:custGeom>
            <a:avLst/>
            <a:gdLst>
              <a:gd name="T0" fmla="*/ 19 w 19"/>
              <a:gd name="T1" fmla="*/ 6 h 9"/>
              <a:gd name="T2" fmla="*/ 18 w 19"/>
              <a:gd name="T3" fmla="*/ 9 h 9"/>
              <a:gd name="T4" fmla="*/ 0 w 19"/>
              <a:gd name="T5" fmla="*/ 3 h 9"/>
              <a:gd name="T6" fmla="*/ 1 w 19"/>
              <a:gd name="T7" fmla="*/ 0 h 9"/>
              <a:gd name="T8" fmla="*/ 19 w 19"/>
              <a:gd name="T9" fmla="*/ 6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9">
                <a:moveTo>
                  <a:pt x="19" y="6"/>
                </a:moveTo>
                <a:lnTo>
                  <a:pt x="18" y="9"/>
                </a:lnTo>
                <a:lnTo>
                  <a:pt x="0" y="3"/>
                </a:lnTo>
                <a:lnTo>
                  <a:pt x="1" y="0"/>
                </a:lnTo>
                <a:lnTo>
                  <a:pt x="19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1" name="Freeform 246"/>
          <p:cNvSpPr>
            <a:spLocks/>
          </p:cNvSpPr>
          <p:nvPr/>
        </p:nvSpPr>
        <p:spPr bwMode="auto">
          <a:xfrm>
            <a:off x="7611290" y="2283897"/>
            <a:ext cx="5794" cy="7726"/>
          </a:xfrm>
          <a:custGeom>
            <a:avLst/>
            <a:gdLst>
              <a:gd name="T0" fmla="*/ 0 w 3"/>
              <a:gd name="T1" fmla="*/ 3 h 4"/>
              <a:gd name="T2" fmla="*/ 2 w 3"/>
              <a:gd name="T3" fmla="*/ 4 h 4"/>
              <a:gd name="T4" fmla="*/ 3 w 3"/>
              <a:gd name="T5" fmla="*/ 1 h 4"/>
              <a:gd name="T6" fmla="*/ 1 w 3"/>
              <a:gd name="T7" fmla="*/ 0 h 4"/>
              <a:gd name="T8" fmla="*/ 0 w 3"/>
              <a:gd name="T9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4">
                <a:moveTo>
                  <a:pt x="0" y="3"/>
                </a:moveTo>
                <a:lnTo>
                  <a:pt x="2" y="4"/>
                </a:lnTo>
                <a:lnTo>
                  <a:pt x="3" y="1"/>
                </a:lnTo>
                <a:lnTo>
                  <a:pt x="1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2" name="Freeform 247"/>
          <p:cNvSpPr>
            <a:spLocks/>
          </p:cNvSpPr>
          <p:nvPr/>
        </p:nvSpPr>
        <p:spPr bwMode="auto">
          <a:xfrm>
            <a:off x="7644125" y="2295485"/>
            <a:ext cx="3863" cy="7726"/>
          </a:xfrm>
          <a:custGeom>
            <a:avLst/>
            <a:gdLst>
              <a:gd name="T0" fmla="*/ 2 w 2"/>
              <a:gd name="T1" fmla="*/ 1 h 4"/>
              <a:gd name="T2" fmla="*/ 1 w 2"/>
              <a:gd name="T3" fmla="*/ 0 h 4"/>
              <a:gd name="T4" fmla="*/ 0 w 2"/>
              <a:gd name="T5" fmla="*/ 3 h 4"/>
              <a:gd name="T6" fmla="*/ 1 w 2"/>
              <a:gd name="T7" fmla="*/ 4 h 4"/>
              <a:gd name="T8" fmla="*/ 2 w 2"/>
              <a:gd name="T9" fmla="*/ 1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4">
                <a:moveTo>
                  <a:pt x="2" y="1"/>
                </a:moveTo>
                <a:lnTo>
                  <a:pt x="1" y="0"/>
                </a:lnTo>
                <a:lnTo>
                  <a:pt x="0" y="3"/>
                </a:lnTo>
                <a:lnTo>
                  <a:pt x="1" y="4"/>
                </a:lnTo>
                <a:lnTo>
                  <a:pt x="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3" name="Freeform 248"/>
          <p:cNvSpPr>
            <a:spLocks/>
          </p:cNvSpPr>
          <p:nvPr/>
        </p:nvSpPr>
        <p:spPr bwMode="auto">
          <a:xfrm>
            <a:off x="7646056" y="2297417"/>
            <a:ext cx="25108" cy="13520"/>
          </a:xfrm>
          <a:custGeom>
            <a:avLst/>
            <a:gdLst>
              <a:gd name="T0" fmla="*/ 13 w 13"/>
              <a:gd name="T1" fmla="*/ 4 h 7"/>
              <a:gd name="T2" fmla="*/ 1 w 13"/>
              <a:gd name="T3" fmla="*/ 0 h 7"/>
              <a:gd name="T4" fmla="*/ 0 w 13"/>
              <a:gd name="T5" fmla="*/ 3 h 7"/>
              <a:gd name="T6" fmla="*/ 12 w 13"/>
              <a:gd name="T7" fmla="*/ 7 h 7"/>
              <a:gd name="T8" fmla="*/ 13 w 13"/>
              <a:gd name="T9" fmla="*/ 4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7">
                <a:moveTo>
                  <a:pt x="13" y="4"/>
                </a:moveTo>
                <a:lnTo>
                  <a:pt x="1" y="0"/>
                </a:lnTo>
                <a:lnTo>
                  <a:pt x="0" y="3"/>
                </a:lnTo>
                <a:lnTo>
                  <a:pt x="12" y="7"/>
                </a:lnTo>
                <a:lnTo>
                  <a:pt x="13" y="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4" name="Rectangle 249"/>
          <p:cNvSpPr>
            <a:spLocks noChangeArrowheads="1"/>
          </p:cNvSpPr>
          <p:nvPr/>
        </p:nvSpPr>
        <p:spPr bwMode="auto">
          <a:xfrm>
            <a:off x="7671165" y="2305142"/>
            <a:ext cx="1931" cy="1931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5" name="Freeform 250"/>
          <p:cNvSpPr>
            <a:spLocks/>
          </p:cNvSpPr>
          <p:nvPr/>
        </p:nvSpPr>
        <p:spPr bwMode="auto">
          <a:xfrm>
            <a:off x="7669233" y="2305142"/>
            <a:ext cx="13520" cy="11589"/>
          </a:xfrm>
          <a:custGeom>
            <a:avLst/>
            <a:gdLst>
              <a:gd name="T0" fmla="*/ 7 w 7"/>
              <a:gd name="T1" fmla="*/ 3 h 6"/>
              <a:gd name="T2" fmla="*/ 6 w 7"/>
              <a:gd name="T3" fmla="*/ 6 h 6"/>
              <a:gd name="T4" fmla="*/ 0 w 7"/>
              <a:gd name="T5" fmla="*/ 3 h 6"/>
              <a:gd name="T6" fmla="*/ 1 w 7"/>
              <a:gd name="T7" fmla="*/ 0 h 6"/>
              <a:gd name="T8" fmla="*/ 7 w 7"/>
              <a:gd name="T9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" h="6">
                <a:moveTo>
                  <a:pt x="7" y="3"/>
                </a:moveTo>
                <a:lnTo>
                  <a:pt x="6" y="6"/>
                </a:lnTo>
                <a:lnTo>
                  <a:pt x="0" y="3"/>
                </a:lnTo>
                <a:lnTo>
                  <a:pt x="1" y="0"/>
                </a:lnTo>
                <a:lnTo>
                  <a:pt x="7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" name="Freeform 251"/>
          <p:cNvSpPr>
            <a:spLocks/>
          </p:cNvSpPr>
          <p:nvPr/>
        </p:nvSpPr>
        <p:spPr bwMode="auto">
          <a:xfrm>
            <a:off x="7680822" y="2310937"/>
            <a:ext cx="5794" cy="7726"/>
          </a:xfrm>
          <a:custGeom>
            <a:avLst/>
            <a:gdLst>
              <a:gd name="T0" fmla="*/ 0 w 3"/>
              <a:gd name="T1" fmla="*/ 3 h 4"/>
              <a:gd name="T2" fmla="*/ 1 w 3"/>
              <a:gd name="T3" fmla="*/ 4 h 4"/>
              <a:gd name="T4" fmla="*/ 3 w 3"/>
              <a:gd name="T5" fmla="*/ 1 h 4"/>
              <a:gd name="T6" fmla="*/ 1 w 3"/>
              <a:gd name="T7" fmla="*/ 0 h 4"/>
              <a:gd name="T8" fmla="*/ 0 w 3"/>
              <a:gd name="T9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4">
                <a:moveTo>
                  <a:pt x="0" y="3"/>
                </a:moveTo>
                <a:lnTo>
                  <a:pt x="1" y="4"/>
                </a:lnTo>
                <a:lnTo>
                  <a:pt x="3" y="1"/>
                </a:lnTo>
                <a:lnTo>
                  <a:pt x="1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7" name="Freeform 252"/>
          <p:cNvSpPr>
            <a:spLocks/>
          </p:cNvSpPr>
          <p:nvPr/>
        </p:nvSpPr>
        <p:spPr bwMode="auto">
          <a:xfrm>
            <a:off x="7711724" y="2326388"/>
            <a:ext cx="5794" cy="5794"/>
          </a:xfrm>
          <a:custGeom>
            <a:avLst/>
            <a:gdLst>
              <a:gd name="T0" fmla="*/ 3 w 3"/>
              <a:gd name="T1" fmla="*/ 0 h 3"/>
              <a:gd name="T2" fmla="*/ 1 w 3"/>
              <a:gd name="T3" fmla="*/ 0 h 3"/>
              <a:gd name="T4" fmla="*/ 0 w 3"/>
              <a:gd name="T5" fmla="*/ 2 h 3"/>
              <a:gd name="T6" fmla="*/ 1 w 3"/>
              <a:gd name="T7" fmla="*/ 3 h 3"/>
              <a:gd name="T8" fmla="*/ 3 w 3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3">
                <a:moveTo>
                  <a:pt x="3" y="0"/>
                </a:moveTo>
                <a:lnTo>
                  <a:pt x="1" y="0"/>
                </a:lnTo>
                <a:lnTo>
                  <a:pt x="0" y="2"/>
                </a:lnTo>
                <a:lnTo>
                  <a:pt x="1" y="3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8" name="Freeform 253"/>
          <p:cNvSpPr>
            <a:spLocks/>
          </p:cNvSpPr>
          <p:nvPr/>
        </p:nvSpPr>
        <p:spPr bwMode="auto">
          <a:xfrm>
            <a:off x="7713656" y="2326388"/>
            <a:ext cx="7726" cy="9657"/>
          </a:xfrm>
          <a:custGeom>
            <a:avLst/>
            <a:gdLst>
              <a:gd name="T0" fmla="*/ 4 w 4"/>
              <a:gd name="T1" fmla="*/ 2 h 5"/>
              <a:gd name="T2" fmla="*/ 2 w 4"/>
              <a:gd name="T3" fmla="*/ 0 h 5"/>
              <a:gd name="T4" fmla="*/ 0 w 4"/>
              <a:gd name="T5" fmla="*/ 3 h 5"/>
              <a:gd name="T6" fmla="*/ 3 w 4"/>
              <a:gd name="T7" fmla="*/ 5 h 5"/>
              <a:gd name="T8" fmla="*/ 4 w 4"/>
              <a:gd name="T9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5">
                <a:moveTo>
                  <a:pt x="4" y="2"/>
                </a:moveTo>
                <a:lnTo>
                  <a:pt x="2" y="0"/>
                </a:lnTo>
                <a:lnTo>
                  <a:pt x="0" y="3"/>
                </a:lnTo>
                <a:lnTo>
                  <a:pt x="3" y="5"/>
                </a:lnTo>
                <a:lnTo>
                  <a:pt x="4" y="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9" name="Rectangle 254"/>
          <p:cNvSpPr>
            <a:spLocks noChangeArrowheads="1"/>
          </p:cNvSpPr>
          <p:nvPr/>
        </p:nvSpPr>
        <p:spPr bwMode="auto">
          <a:xfrm>
            <a:off x="7721382" y="2330251"/>
            <a:ext cx="1931" cy="1931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0" name="Freeform 255"/>
          <p:cNvSpPr>
            <a:spLocks/>
          </p:cNvSpPr>
          <p:nvPr/>
        </p:nvSpPr>
        <p:spPr bwMode="auto">
          <a:xfrm>
            <a:off x="7719450" y="2330251"/>
            <a:ext cx="30903" cy="19314"/>
          </a:xfrm>
          <a:custGeom>
            <a:avLst/>
            <a:gdLst>
              <a:gd name="T0" fmla="*/ 16 w 16"/>
              <a:gd name="T1" fmla="*/ 7 h 10"/>
              <a:gd name="T2" fmla="*/ 14 w 16"/>
              <a:gd name="T3" fmla="*/ 10 h 10"/>
              <a:gd name="T4" fmla="*/ 0 w 16"/>
              <a:gd name="T5" fmla="*/ 2 h 10"/>
              <a:gd name="T6" fmla="*/ 1 w 16"/>
              <a:gd name="T7" fmla="*/ 0 h 10"/>
              <a:gd name="T8" fmla="*/ 16 w 16"/>
              <a:gd name="T9" fmla="*/ 7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0">
                <a:moveTo>
                  <a:pt x="16" y="7"/>
                </a:moveTo>
                <a:lnTo>
                  <a:pt x="14" y="10"/>
                </a:lnTo>
                <a:lnTo>
                  <a:pt x="0" y="2"/>
                </a:lnTo>
                <a:lnTo>
                  <a:pt x="1" y="0"/>
                </a:lnTo>
                <a:lnTo>
                  <a:pt x="16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1" name="Freeform 256"/>
          <p:cNvSpPr>
            <a:spLocks/>
          </p:cNvSpPr>
          <p:nvPr/>
        </p:nvSpPr>
        <p:spPr bwMode="auto">
          <a:xfrm>
            <a:off x="7746490" y="2343771"/>
            <a:ext cx="5794" cy="7726"/>
          </a:xfrm>
          <a:custGeom>
            <a:avLst/>
            <a:gdLst>
              <a:gd name="T0" fmla="*/ 0 w 3"/>
              <a:gd name="T1" fmla="*/ 3 h 4"/>
              <a:gd name="T2" fmla="*/ 2 w 3"/>
              <a:gd name="T3" fmla="*/ 4 h 4"/>
              <a:gd name="T4" fmla="*/ 3 w 3"/>
              <a:gd name="T5" fmla="*/ 1 h 4"/>
              <a:gd name="T6" fmla="*/ 2 w 3"/>
              <a:gd name="T7" fmla="*/ 0 h 4"/>
              <a:gd name="T8" fmla="*/ 0 w 3"/>
              <a:gd name="T9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4">
                <a:moveTo>
                  <a:pt x="0" y="3"/>
                </a:moveTo>
                <a:lnTo>
                  <a:pt x="2" y="4"/>
                </a:lnTo>
                <a:lnTo>
                  <a:pt x="3" y="1"/>
                </a:lnTo>
                <a:lnTo>
                  <a:pt x="2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9" name="Rectangle 284"/>
          <p:cNvSpPr>
            <a:spLocks noChangeArrowheads="1"/>
          </p:cNvSpPr>
          <p:nvPr/>
        </p:nvSpPr>
        <p:spPr bwMode="auto">
          <a:xfrm>
            <a:off x="2856131" y="3529664"/>
            <a:ext cx="200868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Lo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90" name="Rectangle 285"/>
          <p:cNvSpPr>
            <a:spLocks noChangeArrowheads="1"/>
          </p:cNvSpPr>
          <p:nvPr/>
        </p:nvSpPr>
        <p:spPr bwMode="auto">
          <a:xfrm>
            <a:off x="2981673" y="3529664"/>
            <a:ext cx="154514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91" name="Rectangle 286"/>
          <p:cNvSpPr>
            <a:spLocks noChangeArrowheads="1"/>
          </p:cNvSpPr>
          <p:nvPr/>
        </p:nvSpPr>
        <p:spPr bwMode="auto">
          <a:xfrm>
            <a:off x="3074381" y="3529664"/>
            <a:ext cx="169965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er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92" name="Rectangle 287"/>
          <p:cNvSpPr>
            <a:spLocks noChangeArrowheads="1"/>
          </p:cNvSpPr>
          <p:nvPr/>
        </p:nvSpPr>
        <p:spPr bwMode="auto">
          <a:xfrm>
            <a:off x="3213444" y="3529664"/>
            <a:ext cx="386284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basalt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93" name="Rectangle 288"/>
          <p:cNvSpPr>
            <a:spLocks noChangeArrowheads="1"/>
          </p:cNvSpPr>
          <p:nvPr/>
        </p:nvSpPr>
        <p:spPr bwMode="auto">
          <a:xfrm>
            <a:off x="2856131" y="3902428"/>
            <a:ext cx="139062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94" name="Rectangle 289"/>
          <p:cNvSpPr>
            <a:spLocks noChangeArrowheads="1"/>
          </p:cNvSpPr>
          <p:nvPr/>
        </p:nvSpPr>
        <p:spPr bwMode="auto">
          <a:xfrm>
            <a:off x="2917936" y="3902428"/>
            <a:ext cx="309027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elsic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95" name="Rectangle 290"/>
          <p:cNvSpPr>
            <a:spLocks noChangeArrowheads="1"/>
          </p:cNvSpPr>
          <p:nvPr/>
        </p:nvSpPr>
        <p:spPr bwMode="auto">
          <a:xfrm>
            <a:off x="3197992" y="3902428"/>
            <a:ext cx="417187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gneiss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96" name="Rectangle 291"/>
          <p:cNvSpPr>
            <a:spLocks noChangeArrowheads="1"/>
          </p:cNvSpPr>
          <p:nvPr/>
        </p:nvSpPr>
        <p:spPr bwMode="auto">
          <a:xfrm>
            <a:off x="4235166" y="3529664"/>
            <a:ext cx="139062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97" name="Rectangle 292"/>
          <p:cNvSpPr>
            <a:spLocks noChangeArrowheads="1"/>
          </p:cNvSpPr>
          <p:nvPr/>
        </p:nvSpPr>
        <p:spPr bwMode="auto">
          <a:xfrm>
            <a:off x="4312423" y="3529664"/>
            <a:ext cx="494444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omatiite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98" name="Rectangle 293"/>
          <p:cNvSpPr>
            <a:spLocks noChangeArrowheads="1"/>
          </p:cNvSpPr>
          <p:nvPr/>
        </p:nvSpPr>
        <p:spPr bwMode="auto">
          <a:xfrm>
            <a:off x="4235166" y="3902428"/>
            <a:ext cx="247222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Ear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99" name="Rectangle 294"/>
          <p:cNvSpPr>
            <a:spLocks noChangeArrowheads="1"/>
          </p:cNvSpPr>
          <p:nvPr/>
        </p:nvSpPr>
        <p:spPr bwMode="auto">
          <a:xfrm>
            <a:off x="4420582" y="3902428"/>
            <a:ext cx="154514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ly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0" name="Rectangle 295"/>
          <p:cNvSpPr>
            <a:spLocks noChangeArrowheads="1"/>
          </p:cNvSpPr>
          <p:nvPr/>
        </p:nvSpPr>
        <p:spPr bwMode="auto">
          <a:xfrm>
            <a:off x="4544193" y="3902428"/>
            <a:ext cx="123611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1" name="Rectangle 296"/>
          <p:cNvSpPr>
            <a:spLocks noChangeArrowheads="1"/>
          </p:cNvSpPr>
          <p:nvPr/>
        </p:nvSpPr>
        <p:spPr bwMode="auto">
          <a:xfrm>
            <a:off x="4621450" y="3902428"/>
            <a:ext cx="108160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2" name="Rectangle 297"/>
          <p:cNvSpPr>
            <a:spLocks noChangeArrowheads="1"/>
          </p:cNvSpPr>
          <p:nvPr/>
        </p:nvSpPr>
        <p:spPr bwMode="auto">
          <a:xfrm>
            <a:off x="4652353" y="3902428"/>
            <a:ext cx="324479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anite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3" name="Rectangle 298"/>
          <p:cNvSpPr>
            <a:spLocks noChangeArrowheads="1"/>
          </p:cNvSpPr>
          <p:nvPr/>
        </p:nvSpPr>
        <p:spPr bwMode="auto">
          <a:xfrm>
            <a:off x="5612269" y="3529664"/>
            <a:ext cx="401736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Upper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4" name="Rectangle 299"/>
          <p:cNvSpPr>
            <a:spLocks noChangeArrowheads="1"/>
          </p:cNvSpPr>
          <p:nvPr/>
        </p:nvSpPr>
        <p:spPr bwMode="auto">
          <a:xfrm>
            <a:off x="5983102" y="3529664"/>
            <a:ext cx="386284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basalt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5" name="Rectangle 300"/>
          <p:cNvSpPr>
            <a:spLocks noChangeArrowheads="1"/>
          </p:cNvSpPr>
          <p:nvPr/>
        </p:nvSpPr>
        <p:spPr bwMode="auto">
          <a:xfrm>
            <a:off x="5612269" y="3902428"/>
            <a:ext cx="309027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Late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6" name="Rectangle 301"/>
          <p:cNvSpPr>
            <a:spLocks noChangeArrowheads="1"/>
          </p:cNvSpPr>
          <p:nvPr/>
        </p:nvSpPr>
        <p:spPr bwMode="auto">
          <a:xfrm>
            <a:off x="5890394" y="3902428"/>
            <a:ext cx="123611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7" name="Rectangle 302"/>
          <p:cNvSpPr>
            <a:spLocks noChangeArrowheads="1"/>
          </p:cNvSpPr>
          <p:nvPr/>
        </p:nvSpPr>
        <p:spPr bwMode="auto">
          <a:xfrm>
            <a:off x="5952199" y="3902428"/>
            <a:ext cx="108160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8" name="Rectangle 303"/>
          <p:cNvSpPr>
            <a:spLocks noChangeArrowheads="1"/>
          </p:cNvSpPr>
          <p:nvPr/>
        </p:nvSpPr>
        <p:spPr bwMode="auto">
          <a:xfrm>
            <a:off x="5998554" y="3902428"/>
            <a:ext cx="324479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anite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9" name="Rectangle 304"/>
          <p:cNvSpPr>
            <a:spLocks noChangeArrowheads="1"/>
          </p:cNvSpPr>
          <p:nvPr/>
        </p:nvSpPr>
        <p:spPr bwMode="auto">
          <a:xfrm>
            <a:off x="3321603" y="2025086"/>
            <a:ext cx="370833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Bullab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0" name="Rectangle 305"/>
          <p:cNvSpPr>
            <a:spLocks noChangeArrowheads="1"/>
          </p:cNvSpPr>
          <p:nvPr/>
        </p:nvSpPr>
        <p:spPr bwMode="auto">
          <a:xfrm>
            <a:off x="3607454" y="2025086"/>
            <a:ext cx="339930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ulling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1" name="Rectangle 306"/>
          <p:cNvSpPr>
            <a:spLocks noChangeArrowheads="1"/>
          </p:cNvSpPr>
          <p:nvPr/>
        </p:nvSpPr>
        <p:spPr bwMode="auto">
          <a:xfrm>
            <a:off x="3476117" y="2150629"/>
            <a:ext cx="339930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Shear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2" name="Rectangle 307"/>
          <p:cNvSpPr>
            <a:spLocks noChangeArrowheads="1"/>
          </p:cNvSpPr>
          <p:nvPr/>
        </p:nvSpPr>
        <p:spPr bwMode="auto">
          <a:xfrm>
            <a:off x="4125075" y="1886024"/>
            <a:ext cx="123611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3" name="Rectangle 308"/>
          <p:cNvSpPr>
            <a:spLocks noChangeArrowheads="1"/>
          </p:cNvSpPr>
          <p:nvPr/>
        </p:nvSpPr>
        <p:spPr bwMode="auto">
          <a:xfrm>
            <a:off x="4204263" y="1886024"/>
            <a:ext cx="587152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unanalling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4" name="Rectangle 309"/>
          <p:cNvSpPr>
            <a:spLocks noChangeArrowheads="1"/>
          </p:cNvSpPr>
          <p:nvPr/>
        </p:nvSpPr>
        <p:spPr bwMode="auto">
          <a:xfrm>
            <a:off x="4296971" y="2009635"/>
            <a:ext cx="339930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Shear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5" name="Rectangle 310"/>
          <p:cNvSpPr>
            <a:spLocks noChangeArrowheads="1"/>
          </p:cNvSpPr>
          <p:nvPr/>
        </p:nvSpPr>
        <p:spPr bwMode="auto">
          <a:xfrm>
            <a:off x="2856131" y="2227885"/>
            <a:ext cx="200868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Ida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6" name="Rectangle 311"/>
          <p:cNvSpPr>
            <a:spLocks noChangeArrowheads="1"/>
          </p:cNvSpPr>
          <p:nvPr/>
        </p:nvSpPr>
        <p:spPr bwMode="auto">
          <a:xfrm>
            <a:off x="3058930" y="2227885"/>
            <a:ext cx="108160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7" name="Rectangle 312"/>
          <p:cNvSpPr>
            <a:spLocks noChangeArrowheads="1"/>
          </p:cNvSpPr>
          <p:nvPr/>
        </p:nvSpPr>
        <p:spPr bwMode="auto">
          <a:xfrm>
            <a:off x="3120736" y="2227885"/>
            <a:ext cx="231771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ault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8" name="Rectangle 313"/>
          <p:cNvSpPr>
            <a:spLocks noChangeArrowheads="1"/>
          </p:cNvSpPr>
          <p:nvPr/>
        </p:nvSpPr>
        <p:spPr bwMode="auto">
          <a:xfrm>
            <a:off x="5023186" y="2104274"/>
            <a:ext cx="417187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Zuleika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9" name="Rectangle 314"/>
          <p:cNvSpPr>
            <a:spLocks noChangeArrowheads="1"/>
          </p:cNvSpPr>
          <p:nvPr/>
        </p:nvSpPr>
        <p:spPr bwMode="auto">
          <a:xfrm>
            <a:off x="5069540" y="2227885"/>
            <a:ext cx="339930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Shear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20" name="Rectangle 315"/>
          <p:cNvSpPr>
            <a:spLocks noChangeArrowheads="1"/>
          </p:cNvSpPr>
          <p:nvPr/>
        </p:nvSpPr>
        <p:spPr bwMode="auto">
          <a:xfrm>
            <a:off x="9249136" y="2243337"/>
            <a:ext cx="216319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Em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21" name="Rectangle 316"/>
          <p:cNvSpPr>
            <a:spLocks noChangeArrowheads="1"/>
          </p:cNvSpPr>
          <p:nvPr/>
        </p:nvSpPr>
        <p:spPr bwMode="auto">
          <a:xfrm>
            <a:off x="9388621" y="2243337"/>
            <a:ext cx="108160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22" name="Rectangle 317"/>
          <p:cNvSpPr>
            <a:spLocks noChangeArrowheads="1"/>
          </p:cNvSpPr>
          <p:nvPr/>
        </p:nvSpPr>
        <p:spPr bwMode="auto">
          <a:xfrm>
            <a:off x="9481329" y="2243337"/>
            <a:ext cx="108160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23" name="Rectangle 318"/>
          <p:cNvSpPr>
            <a:spLocks noChangeArrowheads="1"/>
          </p:cNvSpPr>
          <p:nvPr/>
        </p:nvSpPr>
        <p:spPr bwMode="auto">
          <a:xfrm>
            <a:off x="9543135" y="2243337"/>
            <a:ext cx="231771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ault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24" name="Rectangle 319"/>
          <p:cNvSpPr>
            <a:spLocks noChangeArrowheads="1"/>
          </p:cNvSpPr>
          <p:nvPr/>
        </p:nvSpPr>
        <p:spPr bwMode="auto">
          <a:xfrm>
            <a:off x="10185770" y="2274240"/>
            <a:ext cx="448090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Arcoona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25" name="Rectangle 320"/>
          <p:cNvSpPr>
            <a:spLocks noChangeArrowheads="1"/>
          </p:cNvSpPr>
          <p:nvPr/>
        </p:nvSpPr>
        <p:spPr bwMode="auto">
          <a:xfrm>
            <a:off x="10633859" y="2274240"/>
            <a:ext cx="169965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Gr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26" name="Rectangle 321"/>
          <p:cNvSpPr>
            <a:spLocks noChangeArrowheads="1"/>
          </p:cNvSpPr>
          <p:nvPr/>
        </p:nvSpPr>
        <p:spPr bwMode="auto">
          <a:xfrm>
            <a:off x="10742019" y="2274240"/>
            <a:ext cx="278125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anite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27" name="Rectangle 322"/>
          <p:cNvSpPr>
            <a:spLocks noChangeArrowheads="1"/>
          </p:cNvSpPr>
          <p:nvPr/>
        </p:nvSpPr>
        <p:spPr bwMode="auto">
          <a:xfrm>
            <a:off x="6927567" y="1978732"/>
            <a:ext cx="635438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Scotia-Kano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28" name="Rectangle 323"/>
          <p:cNvSpPr>
            <a:spLocks noChangeArrowheads="1"/>
          </p:cNvSpPr>
          <p:nvPr/>
        </p:nvSpPr>
        <p:spPr bwMode="auto">
          <a:xfrm>
            <a:off x="7431111" y="1978732"/>
            <a:ext cx="247222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wna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29" name="Rectangle 324"/>
          <p:cNvSpPr>
            <a:spLocks noChangeArrowheads="1"/>
          </p:cNvSpPr>
          <p:nvPr/>
        </p:nvSpPr>
        <p:spPr bwMode="auto">
          <a:xfrm>
            <a:off x="7128435" y="2104274"/>
            <a:ext cx="448090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Anticline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30" name="Rectangle 325"/>
          <p:cNvSpPr>
            <a:spLocks noChangeArrowheads="1"/>
          </p:cNvSpPr>
          <p:nvPr/>
        </p:nvSpPr>
        <p:spPr bwMode="auto">
          <a:xfrm>
            <a:off x="5797686" y="1932378"/>
            <a:ext cx="169965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Mt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31" name="Rectangle 326"/>
          <p:cNvSpPr>
            <a:spLocks noChangeArrowheads="1"/>
          </p:cNvSpPr>
          <p:nvPr/>
        </p:nvSpPr>
        <p:spPr bwMode="auto">
          <a:xfrm>
            <a:off x="5952199" y="1932378"/>
            <a:ext cx="463541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Pleasant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32" name="Rectangle 327"/>
          <p:cNvSpPr>
            <a:spLocks noChangeArrowheads="1"/>
          </p:cNvSpPr>
          <p:nvPr/>
        </p:nvSpPr>
        <p:spPr bwMode="auto">
          <a:xfrm>
            <a:off x="5890394" y="2057920"/>
            <a:ext cx="448090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Anticline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33" name="Rectangle 328"/>
          <p:cNvSpPr>
            <a:spLocks noChangeArrowheads="1"/>
          </p:cNvSpPr>
          <p:nvPr/>
        </p:nvSpPr>
        <p:spPr bwMode="auto">
          <a:xfrm>
            <a:off x="5270408" y="1808767"/>
            <a:ext cx="123611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34" name="Rectangle 329"/>
          <p:cNvSpPr>
            <a:spLocks noChangeArrowheads="1"/>
          </p:cNvSpPr>
          <p:nvPr/>
        </p:nvSpPr>
        <p:spPr bwMode="auto">
          <a:xfrm>
            <a:off x="5334145" y="1808767"/>
            <a:ext cx="185416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urr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35" name="Rectangle 330"/>
          <p:cNvSpPr>
            <a:spLocks noChangeArrowheads="1"/>
          </p:cNvSpPr>
          <p:nvPr/>
        </p:nvSpPr>
        <p:spPr bwMode="auto">
          <a:xfrm>
            <a:off x="5442727" y="1808767"/>
            <a:ext cx="108160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36" name="Rectangle 331"/>
          <p:cNvSpPr>
            <a:spLocks noChangeArrowheads="1"/>
          </p:cNvSpPr>
          <p:nvPr/>
        </p:nvSpPr>
        <p:spPr bwMode="auto">
          <a:xfrm>
            <a:off x="5519561" y="1808767"/>
            <a:ext cx="123611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37" name="Rectangle 332"/>
          <p:cNvSpPr>
            <a:spLocks noChangeArrowheads="1"/>
          </p:cNvSpPr>
          <p:nvPr/>
        </p:nvSpPr>
        <p:spPr bwMode="auto">
          <a:xfrm>
            <a:off x="5566338" y="1808767"/>
            <a:ext cx="231771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ang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38" name="Rectangle 333"/>
          <p:cNvSpPr>
            <a:spLocks noChangeArrowheads="1"/>
          </p:cNvSpPr>
          <p:nvPr/>
        </p:nvSpPr>
        <p:spPr bwMode="auto">
          <a:xfrm>
            <a:off x="5316762" y="1932378"/>
            <a:ext cx="448090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Syncline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39" name="Rectangle 334"/>
          <p:cNvSpPr>
            <a:spLocks noChangeArrowheads="1"/>
          </p:cNvSpPr>
          <p:nvPr/>
        </p:nvSpPr>
        <p:spPr bwMode="auto">
          <a:xfrm>
            <a:off x="3924207" y="2150629"/>
            <a:ext cx="540798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Dunnsville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40" name="Rectangle 335"/>
          <p:cNvSpPr>
            <a:spLocks noChangeArrowheads="1"/>
          </p:cNvSpPr>
          <p:nvPr/>
        </p:nvSpPr>
        <p:spPr bwMode="auto">
          <a:xfrm>
            <a:off x="3970561" y="2274240"/>
            <a:ext cx="448090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Anticline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41" name="Freeform 336"/>
          <p:cNvSpPr>
            <a:spLocks noEditPoints="1"/>
          </p:cNvSpPr>
          <p:nvPr/>
        </p:nvSpPr>
        <p:spPr bwMode="auto">
          <a:xfrm>
            <a:off x="3085970" y="1511328"/>
            <a:ext cx="6458673" cy="907768"/>
          </a:xfrm>
          <a:custGeom>
            <a:avLst/>
            <a:gdLst>
              <a:gd name="T0" fmla="*/ 12137 w 14713"/>
              <a:gd name="T1" fmla="*/ 1051 h 2061"/>
              <a:gd name="T2" fmla="*/ 12137 w 14713"/>
              <a:gd name="T3" fmla="*/ 0 h 2061"/>
              <a:gd name="T4" fmla="*/ 14713 w 14713"/>
              <a:gd name="T5" fmla="*/ 2061 h 2061"/>
              <a:gd name="T6" fmla="*/ 14713 w 14713"/>
              <a:gd name="T7" fmla="*/ 2020 h 2061"/>
              <a:gd name="T8" fmla="*/ 14713 w 14713"/>
              <a:gd name="T9" fmla="*/ 1078 h 2061"/>
              <a:gd name="T10" fmla="*/ 14713 w 14713"/>
              <a:gd name="T11" fmla="*/ 0 h 2061"/>
              <a:gd name="T12" fmla="*/ 0 w 14713"/>
              <a:gd name="T13" fmla="*/ 2047 h 2061"/>
              <a:gd name="T14" fmla="*/ 0 w 14713"/>
              <a:gd name="T15" fmla="*/ 1973 h 2061"/>
              <a:gd name="T16" fmla="*/ 0 w 14713"/>
              <a:gd name="T17" fmla="*/ 1003 h 2061"/>
              <a:gd name="T18" fmla="*/ 0 w 14713"/>
              <a:gd name="T19" fmla="*/ 0 h 20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713" h="2061">
                <a:moveTo>
                  <a:pt x="12137" y="1051"/>
                </a:moveTo>
                <a:lnTo>
                  <a:pt x="12137" y="0"/>
                </a:lnTo>
                <a:moveTo>
                  <a:pt x="14713" y="2061"/>
                </a:moveTo>
                <a:lnTo>
                  <a:pt x="14713" y="2020"/>
                </a:lnTo>
                <a:moveTo>
                  <a:pt x="14713" y="1078"/>
                </a:moveTo>
                <a:lnTo>
                  <a:pt x="14713" y="0"/>
                </a:lnTo>
                <a:moveTo>
                  <a:pt x="0" y="2047"/>
                </a:moveTo>
                <a:lnTo>
                  <a:pt x="0" y="1973"/>
                </a:lnTo>
                <a:moveTo>
                  <a:pt x="0" y="1003"/>
                </a:moveTo>
                <a:lnTo>
                  <a:pt x="0" y="0"/>
                </a:lnTo>
              </a:path>
            </a:pathLst>
          </a:custGeom>
          <a:noFill/>
          <a:ln w="7938" cap="sq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2" name="Rectangle 337"/>
          <p:cNvSpPr>
            <a:spLocks noChangeArrowheads="1"/>
          </p:cNvSpPr>
          <p:nvPr/>
        </p:nvSpPr>
        <p:spPr bwMode="auto">
          <a:xfrm>
            <a:off x="5023186" y="1669705"/>
            <a:ext cx="882660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KALGOORLIE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43" name="Rectangle 338"/>
          <p:cNvSpPr>
            <a:spLocks noChangeArrowheads="1"/>
          </p:cNvSpPr>
          <p:nvPr/>
        </p:nvSpPr>
        <p:spPr bwMode="auto">
          <a:xfrm>
            <a:off x="5921297" y="1669705"/>
            <a:ext cx="666340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TERRANE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44" name="Rectangle 339"/>
          <p:cNvSpPr>
            <a:spLocks noChangeArrowheads="1"/>
          </p:cNvSpPr>
          <p:nvPr/>
        </p:nvSpPr>
        <p:spPr bwMode="auto">
          <a:xfrm>
            <a:off x="8613698" y="1607899"/>
            <a:ext cx="528991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KURNALPI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46" name="Rectangle 341"/>
          <p:cNvSpPr>
            <a:spLocks noChangeArrowheads="1"/>
          </p:cNvSpPr>
          <p:nvPr/>
        </p:nvSpPr>
        <p:spPr bwMode="auto">
          <a:xfrm>
            <a:off x="8660052" y="1746961"/>
            <a:ext cx="666340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TERRANE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03" name="Freeform 416"/>
          <p:cNvSpPr>
            <a:spLocks noEditPoints="1"/>
          </p:cNvSpPr>
          <p:nvPr/>
        </p:nvSpPr>
        <p:spPr bwMode="auto">
          <a:xfrm>
            <a:off x="2373275" y="3460132"/>
            <a:ext cx="7285322" cy="641232"/>
          </a:xfrm>
          <a:custGeom>
            <a:avLst/>
            <a:gdLst>
              <a:gd name="T0" fmla="*/ 848 w 16598"/>
              <a:gd name="T1" fmla="*/ 0 h 1458"/>
              <a:gd name="T2" fmla="*/ 848 w 16598"/>
              <a:gd name="T3" fmla="*/ 610 h 1458"/>
              <a:gd name="T4" fmla="*/ 0 w 16598"/>
              <a:gd name="T5" fmla="*/ 610 h 1458"/>
              <a:gd name="T6" fmla="*/ 0 w 16598"/>
              <a:gd name="T7" fmla="*/ 0 h 1458"/>
              <a:gd name="T8" fmla="*/ 848 w 16598"/>
              <a:gd name="T9" fmla="*/ 0 h 1458"/>
              <a:gd name="T10" fmla="*/ 848 w 16598"/>
              <a:gd name="T11" fmla="*/ 848 h 1458"/>
              <a:gd name="T12" fmla="*/ 848 w 16598"/>
              <a:gd name="T13" fmla="*/ 1458 h 1458"/>
              <a:gd name="T14" fmla="*/ 0 w 16598"/>
              <a:gd name="T15" fmla="*/ 1458 h 1458"/>
              <a:gd name="T16" fmla="*/ 0 w 16598"/>
              <a:gd name="T17" fmla="*/ 848 h 1458"/>
              <a:gd name="T18" fmla="*/ 848 w 16598"/>
              <a:gd name="T19" fmla="*/ 848 h 1458"/>
              <a:gd name="T20" fmla="*/ 4000 w 16598"/>
              <a:gd name="T21" fmla="*/ 0 h 1458"/>
              <a:gd name="T22" fmla="*/ 4000 w 16598"/>
              <a:gd name="T23" fmla="*/ 610 h 1458"/>
              <a:gd name="T24" fmla="*/ 3153 w 16598"/>
              <a:gd name="T25" fmla="*/ 610 h 1458"/>
              <a:gd name="T26" fmla="*/ 3153 w 16598"/>
              <a:gd name="T27" fmla="*/ 0 h 1458"/>
              <a:gd name="T28" fmla="*/ 4000 w 16598"/>
              <a:gd name="T29" fmla="*/ 0 h 1458"/>
              <a:gd name="T30" fmla="*/ 4000 w 16598"/>
              <a:gd name="T31" fmla="*/ 848 h 1458"/>
              <a:gd name="T32" fmla="*/ 4000 w 16598"/>
              <a:gd name="T33" fmla="*/ 1458 h 1458"/>
              <a:gd name="T34" fmla="*/ 3153 w 16598"/>
              <a:gd name="T35" fmla="*/ 1458 h 1458"/>
              <a:gd name="T36" fmla="*/ 3153 w 16598"/>
              <a:gd name="T37" fmla="*/ 848 h 1458"/>
              <a:gd name="T38" fmla="*/ 4000 w 16598"/>
              <a:gd name="T39" fmla="*/ 848 h 1458"/>
              <a:gd name="T40" fmla="*/ 7146 w 16598"/>
              <a:gd name="T41" fmla="*/ 0 h 1458"/>
              <a:gd name="T42" fmla="*/ 7146 w 16598"/>
              <a:gd name="T43" fmla="*/ 610 h 1458"/>
              <a:gd name="T44" fmla="*/ 6299 w 16598"/>
              <a:gd name="T45" fmla="*/ 610 h 1458"/>
              <a:gd name="T46" fmla="*/ 6299 w 16598"/>
              <a:gd name="T47" fmla="*/ 0 h 1458"/>
              <a:gd name="T48" fmla="*/ 7146 w 16598"/>
              <a:gd name="T49" fmla="*/ 0 h 1458"/>
              <a:gd name="T50" fmla="*/ 7146 w 16598"/>
              <a:gd name="T51" fmla="*/ 848 h 1458"/>
              <a:gd name="T52" fmla="*/ 7146 w 16598"/>
              <a:gd name="T53" fmla="*/ 1458 h 1458"/>
              <a:gd name="T54" fmla="*/ 6299 w 16598"/>
              <a:gd name="T55" fmla="*/ 1458 h 1458"/>
              <a:gd name="T56" fmla="*/ 6299 w 16598"/>
              <a:gd name="T57" fmla="*/ 848 h 1458"/>
              <a:gd name="T58" fmla="*/ 7146 w 16598"/>
              <a:gd name="T59" fmla="*/ 848 h 1458"/>
              <a:gd name="T60" fmla="*/ 10299 w 16598"/>
              <a:gd name="T61" fmla="*/ 848 h 1458"/>
              <a:gd name="T62" fmla="*/ 10299 w 16598"/>
              <a:gd name="T63" fmla="*/ 1458 h 1458"/>
              <a:gd name="T64" fmla="*/ 9451 w 16598"/>
              <a:gd name="T65" fmla="*/ 1458 h 1458"/>
              <a:gd name="T66" fmla="*/ 9451 w 16598"/>
              <a:gd name="T67" fmla="*/ 848 h 1458"/>
              <a:gd name="T68" fmla="*/ 10299 w 16598"/>
              <a:gd name="T69" fmla="*/ 848 h 1458"/>
              <a:gd name="T70" fmla="*/ 10299 w 16598"/>
              <a:gd name="T71" fmla="*/ 0 h 1458"/>
              <a:gd name="T72" fmla="*/ 10299 w 16598"/>
              <a:gd name="T73" fmla="*/ 610 h 1458"/>
              <a:gd name="T74" fmla="*/ 9451 w 16598"/>
              <a:gd name="T75" fmla="*/ 610 h 1458"/>
              <a:gd name="T76" fmla="*/ 9451 w 16598"/>
              <a:gd name="T77" fmla="*/ 0 h 1458"/>
              <a:gd name="T78" fmla="*/ 10299 w 16598"/>
              <a:gd name="T79" fmla="*/ 0 h 1458"/>
              <a:gd name="T80" fmla="*/ 13452 w 16598"/>
              <a:gd name="T81" fmla="*/ 848 h 1458"/>
              <a:gd name="T82" fmla="*/ 13452 w 16598"/>
              <a:gd name="T83" fmla="*/ 1458 h 1458"/>
              <a:gd name="T84" fmla="*/ 12597 w 16598"/>
              <a:gd name="T85" fmla="*/ 1458 h 1458"/>
              <a:gd name="T86" fmla="*/ 12597 w 16598"/>
              <a:gd name="T87" fmla="*/ 848 h 1458"/>
              <a:gd name="T88" fmla="*/ 13452 w 16598"/>
              <a:gd name="T89" fmla="*/ 848 h 1458"/>
              <a:gd name="T90" fmla="*/ 13452 w 16598"/>
              <a:gd name="T91" fmla="*/ 0 h 1458"/>
              <a:gd name="T92" fmla="*/ 13452 w 16598"/>
              <a:gd name="T93" fmla="*/ 610 h 1458"/>
              <a:gd name="T94" fmla="*/ 12597 w 16598"/>
              <a:gd name="T95" fmla="*/ 610 h 1458"/>
              <a:gd name="T96" fmla="*/ 12597 w 16598"/>
              <a:gd name="T97" fmla="*/ 0 h 1458"/>
              <a:gd name="T98" fmla="*/ 13452 w 16598"/>
              <a:gd name="T99" fmla="*/ 0 h 1458"/>
              <a:gd name="T100" fmla="*/ 16598 w 16598"/>
              <a:gd name="T101" fmla="*/ 0 h 1458"/>
              <a:gd name="T102" fmla="*/ 16598 w 16598"/>
              <a:gd name="T103" fmla="*/ 610 h 1458"/>
              <a:gd name="T104" fmla="*/ 15750 w 16598"/>
              <a:gd name="T105" fmla="*/ 610 h 1458"/>
              <a:gd name="T106" fmla="*/ 15750 w 16598"/>
              <a:gd name="T107" fmla="*/ 0 h 1458"/>
              <a:gd name="T108" fmla="*/ 16598 w 16598"/>
              <a:gd name="T109" fmla="*/ 0 h 1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6598" h="1458">
                <a:moveTo>
                  <a:pt x="848" y="0"/>
                </a:moveTo>
                <a:lnTo>
                  <a:pt x="848" y="610"/>
                </a:lnTo>
                <a:lnTo>
                  <a:pt x="0" y="610"/>
                </a:lnTo>
                <a:lnTo>
                  <a:pt x="0" y="0"/>
                </a:lnTo>
                <a:lnTo>
                  <a:pt x="848" y="0"/>
                </a:lnTo>
                <a:close/>
                <a:moveTo>
                  <a:pt x="848" y="848"/>
                </a:moveTo>
                <a:lnTo>
                  <a:pt x="848" y="1458"/>
                </a:lnTo>
                <a:lnTo>
                  <a:pt x="0" y="1458"/>
                </a:lnTo>
                <a:lnTo>
                  <a:pt x="0" y="848"/>
                </a:lnTo>
                <a:lnTo>
                  <a:pt x="848" y="848"/>
                </a:lnTo>
                <a:close/>
                <a:moveTo>
                  <a:pt x="4000" y="0"/>
                </a:moveTo>
                <a:lnTo>
                  <a:pt x="4000" y="610"/>
                </a:lnTo>
                <a:lnTo>
                  <a:pt x="3153" y="610"/>
                </a:lnTo>
                <a:lnTo>
                  <a:pt x="3153" y="0"/>
                </a:lnTo>
                <a:lnTo>
                  <a:pt x="4000" y="0"/>
                </a:lnTo>
                <a:close/>
                <a:moveTo>
                  <a:pt x="4000" y="848"/>
                </a:moveTo>
                <a:lnTo>
                  <a:pt x="4000" y="1458"/>
                </a:lnTo>
                <a:lnTo>
                  <a:pt x="3153" y="1458"/>
                </a:lnTo>
                <a:lnTo>
                  <a:pt x="3153" y="848"/>
                </a:lnTo>
                <a:lnTo>
                  <a:pt x="4000" y="848"/>
                </a:lnTo>
                <a:close/>
                <a:moveTo>
                  <a:pt x="7146" y="0"/>
                </a:moveTo>
                <a:lnTo>
                  <a:pt x="7146" y="610"/>
                </a:lnTo>
                <a:lnTo>
                  <a:pt x="6299" y="610"/>
                </a:lnTo>
                <a:lnTo>
                  <a:pt x="6299" y="0"/>
                </a:lnTo>
                <a:lnTo>
                  <a:pt x="7146" y="0"/>
                </a:lnTo>
                <a:close/>
                <a:moveTo>
                  <a:pt x="7146" y="848"/>
                </a:moveTo>
                <a:lnTo>
                  <a:pt x="7146" y="1458"/>
                </a:lnTo>
                <a:lnTo>
                  <a:pt x="6299" y="1458"/>
                </a:lnTo>
                <a:lnTo>
                  <a:pt x="6299" y="848"/>
                </a:lnTo>
                <a:lnTo>
                  <a:pt x="7146" y="848"/>
                </a:lnTo>
                <a:close/>
                <a:moveTo>
                  <a:pt x="10299" y="848"/>
                </a:moveTo>
                <a:lnTo>
                  <a:pt x="10299" y="1458"/>
                </a:lnTo>
                <a:lnTo>
                  <a:pt x="9451" y="1458"/>
                </a:lnTo>
                <a:lnTo>
                  <a:pt x="9451" y="848"/>
                </a:lnTo>
                <a:lnTo>
                  <a:pt x="10299" y="848"/>
                </a:lnTo>
                <a:close/>
                <a:moveTo>
                  <a:pt x="10299" y="0"/>
                </a:moveTo>
                <a:lnTo>
                  <a:pt x="10299" y="610"/>
                </a:lnTo>
                <a:lnTo>
                  <a:pt x="9451" y="610"/>
                </a:lnTo>
                <a:lnTo>
                  <a:pt x="9451" y="0"/>
                </a:lnTo>
                <a:lnTo>
                  <a:pt x="10299" y="0"/>
                </a:lnTo>
                <a:close/>
                <a:moveTo>
                  <a:pt x="13452" y="848"/>
                </a:moveTo>
                <a:lnTo>
                  <a:pt x="13452" y="1458"/>
                </a:lnTo>
                <a:lnTo>
                  <a:pt x="12597" y="1458"/>
                </a:lnTo>
                <a:lnTo>
                  <a:pt x="12597" y="848"/>
                </a:lnTo>
                <a:lnTo>
                  <a:pt x="13452" y="848"/>
                </a:lnTo>
                <a:close/>
                <a:moveTo>
                  <a:pt x="13452" y="0"/>
                </a:moveTo>
                <a:lnTo>
                  <a:pt x="13452" y="610"/>
                </a:lnTo>
                <a:lnTo>
                  <a:pt x="12597" y="610"/>
                </a:lnTo>
                <a:lnTo>
                  <a:pt x="12597" y="0"/>
                </a:lnTo>
                <a:lnTo>
                  <a:pt x="13452" y="0"/>
                </a:lnTo>
                <a:close/>
                <a:moveTo>
                  <a:pt x="16598" y="0"/>
                </a:moveTo>
                <a:lnTo>
                  <a:pt x="16598" y="610"/>
                </a:lnTo>
                <a:lnTo>
                  <a:pt x="15750" y="610"/>
                </a:lnTo>
                <a:lnTo>
                  <a:pt x="15750" y="0"/>
                </a:lnTo>
                <a:lnTo>
                  <a:pt x="16598" y="0"/>
                </a:lnTo>
                <a:close/>
              </a:path>
            </a:pathLst>
          </a:custGeom>
          <a:noFill/>
          <a:ln w="4763" cap="sq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6" name="Freeform 419"/>
          <p:cNvSpPr>
            <a:spLocks noEditPoints="1"/>
          </p:cNvSpPr>
          <p:nvPr/>
        </p:nvSpPr>
        <p:spPr bwMode="auto">
          <a:xfrm>
            <a:off x="2634017" y="1700607"/>
            <a:ext cx="6999472" cy="1512303"/>
          </a:xfrm>
          <a:custGeom>
            <a:avLst/>
            <a:gdLst>
              <a:gd name="T0" fmla="*/ 15946 w 15946"/>
              <a:gd name="T1" fmla="*/ 149 h 3437"/>
              <a:gd name="T2" fmla="*/ 15743 w 15946"/>
              <a:gd name="T3" fmla="*/ 74 h 3437"/>
              <a:gd name="T4" fmla="*/ 15946 w 15946"/>
              <a:gd name="T5" fmla="*/ 0 h 3437"/>
              <a:gd name="T6" fmla="*/ 15546 w 15946"/>
              <a:gd name="T7" fmla="*/ 0 h 3437"/>
              <a:gd name="T8" fmla="*/ 15743 w 15946"/>
              <a:gd name="T9" fmla="*/ 74 h 3437"/>
              <a:gd name="T10" fmla="*/ 15546 w 15946"/>
              <a:gd name="T11" fmla="*/ 149 h 3437"/>
              <a:gd name="T12" fmla="*/ 13370 w 15946"/>
              <a:gd name="T13" fmla="*/ 149 h 3437"/>
              <a:gd name="T14" fmla="*/ 13167 w 15946"/>
              <a:gd name="T15" fmla="*/ 74 h 3437"/>
              <a:gd name="T16" fmla="*/ 13370 w 15946"/>
              <a:gd name="T17" fmla="*/ 0 h 3437"/>
              <a:gd name="T18" fmla="*/ 12970 w 15946"/>
              <a:gd name="T19" fmla="*/ 0 h 3437"/>
              <a:gd name="T20" fmla="*/ 13167 w 15946"/>
              <a:gd name="T21" fmla="*/ 74 h 3437"/>
              <a:gd name="T22" fmla="*/ 12970 w 15946"/>
              <a:gd name="T23" fmla="*/ 149 h 3437"/>
              <a:gd name="T24" fmla="*/ 1234 w 15946"/>
              <a:gd name="T25" fmla="*/ 149 h 3437"/>
              <a:gd name="T26" fmla="*/ 1030 w 15946"/>
              <a:gd name="T27" fmla="*/ 74 h 3437"/>
              <a:gd name="T28" fmla="*/ 1234 w 15946"/>
              <a:gd name="T29" fmla="*/ 0 h 3437"/>
              <a:gd name="T30" fmla="*/ 183 w 15946"/>
              <a:gd name="T31" fmla="*/ 1620 h 3437"/>
              <a:gd name="T32" fmla="*/ 0 w 15946"/>
              <a:gd name="T33" fmla="*/ 1620 h 3437"/>
              <a:gd name="T34" fmla="*/ 183 w 15946"/>
              <a:gd name="T35" fmla="*/ 3437 h 3437"/>
              <a:gd name="T36" fmla="*/ 0 w 15946"/>
              <a:gd name="T37" fmla="*/ 3437 h 3437"/>
              <a:gd name="T38" fmla="*/ 183 w 15946"/>
              <a:gd name="T39" fmla="*/ 2230 h 3437"/>
              <a:gd name="T40" fmla="*/ 0 w 15946"/>
              <a:gd name="T41" fmla="*/ 2230 h 3437"/>
              <a:gd name="T42" fmla="*/ 183 w 15946"/>
              <a:gd name="T43" fmla="*/ 2834 h 3437"/>
              <a:gd name="T44" fmla="*/ 0 w 15946"/>
              <a:gd name="T45" fmla="*/ 2834 h 3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946" h="3437">
                <a:moveTo>
                  <a:pt x="15946" y="149"/>
                </a:moveTo>
                <a:lnTo>
                  <a:pt x="15743" y="74"/>
                </a:lnTo>
                <a:lnTo>
                  <a:pt x="15946" y="0"/>
                </a:lnTo>
                <a:moveTo>
                  <a:pt x="15546" y="0"/>
                </a:moveTo>
                <a:lnTo>
                  <a:pt x="15743" y="74"/>
                </a:lnTo>
                <a:lnTo>
                  <a:pt x="15546" y="149"/>
                </a:lnTo>
                <a:moveTo>
                  <a:pt x="13370" y="149"/>
                </a:moveTo>
                <a:lnTo>
                  <a:pt x="13167" y="74"/>
                </a:lnTo>
                <a:lnTo>
                  <a:pt x="13370" y="0"/>
                </a:lnTo>
                <a:moveTo>
                  <a:pt x="12970" y="0"/>
                </a:moveTo>
                <a:lnTo>
                  <a:pt x="13167" y="74"/>
                </a:lnTo>
                <a:lnTo>
                  <a:pt x="12970" y="149"/>
                </a:lnTo>
                <a:moveTo>
                  <a:pt x="1234" y="149"/>
                </a:moveTo>
                <a:lnTo>
                  <a:pt x="1030" y="74"/>
                </a:lnTo>
                <a:lnTo>
                  <a:pt x="1234" y="0"/>
                </a:lnTo>
                <a:moveTo>
                  <a:pt x="183" y="1620"/>
                </a:moveTo>
                <a:lnTo>
                  <a:pt x="0" y="1620"/>
                </a:lnTo>
                <a:moveTo>
                  <a:pt x="183" y="3437"/>
                </a:moveTo>
                <a:lnTo>
                  <a:pt x="0" y="3437"/>
                </a:lnTo>
                <a:moveTo>
                  <a:pt x="183" y="2230"/>
                </a:moveTo>
                <a:lnTo>
                  <a:pt x="0" y="2230"/>
                </a:lnTo>
                <a:moveTo>
                  <a:pt x="183" y="2834"/>
                </a:moveTo>
                <a:lnTo>
                  <a:pt x="0" y="2834"/>
                </a:lnTo>
              </a:path>
            </a:pathLst>
          </a:custGeom>
          <a:noFill/>
          <a:ln w="4763" cap="sq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7" name="Rectangle 420"/>
          <p:cNvSpPr>
            <a:spLocks noChangeArrowheads="1"/>
          </p:cNvSpPr>
          <p:nvPr/>
        </p:nvSpPr>
        <p:spPr bwMode="auto">
          <a:xfrm>
            <a:off x="2547103" y="2351496"/>
            <a:ext cx="123611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08" name="Rectangle 421"/>
          <p:cNvSpPr>
            <a:spLocks noChangeArrowheads="1"/>
          </p:cNvSpPr>
          <p:nvPr/>
        </p:nvSpPr>
        <p:spPr bwMode="auto">
          <a:xfrm>
            <a:off x="2547103" y="2616101"/>
            <a:ext cx="123611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09" name="Rectangle 422"/>
          <p:cNvSpPr>
            <a:spLocks noChangeArrowheads="1"/>
          </p:cNvSpPr>
          <p:nvPr/>
        </p:nvSpPr>
        <p:spPr bwMode="auto">
          <a:xfrm>
            <a:off x="2485298" y="2878774"/>
            <a:ext cx="200868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10" name="Rectangle 423"/>
          <p:cNvSpPr>
            <a:spLocks noChangeArrowheads="1"/>
          </p:cNvSpPr>
          <p:nvPr/>
        </p:nvSpPr>
        <p:spPr bwMode="auto">
          <a:xfrm>
            <a:off x="2485298" y="3143379"/>
            <a:ext cx="200868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15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11" name="Rectangle 424"/>
          <p:cNvSpPr>
            <a:spLocks noChangeArrowheads="1"/>
          </p:cNvSpPr>
          <p:nvPr/>
        </p:nvSpPr>
        <p:spPr bwMode="auto">
          <a:xfrm rot="16200000">
            <a:off x="2328852" y="2925128"/>
            <a:ext cx="154514" cy="18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12" name="Rectangle 425"/>
          <p:cNvSpPr>
            <a:spLocks noChangeArrowheads="1"/>
          </p:cNvSpPr>
          <p:nvPr/>
        </p:nvSpPr>
        <p:spPr bwMode="auto">
          <a:xfrm rot="16200000">
            <a:off x="2336578" y="2824694"/>
            <a:ext cx="139062" cy="18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13" name="Rectangle 426"/>
          <p:cNvSpPr>
            <a:spLocks noChangeArrowheads="1"/>
          </p:cNvSpPr>
          <p:nvPr/>
        </p:nvSpPr>
        <p:spPr bwMode="auto">
          <a:xfrm rot="16200000">
            <a:off x="2336578" y="2747437"/>
            <a:ext cx="139062" cy="18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14" name="Rectangle 427"/>
          <p:cNvSpPr>
            <a:spLocks noChangeArrowheads="1"/>
          </p:cNvSpPr>
          <p:nvPr/>
        </p:nvSpPr>
        <p:spPr bwMode="auto">
          <a:xfrm rot="16200000">
            <a:off x="2359755" y="2693358"/>
            <a:ext cx="92708" cy="18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15" name="Rectangle 428"/>
          <p:cNvSpPr>
            <a:spLocks noChangeArrowheads="1"/>
          </p:cNvSpPr>
          <p:nvPr/>
        </p:nvSpPr>
        <p:spPr bwMode="auto">
          <a:xfrm rot="16200000">
            <a:off x="2336578" y="2639278"/>
            <a:ext cx="139062" cy="18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16" name="Rectangle 429"/>
          <p:cNvSpPr>
            <a:spLocks noChangeArrowheads="1"/>
          </p:cNvSpPr>
          <p:nvPr/>
        </p:nvSpPr>
        <p:spPr bwMode="auto">
          <a:xfrm rot="16200000">
            <a:off x="2352029" y="2531118"/>
            <a:ext cx="108160" cy="18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17" name="Rectangle 430"/>
          <p:cNvSpPr>
            <a:spLocks noChangeArrowheads="1"/>
          </p:cNvSpPr>
          <p:nvPr/>
        </p:nvSpPr>
        <p:spPr bwMode="auto">
          <a:xfrm rot="16200000">
            <a:off x="2344304" y="2475107"/>
            <a:ext cx="123611" cy="18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18" name="Rectangle 431"/>
          <p:cNvSpPr>
            <a:spLocks noChangeArrowheads="1"/>
          </p:cNvSpPr>
          <p:nvPr/>
        </p:nvSpPr>
        <p:spPr bwMode="auto">
          <a:xfrm rot="16200000">
            <a:off x="2321127" y="2390124"/>
            <a:ext cx="169965" cy="18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19" name="Rectangle 432"/>
          <p:cNvSpPr>
            <a:spLocks noChangeArrowheads="1"/>
          </p:cNvSpPr>
          <p:nvPr/>
        </p:nvSpPr>
        <p:spPr bwMode="auto">
          <a:xfrm rot="16200000">
            <a:off x="2353961" y="2297416"/>
            <a:ext cx="108160" cy="18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29" name="Rectangle 442"/>
          <p:cNvSpPr>
            <a:spLocks noChangeArrowheads="1"/>
          </p:cNvSpPr>
          <p:nvPr/>
        </p:nvSpPr>
        <p:spPr bwMode="auto">
          <a:xfrm>
            <a:off x="6492997" y="1978732"/>
            <a:ext cx="231771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Bar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30" name="Rectangle 443"/>
          <p:cNvSpPr>
            <a:spLocks noChangeArrowheads="1"/>
          </p:cNvSpPr>
          <p:nvPr/>
        </p:nvSpPr>
        <p:spPr bwMode="auto">
          <a:xfrm>
            <a:off x="6649442" y="1978732"/>
            <a:ext cx="231771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doc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31" name="Rectangle 444"/>
          <p:cNvSpPr>
            <a:spLocks noChangeArrowheads="1"/>
          </p:cNvSpPr>
          <p:nvPr/>
        </p:nvSpPr>
        <p:spPr bwMode="auto">
          <a:xfrm>
            <a:off x="6399866" y="2104274"/>
            <a:ext cx="216319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Def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32" name="Rectangle 445"/>
          <p:cNvSpPr>
            <a:spLocks noChangeArrowheads="1"/>
          </p:cNvSpPr>
          <p:nvPr/>
        </p:nvSpPr>
        <p:spPr bwMode="auto">
          <a:xfrm>
            <a:off x="6541283" y="2104274"/>
            <a:ext cx="509895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ormation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33" name="Rectangle 446"/>
          <p:cNvSpPr>
            <a:spLocks noChangeArrowheads="1"/>
          </p:cNvSpPr>
          <p:nvPr/>
        </p:nvSpPr>
        <p:spPr bwMode="auto">
          <a:xfrm>
            <a:off x="6556734" y="2227885"/>
            <a:ext cx="309027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Zone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34" name="Rectangle 447"/>
          <p:cNvSpPr>
            <a:spLocks noChangeArrowheads="1"/>
          </p:cNvSpPr>
          <p:nvPr/>
        </p:nvSpPr>
        <p:spPr bwMode="auto">
          <a:xfrm>
            <a:off x="8026546" y="2104274"/>
            <a:ext cx="370833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Mount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35" name="Rectangle 448"/>
          <p:cNvSpPr>
            <a:spLocks noChangeArrowheads="1"/>
          </p:cNvSpPr>
          <p:nvPr/>
        </p:nvSpPr>
        <p:spPr bwMode="auto">
          <a:xfrm>
            <a:off x="8397379" y="2104274"/>
            <a:ext cx="339930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Mong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36" name="Rectangle 449"/>
          <p:cNvSpPr>
            <a:spLocks noChangeArrowheads="1"/>
          </p:cNvSpPr>
          <p:nvPr/>
        </p:nvSpPr>
        <p:spPr bwMode="auto">
          <a:xfrm>
            <a:off x="8660475" y="2104274"/>
            <a:ext cx="154514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er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37" name="Rectangle 450"/>
          <p:cNvSpPr>
            <a:spLocks noChangeArrowheads="1"/>
          </p:cNvSpPr>
          <p:nvPr/>
        </p:nvSpPr>
        <p:spPr bwMode="auto">
          <a:xfrm>
            <a:off x="8273768" y="2227885"/>
            <a:ext cx="108160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38" name="Rectangle 451"/>
          <p:cNvSpPr>
            <a:spLocks noChangeArrowheads="1"/>
          </p:cNvSpPr>
          <p:nvPr/>
        </p:nvSpPr>
        <p:spPr bwMode="auto">
          <a:xfrm>
            <a:off x="8335573" y="2227885"/>
            <a:ext cx="231771" cy="15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ault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40" name="Freeform 453"/>
          <p:cNvSpPr>
            <a:spLocks noEditPoints="1"/>
          </p:cNvSpPr>
          <p:nvPr/>
        </p:nvSpPr>
        <p:spPr bwMode="auto">
          <a:xfrm>
            <a:off x="8414762" y="1731510"/>
            <a:ext cx="1124087" cy="0"/>
          </a:xfrm>
          <a:custGeom>
            <a:avLst/>
            <a:gdLst>
              <a:gd name="T0" fmla="*/ 0 w 2563"/>
              <a:gd name="T1" fmla="*/ 474 w 2563"/>
              <a:gd name="T2" fmla="*/ 2115 w 2563"/>
              <a:gd name="T3" fmla="*/ 2563 w 256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2563">
                <a:moveTo>
                  <a:pt x="0" y="0"/>
                </a:moveTo>
                <a:lnTo>
                  <a:pt x="474" y="0"/>
                </a:lnTo>
                <a:moveTo>
                  <a:pt x="2115" y="0"/>
                </a:moveTo>
                <a:lnTo>
                  <a:pt x="2563" y="0"/>
                </a:lnTo>
              </a:path>
            </a:pathLst>
          </a:custGeom>
          <a:noFill/>
          <a:ln w="6350" cap="sq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3" name="Freeform 456"/>
          <p:cNvSpPr>
            <a:spLocks noEditPoints="1"/>
          </p:cNvSpPr>
          <p:nvPr/>
        </p:nvSpPr>
        <p:spPr bwMode="auto">
          <a:xfrm>
            <a:off x="3085970" y="1731510"/>
            <a:ext cx="5328792" cy="0"/>
          </a:xfrm>
          <a:custGeom>
            <a:avLst/>
            <a:gdLst>
              <a:gd name="T0" fmla="*/ 0 w 12137"/>
              <a:gd name="T1" fmla="*/ 4312 w 12137"/>
              <a:gd name="T2" fmla="*/ 8041 w 12137"/>
              <a:gd name="T3" fmla="*/ 12137 w 12137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12137">
                <a:moveTo>
                  <a:pt x="0" y="0"/>
                </a:moveTo>
                <a:lnTo>
                  <a:pt x="4312" y="0"/>
                </a:lnTo>
                <a:moveTo>
                  <a:pt x="8041" y="0"/>
                </a:moveTo>
                <a:lnTo>
                  <a:pt x="12137" y="0"/>
                </a:lnTo>
              </a:path>
            </a:pathLst>
          </a:custGeom>
          <a:noFill/>
          <a:ln w="6350" cap="sq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4" name="Rectangle 457"/>
          <p:cNvSpPr>
            <a:spLocks noChangeArrowheads="1"/>
          </p:cNvSpPr>
          <p:nvPr/>
        </p:nvSpPr>
        <p:spPr bwMode="auto">
          <a:xfrm>
            <a:off x="9759031" y="3467858"/>
            <a:ext cx="712695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Greenstone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45" name="Rectangle 458"/>
          <p:cNvSpPr>
            <a:spLocks noChangeArrowheads="1"/>
          </p:cNvSpPr>
          <p:nvPr/>
        </p:nvSpPr>
        <p:spPr bwMode="auto">
          <a:xfrm>
            <a:off x="10440823" y="3467858"/>
            <a:ext cx="604535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sequence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46" name="Rectangle 459"/>
          <p:cNvSpPr>
            <a:spLocks noChangeArrowheads="1"/>
          </p:cNvSpPr>
          <p:nvPr/>
        </p:nvSpPr>
        <p:spPr bwMode="auto">
          <a:xfrm>
            <a:off x="9759031" y="3593400"/>
            <a:ext cx="200868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(in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47" name="Rectangle 460"/>
          <p:cNvSpPr>
            <a:spLocks noChangeArrowheads="1"/>
          </p:cNvSpPr>
          <p:nvPr/>
        </p:nvSpPr>
        <p:spPr bwMode="auto">
          <a:xfrm>
            <a:off x="9928996" y="3593400"/>
            <a:ext cx="448090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Bardoc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48" name="Rectangle 461"/>
          <p:cNvSpPr>
            <a:spLocks noChangeArrowheads="1"/>
          </p:cNvSpPr>
          <p:nvPr/>
        </p:nvSpPr>
        <p:spPr bwMode="auto">
          <a:xfrm>
            <a:off x="10348115" y="3593400"/>
            <a:ext cx="386284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Shear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49" name="Rectangle 462"/>
          <p:cNvSpPr>
            <a:spLocks noChangeArrowheads="1"/>
          </p:cNvSpPr>
          <p:nvPr/>
        </p:nvSpPr>
        <p:spPr bwMode="auto">
          <a:xfrm>
            <a:off x="10718948" y="3593400"/>
            <a:ext cx="386284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Zone)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50" name="Rectangle 463"/>
          <p:cNvSpPr>
            <a:spLocks noChangeArrowheads="1"/>
          </p:cNvSpPr>
          <p:nvPr/>
        </p:nvSpPr>
        <p:spPr bwMode="auto">
          <a:xfrm>
            <a:off x="8366476" y="3467858"/>
            <a:ext cx="139062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51" name="Rectangle 464"/>
          <p:cNvSpPr>
            <a:spLocks noChangeArrowheads="1"/>
          </p:cNvSpPr>
          <p:nvPr/>
        </p:nvSpPr>
        <p:spPr bwMode="auto">
          <a:xfrm>
            <a:off x="8443733" y="3467858"/>
            <a:ext cx="309027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elsic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52" name="Rectangle 465"/>
          <p:cNvSpPr>
            <a:spLocks noChangeArrowheads="1"/>
          </p:cNvSpPr>
          <p:nvPr/>
        </p:nvSpPr>
        <p:spPr bwMode="auto">
          <a:xfrm>
            <a:off x="8721858" y="3467858"/>
            <a:ext cx="123611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53" name="Rectangle 466"/>
          <p:cNvSpPr>
            <a:spLocks noChangeArrowheads="1"/>
          </p:cNvSpPr>
          <p:nvPr/>
        </p:nvSpPr>
        <p:spPr bwMode="auto">
          <a:xfrm>
            <a:off x="8783663" y="3467858"/>
            <a:ext cx="448090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olcanic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54" name="Rectangle 467"/>
          <p:cNvSpPr>
            <a:spLocks noChangeArrowheads="1"/>
          </p:cNvSpPr>
          <p:nvPr/>
        </p:nvSpPr>
        <p:spPr bwMode="auto">
          <a:xfrm>
            <a:off x="8366476" y="3593400"/>
            <a:ext cx="231771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roc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55" name="Rectangle 468"/>
          <p:cNvSpPr>
            <a:spLocks noChangeArrowheads="1"/>
          </p:cNvSpPr>
          <p:nvPr/>
        </p:nvSpPr>
        <p:spPr bwMode="auto">
          <a:xfrm>
            <a:off x="8536441" y="3593400"/>
            <a:ext cx="185416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ks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56" name="Rectangle 469"/>
          <p:cNvSpPr>
            <a:spLocks noChangeArrowheads="1"/>
          </p:cNvSpPr>
          <p:nvPr/>
        </p:nvSpPr>
        <p:spPr bwMode="auto">
          <a:xfrm>
            <a:off x="8366476" y="3840622"/>
            <a:ext cx="619986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Undivided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57" name="Rectangle 470"/>
          <p:cNvSpPr>
            <a:spLocks noChangeArrowheads="1"/>
          </p:cNvSpPr>
          <p:nvPr/>
        </p:nvSpPr>
        <p:spPr bwMode="auto">
          <a:xfrm>
            <a:off x="8366476" y="3964233"/>
            <a:ext cx="386284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basalt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58" name="Rectangle 471"/>
          <p:cNvSpPr>
            <a:spLocks noChangeArrowheads="1"/>
          </p:cNvSpPr>
          <p:nvPr/>
        </p:nvSpPr>
        <p:spPr bwMode="auto">
          <a:xfrm>
            <a:off x="6989373" y="3467858"/>
            <a:ext cx="139062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59" name="Rectangle 472"/>
          <p:cNvSpPr>
            <a:spLocks noChangeArrowheads="1"/>
          </p:cNvSpPr>
          <p:nvPr/>
        </p:nvSpPr>
        <p:spPr bwMode="auto">
          <a:xfrm>
            <a:off x="7066629" y="3467858"/>
            <a:ext cx="309027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elsic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60" name="Rectangle 473"/>
          <p:cNvSpPr>
            <a:spLocks noChangeArrowheads="1"/>
          </p:cNvSpPr>
          <p:nvPr/>
        </p:nvSpPr>
        <p:spPr bwMode="auto">
          <a:xfrm>
            <a:off x="7344754" y="3467858"/>
            <a:ext cx="123611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61" name="Rectangle 474"/>
          <p:cNvSpPr>
            <a:spLocks noChangeArrowheads="1"/>
          </p:cNvSpPr>
          <p:nvPr/>
        </p:nvSpPr>
        <p:spPr bwMode="auto">
          <a:xfrm>
            <a:off x="7406560" y="3467858"/>
            <a:ext cx="448090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olcanic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62" name="Rectangle 475"/>
          <p:cNvSpPr>
            <a:spLocks noChangeArrowheads="1"/>
          </p:cNvSpPr>
          <p:nvPr/>
        </p:nvSpPr>
        <p:spPr bwMode="auto">
          <a:xfrm>
            <a:off x="6989373" y="3593400"/>
            <a:ext cx="262673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unit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63" name="Rectangle 476"/>
          <p:cNvSpPr>
            <a:spLocks noChangeArrowheads="1"/>
          </p:cNvSpPr>
          <p:nvPr/>
        </p:nvSpPr>
        <p:spPr bwMode="auto">
          <a:xfrm>
            <a:off x="6989373" y="3840622"/>
            <a:ext cx="370833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Basal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64" name="Rectangle 477"/>
          <p:cNvSpPr>
            <a:spLocks noChangeArrowheads="1"/>
          </p:cNvSpPr>
          <p:nvPr/>
        </p:nvSpPr>
        <p:spPr bwMode="auto">
          <a:xfrm>
            <a:off x="7329303" y="3840622"/>
            <a:ext cx="92708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65" name="Rectangle 478"/>
          <p:cNvSpPr>
            <a:spLocks noChangeArrowheads="1"/>
          </p:cNvSpPr>
          <p:nvPr/>
        </p:nvSpPr>
        <p:spPr bwMode="auto">
          <a:xfrm>
            <a:off x="7360206" y="3840622"/>
            <a:ext cx="309027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elsic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66" name="Rectangle 479"/>
          <p:cNvSpPr>
            <a:spLocks noChangeArrowheads="1"/>
          </p:cNvSpPr>
          <p:nvPr/>
        </p:nvSpPr>
        <p:spPr bwMode="auto">
          <a:xfrm>
            <a:off x="6989373" y="3964233"/>
            <a:ext cx="370833" cy="1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schist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68" name="Rectangle 481"/>
          <p:cNvSpPr>
            <a:spLocks noChangeArrowheads="1"/>
          </p:cNvSpPr>
          <p:nvPr/>
        </p:nvSpPr>
        <p:spPr bwMode="auto">
          <a:xfrm>
            <a:off x="1465257" y="1413356"/>
            <a:ext cx="16991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</a:t>
            </a:r>
            <a:endParaRPr kumimoji="0" lang="en-US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69" name="Rectangle 482"/>
          <p:cNvSpPr>
            <a:spLocks noChangeArrowheads="1"/>
          </p:cNvSpPr>
          <p:nvPr/>
        </p:nvSpPr>
        <p:spPr bwMode="auto">
          <a:xfrm>
            <a:off x="11134767" y="1413356"/>
            <a:ext cx="1202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</a:t>
            </a:r>
            <a:endParaRPr kumimoji="0" lang="en-US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7348" y="2034365"/>
            <a:ext cx="1645401" cy="1116067"/>
            <a:chOff x="-868724" y="457112"/>
            <a:chExt cx="2880770" cy="1954011"/>
          </a:xfrm>
        </p:grpSpPr>
        <p:pic>
          <p:nvPicPr>
            <p:cNvPr id="597" name="Picture 66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68724" y="457112"/>
              <a:ext cx="2880770" cy="195401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98" name="TextBox 597"/>
            <p:cNvSpPr txBox="1"/>
            <p:nvPr/>
          </p:nvSpPr>
          <p:spPr>
            <a:xfrm>
              <a:off x="-429469" y="1924443"/>
              <a:ext cx="1513286" cy="484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rPr>
                <a:t>Kalgoorlie</a:t>
              </a:r>
              <a:endPara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99" name="TextBox 598"/>
            <p:cNvSpPr txBox="1"/>
            <p:nvPr/>
          </p:nvSpPr>
          <p:spPr>
            <a:xfrm>
              <a:off x="-724043" y="1395510"/>
              <a:ext cx="1027755" cy="484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rPr>
                <a:t>EGF1</a:t>
              </a:r>
              <a:endPara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602" name="Group 601"/>
          <p:cNvGrpSpPr/>
          <p:nvPr/>
        </p:nvGrpSpPr>
        <p:grpSpPr>
          <a:xfrm>
            <a:off x="2715137" y="2359222"/>
            <a:ext cx="8353398" cy="865277"/>
            <a:chOff x="2546375" y="1814608"/>
            <a:chExt cx="8353398" cy="865277"/>
          </a:xfrm>
        </p:grpSpPr>
        <p:sp>
          <p:nvSpPr>
            <p:cNvPr id="262" name="Freeform 257"/>
            <p:cNvSpPr>
              <a:spLocks/>
            </p:cNvSpPr>
            <p:nvPr/>
          </p:nvSpPr>
          <p:spPr bwMode="auto">
            <a:xfrm>
              <a:off x="7608631" y="1814608"/>
              <a:ext cx="5794" cy="7726"/>
            </a:xfrm>
            <a:custGeom>
              <a:avLst/>
              <a:gdLst>
                <a:gd name="T0" fmla="*/ 3 w 3"/>
                <a:gd name="T1" fmla="*/ 1 h 4"/>
                <a:gd name="T2" fmla="*/ 2 w 3"/>
                <a:gd name="T3" fmla="*/ 0 h 4"/>
                <a:gd name="T4" fmla="*/ 0 w 3"/>
                <a:gd name="T5" fmla="*/ 3 h 4"/>
                <a:gd name="T6" fmla="*/ 1 w 3"/>
                <a:gd name="T7" fmla="*/ 4 h 4"/>
                <a:gd name="T8" fmla="*/ 3 w 3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1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3" name="Freeform 258"/>
            <p:cNvSpPr>
              <a:spLocks/>
            </p:cNvSpPr>
            <p:nvPr/>
          </p:nvSpPr>
          <p:spPr bwMode="auto">
            <a:xfrm>
              <a:off x="7610562" y="1816539"/>
              <a:ext cx="23177" cy="15451"/>
            </a:xfrm>
            <a:custGeom>
              <a:avLst/>
              <a:gdLst>
                <a:gd name="T0" fmla="*/ 12 w 12"/>
                <a:gd name="T1" fmla="*/ 5 h 8"/>
                <a:gd name="T2" fmla="*/ 2 w 12"/>
                <a:gd name="T3" fmla="*/ 0 h 8"/>
                <a:gd name="T4" fmla="*/ 0 w 12"/>
                <a:gd name="T5" fmla="*/ 3 h 8"/>
                <a:gd name="T6" fmla="*/ 10 w 12"/>
                <a:gd name="T7" fmla="*/ 8 h 8"/>
                <a:gd name="T8" fmla="*/ 12 w 12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12" y="5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10" y="8"/>
                  </a:lnTo>
                  <a:lnTo>
                    <a:pt x="12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4" name="Rectangle 259"/>
            <p:cNvSpPr>
              <a:spLocks noChangeArrowheads="1"/>
            </p:cNvSpPr>
            <p:nvPr/>
          </p:nvSpPr>
          <p:spPr bwMode="auto">
            <a:xfrm>
              <a:off x="7633739" y="1826197"/>
              <a:ext cx="1931" cy="193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5" name="Freeform 260"/>
            <p:cNvSpPr>
              <a:spLocks/>
            </p:cNvSpPr>
            <p:nvPr/>
          </p:nvSpPr>
          <p:spPr bwMode="auto">
            <a:xfrm>
              <a:off x="7629876" y="1826197"/>
              <a:ext cx="17383" cy="13520"/>
            </a:xfrm>
            <a:custGeom>
              <a:avLst/>
              <a:gdLst>
                <a:gd name="T0" fmla="*/ 9 w 9"/>
                <a:gd name="T1" fmla="*/ 4 h 7"/>
                <a:gd name="T2" fmla="*/ 7 w 9"/>
                <a:gd name="T3" fmla="*/ 7 h 7"/>
                <a:gd name="T4" fmla="*/ 0 w 9"/>
                <a:gd name="T5" fmla="*/ 3 h 7"/>
                <a:gd name="T6" fmla="*/ 2 w 9"/>
                <a:gd name="T7" fmla="*/ 0 h 7"/>
                <a:gd name="T8" fmla="*/ 9 w 9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9" y="4"/>
                  </a:moveTo>
                  <a:lnTo>
                    <a:pt x="7" y="7"/>
                  </a:lnTo>
                  <a:lnTo>
                    <a:pt x="0" y="3"/>
                  </a:lnTo>
                  <a:lnTo>
                    <a:pt x="2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6" name="Freeform 261"/>
            <p:cNvSpPr>
              <a:spLocks/>
            </p:cNvSpPr>
            <p:nvPr/>
          </p:nvSpPr>
          <p:spPr bwMode="auto">
            <a:xfrm>
              <a:off x="7643396" y="1833922"/>
              <a:ext cx="5794" cy="7726"/>
            </a:xfrm>
            <a:custGeom>
              <a:avLst/>
              <a:gdLst>
                <a:gd name="T0" fmla="*/ 0 w 3"/>
                <a:gd name="T1" fmla="*/ 3 h 4"/>
                <a:gd name="T2" fmla="*/ 2 w 3"/>
                <a:gd name="T3" fmla="*/ 4 h 4"/>
                <a:gd name="T4" fmla="*/ 3 w 3"/>
                <a:gd name="T5" fmla="*/ 1 h 4"/>
                <a:gd name="T6" fmla="*/ 2 w 3"/>
                <a:gd name="T7" fmla="*/ 0 h 4"/>
                <a:gd name="T8" fmla="*/ 0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lnTo>
                    <a:pt x="2" y="4"/>
                  </a:lnTo>
                  <a:lnTo>
                    <a:pt x="3" y="1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7" name="Freeform 262"/>
            <p:cNvSpPr>
              <a:spLocks/>
            </p:cNvSpPr>
            <p:nvPr/>
          </p:nvSpPr>
          <p:spPr bwMode="auto">
            <a:xfrm>
              <a:off x="7674299" y="1851305"/>
              <a:ext cx="5794" cy="5794"/>
            </a:xfrm>
            <a:custGeom>
              <a:avLst/>
              <a:gdLst>
                <a:gd name="T0" fmla="*/ 3 w 3"/>
                <a:gd name="T1" fmla="*/ 1 h 3"/>
                <a:gd name="T2" fmla="*/ 1 w 3"/>
                <a:gd name="T3" fmla="*/ 0 h 3"/>
                <a:gd name="T4" fmla="*/ 0 w 3"/>
                <a:gd name="T5" fmla="*/ 3 h 3"/>
                <a:gd name="T6" fmla="*/ 1 w 3"/>
                <a:gd name="T7" fmla="*/ 3 h 3"/>
                <a:gd name="T8" fmla="*/ 3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8" name="Freeform 263"/>
            <p:cNvSpPr>
              <a:spLocks/>
            </p:cNvSpPr>
            <p:nvPr/>
          </p:nvSpPr>
          <p:spPr bwMode="auto">
            <a:xfrm>
              <a:off x="7676230" y="1853237"/>
              <a:ext cx="11589" cy="7726"/>
            </a:xfrm>
            <a:custGeom>
              <a:avLst/>
              <a:gdLst>
                <a:gd name="T0" fmla="*/ 6 w 6"/>
                <a:gd name="T1" fmla="*/ 2 h 4"/>
                <a:gd name="T2" fmla="*/ 2 w 6"/>
                <a:gd name="T3" fmla="*/ 0 h 4"/>
                <a:gd name="T4" fmla="*/ 0 w 6"/>
                <a:gd name="T5" fmla="*/ 2 h 4"/>
                <a:gd name="T6" fmla="*/ 4 w 6"/>
                <a:gd name="T7" fmla="*/ 4 h 4"/>
                <a:gd name="T8" fmla="*/ 6 w 6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6" y="2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4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9" name="Rectangle 264"/>
            <p:cNvSpPr>
              <a:spLocks noChangeArrowheads="1"/>
            </p:cNvSpPr>
            <p:nvPr/>
          </p:nvSpPr>
          <p:spPr bwMode="auto">
            <a:xfrm>
              <a:off x="7687819" y="1857099"/>
              <a:ext cx="1931" cy="193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0" name="Freeform 265"/>
            <p:cNvSpPr>
              <a:spLocks/>
            </p:cNvSpPr>
            <p:nvPr/>
          </p:nvSpPr>
          <p:spPr bwMode="auto">
            <a:xfrm>
              <a:off x="7683956" y="1857099"/>
              <a:ext cx="13520" cy="13520"/>
            </a:xfrm>
            <a:custGeom>
              <a:avLst/>
              <a:gdLst>
                <a:gd name="T0" fmla="*/ 7 w 7"/>
                <a:gd name="T1" fmla="*/ 4 h 7"/>
                <a:gd name="T2" fmla="*/ 2 w 7"/>
                <a:gd name="T3" fmla="*/ 0 h 7"/>
                <a:gd name="T4" fmla="*/ 0 w 7"/>
                <a:gd name="T5" fmla="*/ 2 h 7"/>
                <a:gd name="T6" fmla="*/ 4 w 7"/>
                <a:gd name="T7" fmla="*/ 7 h 7"/>
                <a:gd name="T8" fmla="*/ 7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4" y="7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1" name="Freeform 266"/>
            <p:cNvSpPr>
              <a:spLocks/>
            </p:cNvSpPr>
            <p:nvPr/>
          </p:nvSpPr>
          <p:spPr bwMode="auto">
            <a:xfrm>
              <a:off x="7691682" y="1864825"/>
              <a:ext cx="7726" cy="7726"/>
            </a:xfrm>
            <a:custGeom>
              <a:avLst/>
              <a:gdLst>
                <a:gd name="T0" fmla="*/ 0 w 4"/>
                <a:gd name="T1" fmla="*/ 3 h 4"/>
                <a:gd name="T2" fmla="*/ 1 w 4"/>
                <a:gd name="T3" fmla="*/ 4 h 4"/>
                <a:gd name="T4" fmla="*/ 4 w 4"/>
                <a:gd name="T5" fmla="*/ 2 h 4"/>
                <a:gd name="T6" fmla="*/ 3 w 4"/>
                <a:gd name="T7" fmla="*/ 0 h 4"/>
                <a:gd name="T8" fmla="*/ 0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3"/>
                  </a:moveTo>
                  <a:lnTo>
                    <a:pt x="1" y="4"/>
                  </a:lnTo>
                  <a:lnTo>
                    <a:pt x="4" y="2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2" name="Freeform 267"/>
            <p:cNvSpPr>
              <a:spLocks noEditPoints="1"/>
            </p:cNvSpPr>
            <p:nvPr/>
          </p:nvSpPr>
          <p:spPr bwMode="auto">
            <a:xfrm>
              <a:off x="6158133" y="1864825"/>
              <a:ext cx="1224521" cy="343793"/>
            </a:xfrm>
            <a:custGeom>
              <a:avLst/>
              <a:gdLst>
                <a:gd name="T0" fmla="*/ 1071 w 2786"/>
                <a:gd name="T1" fmla="*/ 21 h 780"/>
                <a:gd name="T2" fmla="*/ 976 w 2786"/>
                <a:gd name="T3" fmla="*/ 75 h 780"/>
                <a:gd name="T4" fmla="*/ 1010 w 2786"/>
                <a:gd name="T5" fmla="*/ 28 h 780"/>
                <a:gd name="T6" fmla="*/ 1132 w 2786"/>
                <a:gd name="T7" fmla="*/ 0 h 780"/>
                <a:gd name="T8" fmla="*/ 1051 w 2786"/>
                <a:gd name="T9" fmla="*/ 75 h 780"/>
                <a:gd name="T10" fmla="*/ 1003 w 2786"/>
                <a:gd name="T11" fmla="*/ 156 h 780"/>
                <a:gd name="T12" fmla="*/ 915 w 2786"/>
                <a:gd name="T13" fmla="*/ 278 h 780"/>
                <a:gd name="T14" fmla="*/ 820 w 2786"/>
                <a:gd name="T15" fmla="*/ 387 h 780"/>
                <a:gd name="T16" fmla="*/ 811 w 2786"/>
                <a:gd name="T17" fmla="*/ 435 h 780"/>
                <a:gd name="T18" fmla="*/ 922 w 2786"/>
                <a:gd name="T19" fmla="*/ 428 h 780"/>
                <a:gd name="T20" fmla="*/ 976 w 2786"/>
                <a:gd name="T21" fmla="*/ 434 h 780"/>
                <a:gd name="T22" fmla="*/ 820 w 2786"/>
                <a:gd name="T23" fmla="*/ 529 h 780"/>
                <a:gd name="T24" fmla="*/ 556 w 2786"/>
                <a:gd name="T25" fmla="*/ 685 h 780"/>
                <a:gd name="T26" fmla="*/ 434 w 2786"/>
                <a:gd name="T27" fmla="*/ 780 h 780"/>
                <a:gd name="T28" fmla="*/ 224 w 2786"/>
                <a:gd name="T29" fmla="*/ 746 h 780"/>
                <a:gd name="T30" fmla="*/ 0 w 2786"/>
                <a:gd name="T31" fmla="*/ 726 h 780"/>
                <a:gd name="T32" fmla="*/ 224 w 2786"/>
                <a:gd name="T33" fmla="*/ 590 h 780"/>
                <a:gd name="T34" fmla="*/ 427 w 2786"/>
                <a:gd name="T35" fmla="*/ 461 h 780"/>
                <a:gd name="T36" fmla="*/ 664 w 2786"/>
                <a:gd name="T37" fmla="*/ 326 h 780"/>
                <a:gd name="T38" fmla="*/ 820 w 2786"/>
                <a:gd name="T39" fmla="*/ 204 h 780"/>
                <a:gd name="T40" fmla="*/ 915 w 2786"/>
                <a:gd name="T41" fmla="*/ 122 h 780"/>
                <a:gd name="T42" fmla="*/ 1010 w 2786"/>
                <a:gd name="T43" fmla="*/ 55 h 780"/>
                <a:gd name="T44" fmla="*/ 1098 w 2786"/>
                <a:gd name="T45" fmla="*/ 0 h 780"/>
                <a:gd name="T46" fmla="*/ 2739 w 2786"/>
                <a:gd name="T47" fmla="*/ 48 h 780"/>
                <a:gd name="T48" fmla="*/ 2773 w 2786"/>
                <a:gd name="T49" fmla="*/ 143 h 780"/>
                <a:gd name="T50" fmla="*/ 2766 w 2786"/>
                <a:gd name="T51" fmla="*/ 238 h 780"/>
                <a:gd name="T52" fmla="*/ 2739 w 2786"/>
                <a:gd name="T53" fmla="*/ 346 h 780"/>
                <a:gd name="T54" fmla="*/ 2657 w 2786"/>
                <a:gd name="T55" fmla="*/ 442 h 780"/>
                <a:gd name="T56" fmla="*/ 2549 w 2786"/>
                <a:gd name="T57" fmla="*/ 441 h 780"/>
                <a:gd name="T58" fmla="*/ 2339 w 2786"/>
                <a:gd name="T59" fmla="*/ 455 h 780"/>
                <a:gd name="T60" fmla="*/ 2197 w 2786"/>
                <a:gd name="T61" fmla="*/ 468 h 780"/>
                <a:gd name="T62" fmla="*/ 2054 w 2786"/>
                <a:gd name="T63" fmla="*/ 509 h 780"/>
                <a:gd name="T64" fmla="*/ 1898 w 2786"/>
                <a:gd name="T65" fmla="*/ 516 h 780"/>
                <a:gd name="T66" fmla="*/ 1722 w 2786"/>
                <a:gd name="T67" fmla="*/ 543 h 780"/>
                <a:gd name="T68" fmla="*/ 1369 w 2786"/>
                <a:gd name="T69" fmla="*/ 529 h 780"/>
                <a:gd name="T70" fmla="*/ 1207 w 2786"/>
                <a:gd name="T71" fmla="*/ 495 h 780"/>
                <a:gd name="T72" fmla="*/ 1003 w 2786"/>
                <a:gd name="T73" fmla="*/ 441 h 780"/>
                <a:gd name="T74" fmla="*/ 949 w 2786"/>
                <a:gd name="T75" fmla="*/ 428 h 780"/>
                <a:gd name="T76" fmla="*/ 834 w 2786"/>
                <a:gd name="T77" fmla="*/ 434 h 780"/>
                <a:gd name="T78" fmla="*/ 793 w 2786"/>
                <a:gd name="T79" fmla="*/ 414 h 780"/>
                <a:gd name="T80" fmla="*/ 874 w 2786"/>
                <a:gd name="T81" fmla="*/ 326 h 780"/>
                <a:gd name="T82" fmla="*/ 983 w 2786"/>
                <a:gd name="T83" fmla="*/ 204 h 780"/>
                <a:gd name="T84" fmla="*/ 1037 w 2786"/>
                <a:gd name="T85" fmla="*/ 109 h 780"/>
                <a:gd name="T86" fmla="*/ 1091 w 2786"/>
                <a:gd name="T87" fmla="*/ 34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86" h="780">
                  <a:moveTo>
                    <a:pt x="1037" y="0"/>
                  </a:moveTo>
                  <a:lnTo>
                    <a:pt x="1098" y="0"/>
                  </a:lnTo>
                  <a:lnTo>
                    <a:pt x="1071" y="21"/>
                  </a:lnTo>
                  <a:lnTo>
                    <a:pt x="1044" y="41"/>
                  </a:lnTo>
                  <a:lnTo>
                    <a:pt x="1010" y="55"/>
                  </a:lnTo>
                  <a:lnTo>
                    <a:pt x="976" y="75"/>
                  </a:lnTo>
                  <a:lnTo>
                    <a:pt x="935" y="102"/>
                  </a:lnTo>
                  <a:lnTo>
                    <a:pt x="976" y="55"/>
                  </a:lnTo>
                  <a:lnTo>
                    <a:pt x="1010" y="28"/>
                  </a:lnTo>
                  <a:lnTo>
                    <a:pt x="1037" y="0"/>
                  </a:lnTo>
                  <a:close/>
                  <a:moveTo>
                    <a:pt x="1098" y="0"/>
                  </a:moveTo>
                  <a:lnTo>
                    <a:pt x="1132" y="0"/>
                  </a:lnTo>
                  <a:lnTo>
                    <a:pt x="1091" y="34"/>
                  </a:lnTo>
                  <a:lnTo>
                    <a:pt x="1071" y="55"/>
                  </a:lnTo>
                  <a:lnTo>
                    <a:pt x="1051" y="75"/>
                  </a:lnTo>
                  <a:lnTo>
                    <a:pt x="1037" y="109"/>
                  </a:lnTo>
                  <a:lnTo>
                    <a:pt x="1010" y="143"/>
                  </a:lnTo>
                  <a:lnTo>
                    <a:pt x="1003" y="156"/>
                  </a:lnTo>
                  <a:lnTo>
                    <a:pt x="983" y="204"/>
                  </a:lnTo>
                  <a:lnTo>
                    <a:pt x="942" y="251"/>
                  </a:lnTo>
                  <a:lnTo>
                    <a:pt x="915" y="278"/>
                  </a:lnTo>
                  <a:lnTo>
                    <a:pt x="874" y="326"/>
                  </a:lnTo>
                  <a:lnTo>
                    <a:pt x="841" y="367"/>
                  </a:lnTo>
                  <a:lnTo>
                    <a:pt x="820" y="387"/>
                  </a:lnTo>
                  <a:lnTo>
                    <a:pt x="793" y="414"/>
                  </a:lnTo>
                  <a:lnTo>
                    <a:pt x="796" y="427"/>
                  </a:lnTo>
                  <a:lnTo>
                    <a:pt x="811" y="435"/>
                  </a:lnTo>
                  <a:lnTo>
                    <a:pt x="834" y="434"/>
                  </a:lnTo>
                  <a:lnTo>
                    <a:pt x="874" y="421"/>
                  </a:lnTo>
                  <a:lnTo>
                    <a:pt x="922" y="428"/>
                  </a:lnTo>
                  <a:lnTo>
                    <a:pt x="949" y="428"/>
                  </a:lnTo>
                  <a:lnTo>
                    <a:pt x="975" y="427"/>
                  </a:lnTo>
                  <a:lnTo>
                    <a:pt x="976" y="434"/>
                  </a:lnTo>
                  <a:lnTo>
                    <a:pt x="935" y="461"/>
                  </a:lnTo>
                  <a:lnTo>
                    <a:pt x="888" y="495"/>
                  </a:lnTo>
                  <a:lnTo>
                    <a:pt x="820" y="529"/>
                  </a:lnTo>
                  <a:lnTo>
                    <a:pt x="746" y="577"/>
                  </a:lnTo>
                  <a:lnTo>
                    <a:pt x="678" y="617"/>
                  </a:lnTo>
                  <a:lnTo>
                    <a:pt x="556" y="685"/>
                  </a:lnTo>
                  <a:lnTo>
                    <a:pt x="508" y="733"/>
                  </a:lnTo>
                  <a:lnTo>
                    <a:pt x="468" y="753"/>
                  </a:lnTo>
                  <a:lnTo>
                    <a:pt x="434" y="780"/>
                  </a:lnTo>
                  <a:lnTo>
                    <a:pt x="373" y="767"/>
                  </a:lnTo>
                  <a:lnTo>
                    <a:pt x="298" y="753"/>
                  </a:lnTo>
                  <a:lnTo>
                    <a:pt x="224" y="746"/>
                  </a:lnTo>
                  <a:lnTo>
                    <a:pt x="142" y="739"/>
                  </a:lnTo>
                  <a:lnTo>
                    <a:pt x="74" y="733"/>
                  </a:lnTo>
                  <a:lnTo>
                    <a:pt x="0" y="726"/>
                  </a:lnTo>
                  <a:lnTo>
                    <a:pt x="61" y="706"/>
                  </a:lnTo>
                  <a:lnTo>
                    <a:pt x="142" y="645"/>
                  </a:lnTo>
                  <a:lnTo>
                    <a:pt x="224" y="590"/>
                  </a:lnTo>
                  <a:lnTo>
                    <a:pt x="298" y="543"/>
                  </a:lnTo>
                  <a:lnTo>
                    <a:pt x="359" y="502"/>
                  </a:lnTo>
                  <a:lnTo>
                    <a:pt x="427" y="461"/>
                  </a:lnTo>
                  <a:lnTo>
                    <a:pt x="515" y="421"/>
                  </a:lnTo>
                  <a:lnTo>
                    <a:pt x="590" y="367"/>
                  </a:lnTo>
                  <a:lnTo>
                    <a:pt x="664" y="326"/>
                  </a:lnTo>
                  <a:lnTo>
                    <a:pt x="732" y="278"/>
                  </a:lnTo>
                  <a:lnTo>
                    <a:pt x="779" y="231"/>
                  </a:lnTo>
                  <a:lnTo>
                    <a:pt x="820" y="204"/>
                  </a:lnTo>
                  <a:lnTo>
                    <a:pt x="834" y="197"/>
                  </a:lnTo>
                  <a:lnTo>
                    <a:pt x="888" y="150"/>
                  </a:lnTo>
                  <a:lnTo>
                    <a:pt x="915" y="122"/>
                  </a:lnTo>
                  <a:lnTo>
                    <a:pt x="935" y="102"/>
                  </a:lnTo>
                  <a:lnTo>
                    <a:pt x="976" y="75"/>
                  </a:lnTo>
                  <a:lnTo>
                    <a:pt x="1010" y="55"/>
                  </a:lnTo>
                  <a:lnTo>
                    <a:pt x="1044" y="41"/>
                  </a:lnTo>
                  <a:lnTo>
                    <a:pt x="1071" y="21"/>
                  </a:lnTo>
                  <a:lnTo>
                    <a:pt x="1098" y="0"/>
                  </a:lnTo>
                  <a:close/>
                  <a:moveTo>
                    <a:pt x="1132" y="0"/>
                  </a:moveTo>
                  <a:lnTo>
                    <a:pt x="2719" y="0"/>
                  </a:lnTo>
                  <a:lnTo>
                    <a:pt x="2739" y="48"/>
                  </a:lnTo>
                  <a:lnTo>
                    <a:pt x="2746" y="68"/>
                  </a:lnTo>
                  <a:lnTo>
                    <a:pt x="2766" y="109"/>
                  </a:lnTo>
                  <a:lnTo>
                    <a:pt x="2773" y="143"/>
                  </a:lnTo>
                  <a:lnTo>
                    <a:pt x="2786" y="163"/>
                  </a:lnTo>
                  <a:lnTo>
                    <a:pt x="2773" y="204"/>
                  </a:lnTo>
                  <a:lnTo>
                    <a:pt x="2766" y="238"/>
                  </a:lnTo>
                  <a:lnTo>
                    <a:pt x="2759" y="285"/>
                  </a:lnTo>
                  <a:lnTo>
                    <a:pt x="2752" y="306"/>
                  </a:lnTo>
                  <a:lnTo>
                    <a:pt x="2739" y="346"/>
                  </a:lnTo>
                  <a:lnTo>
                    <a:pt x="2725" y="380"/>
                  </a:lnTo>
                  <a:lnTo>
                    <a:pt x="2678" y="434"/>
                  </a:lnTo>
                  <a:lnTo>
                    <a:pt x="2657" y="442"/>
                  </a:lnTo>
                  <a:lnTo>
                    <a:pt x="2637" y="448"/>
                  </a:lnTo>
                  <a:lnTo>
                    <a:pt x="2597" y="448"/>
                  </a:lnTo>
                  <a:lnTo>
                    <a:pt x="2549" y="441"/>
                  </a:lnTo>
                  <a:lnTo>
                    <a:pt x="2447" y="441"/>
                  </a:lnTo>
                  <a:lnTo>
                    <a:pt x="2393" y="448"/>
                  </a:lnTo>
                  <a:lnTo>
                    <a:pt x="2339" y="455"/>
                  </a:lnTo>
                  <a:lnTo>
                    <a:pt x="2285" y="455"/>
                  </a:lnTo>
                  <a:lnTo>
                    <a:pt x="2230" y="461"/>
                  </a:lnTo>
                  <a:lnTo>
                    <a:pt x="2197" y="468"/>
                  </a:lnTo>
                  <a:lnTo>
                    <a:pt x="2149" y="489"/>
                  </a:lnTo>
                  <a:lnTo>
                    <a:pt x="2102" y="495"/>
                  </a:lnTo>
                  <a:lnTo>
                    <a:pt x="2054" y="509"/>
                  </a:lnTo>
                  <a:lnTo>
                    <a:pt x="2007" y="509"/>
                  </a:lnTo>
                  <a:lnTo>
                    <a:pt x="1959" y="516"/>
                  </a:lnTo>
                  <a:lnTo>
                    <a:pt x="1898" y="516"/>
                  </a:lnTo>
                  <a:lnTo>
                    <a:pt x="1830" y="522"/>
                  </a:lnTo>
                  <a:lnTo>
                    <a:pt x="1783" y="529"/>
                  </a:lnTo>
                  <a:lnTo>
                    <a:pt x="1722" y="543"/>
                  </a:lnTo>
                  <a:lnTo>
                    <a:pt x="1451" y="543"/>
                  </a:lnTo>
                  <a:lnTo>
                    <a:pt x="1403" y="536"/>
                  </a:lnTo>
                  <a:lnTo>
                    <a:pt x="1369" y="529"/>
                  </a:lnTo>
                  <a:lnTo>
                    <a:pt x="1329" y="522"/>
                  </a:lnTo>
                  <a:lnTo>
                    <a:pt x="1274" y="502"/>
                  </a:lnTo>
                  <a:lnTo>
                    <a:pt x="1207" y="495"/>
                  </a:lnTo>
                  <a:lnTo>
                    <a:pt x="1139" y="468"/>
                  </a:lnTo>
                  <a:lnTo>
                    <a:pt x="1078" y="455"/>
                  </a:lnTo>
                  <a:lnTo>
                    <a:pt x="1003" y="441"/>
                  </a:lnTo>
                  <a:lnTo>
                    <a:pt x="976" y="434"/>
                  </a:lnTo>
                  <a:lnTo>
                    <a:pt x="975" y="427"/>
                  </a:lnTo>
                  <a:lnTo>
                    <a:pt x="949" y="428"/>
                  </a:lnTo>
                  <a:lnTo>
                    <a:pt x="922" y="428"/>
                  </a:lnTo>
                  <a:lnTo>
                    <a:pt x="874" y="421"/>
                  </a:lnTo>
                  <a:lnTo>
                    <a:pt x="834" y="434"/>
                  </a:lnTo>
                  <a:lnTo>
                    <a:pt x="811" y="435"/>
                  </a:lnTo>
                  <a:lnTo>
                    <a:pt x="796" y="427"/>
                  </a:lnTo>
                  <a:lnTo>
                    <a:pt x="793" y="414"/>
                  </a:lnTo>
                  <a:lnTo>
                    <a:pt x="820" y="387"/>
                  </a:lnTo>
                  <a:lnTo>
                    <a:pt x="841" y="367"/>
                  </a:lnTo>
                  <a:lnTo>
                    <a:pt x="874" y="326"/>
                  </a:lnTo>
                  <a:lnTo>
                    <a:pt x="915" y="278"/>
                  </a:lnTo>
                  <a:lnTo>
                    <a:pt x="942" y="251"/>
                  </a:lnTo>
                  <a:lnTo>
                    <a:pt x="983" y="204"/>
                  </a:lnTo>
                  <a:lnTo>
                    <a:pt x="1003" y="156"/>
                  </a:lnTo>
                  <a:lnTo>
                    <a:pt x="1010" y="143"/>
                  </a:lnTo>
                  <a:lnTo>
                    <a:pt x="1037" y="109"/>
                  </a:lnTo>
                  <a:lnTo>
                    <a:pt x="1051" y="75"/>
                  </a:lnTo>
                  <a:lnTo>
                    <a:pt x="1071" y="55"/>
                  </a:lnTo>
                  <a:lnTo>
                    <a:pt x="1091" y="34"/>
                  </a:lnTo>
                  <a:lnTo>
                    <a:pt x="1132" y="0"/>
                  </a:lnTo>
                  <a:close/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3" name="Freeform 268"/>
            <p:cNvSpPr>
              <a:spLocks noEditPoints="1"/>
            </p:cNvSpPr>
            <p:nvPr/>
          </p:nvSpPr>
          <p:spPr bwMode="auto">
            <a:xfrm>
              <a:off x="5930225" y="1864825"/>
              <a:ext cx="2157398" cy="378559"/>
            </a:xfrm>
            <a:custGeom>
              <a:avLst/>
              <a:gdLst>
                <a:gd name="T0" fmla="*/ 1451 w 4915"/>
                <a:gd name="T1" fmla="*/ 68 h 861"/>
                <a:gd name="T2" fmla="*/ 1301 w 4915"/>
                <a:gd name="T3" fmla="*/ 231 h 861"/>
                <a:gd name="T4" fmla="*/ 1112 w 4915"/>
                <a:gd name="T5" fmla="*/ 367 h 861"/>
                <a:gd name="T6" fmla="*/ 881 w 4915"/>
                <a:gd name="T7" fmla="*/ 502 h 861"/>
                <a:gd name="T8" fmla="*/ 664 w 4915"/>
                <a:gd name="T9" fmla="*/ 645 h 861"/>
                <a:gd name="T10" fmla="*/ 501 w 4915"/>
                <a:gd name="T11" fmla="*/ 746 h 861"/>
                <a:gd name="T12" fmla="*/ 400 w 4915"/>
                <a:gd name="T13" fmla="*/ 780 h 861"/>
                <a:gd name="T14" fmla="*/ 312 w 4915"/>
                <a:gd name="T15" fmla="*/ 794 h 861"/>
                <a:gd name="T16" fmla="*/ 210 w 4915"/>
                <a:gd name="T17" fmla="*/ 828 h 861"/>
                <a:gd name="T18" fmla="*/ 95 w 4915"/>
                <a:gd name="T19" fmla="*/ 841 h 861"/>
                <a:gd name="T20" fmla="*/ 0 w 4915"/>
                <a:gd name="T21" fmla="*/ 848 h 861"/>
                <a:gd name="T22" fmla="*/ 203 w 4915"/>
                <a:gd name="T23" fmla="*/ 767 h 861"/>
                <a:gd name="T24" fmla="*/ 339 w 4915"/>
                <a:gd name="T25" fmla="*/ 685 h 861"/>
                <a:gd name="T26" fmla="*/ 522 w 4915"/>
                <a:gd name="T27" fmla="*/ 577 h 861"/>
                <a:gd name="T28" fmla="*/ 651 w 4915"/>
                <a:gd name="T29" fmla="*/ 489 h 861"/>
                <a:gd name="T30" fmla="*/ 759 w 4915"/>
                <a:gd name="T31" fmla="*/ 414 h 861"/>
                <a:gd name="T32" fmla="*/ 854 w 4915"/>
                <a:gd name="T33" fmla="*/ 339 h 861"/>
                <a:gd name="T34" fmla="*/ 983 w 4915"/>
                <a:gd name="T35" fmla="*/ 224 h 861"/>
                <a:gd name="T36" fmla="*/ 1065 w 4915"/>
                <a:gd name="T37" fmla="*/ 166 h 861"/>
                <a:gd name="T38" fmla="*/ 1139 w 4915"/>
                <a:gd name="T39" fmla="*/ 82 h 861"/>
                <a:gd name="T40" fmla="*/ 1213 w 4915"/>
                <a:gd name="T41" fmla="*/ 0 h 861"/>
                <a:gd name="T42" fmla="*/ 1268 w 4915"/>
                <a:gd name="T43" fmla="*/ 75 h 861"/>
                <a:gd name="T44" fmla="*/ 1261 w 4915"/>
                <a:gd name="T45" fmla="*/ 95 h 861"/>
                <a:gd name="T46" fmla="*/ 1356 w 4915"/>
                <a:gd name="T47" fmla="*/ 0 h 861"/>
                <a:gd name="T48" fmla="*/ 1532 w 4915"/>
                <a:gd name="T49" fmla="*/ 28 h 861"/>
                <a:gd name="T50" fmla="*/ 1437 w 4915"/>
                <a:gd name="T51" fmla="*/ 122 h 861"/>
                <a:gd name="T52" fmla="*/ 1342 w 4915"/>
                <a:gd name="T53" fmla="*/ 204 h 861"/>
                <a:gd name="T54" fmla="*/ 1491 w 4915"/>
                <a:gd name="T55" fmla="*/ 0 h 861"/>
                <a:gd name="T56" fmla="*/ 1315 w 4915"/>
                <a:gd name="T57" fmla="*/ 34 h 861"/>
                <a:gd name="T58" fmla="*/ 1227 w 4915"/>
                <a:gd name="T59" fmla="*/ 116 h 861"/>
                <a:gd name="T60" fmla="*/ 1281 w 4915"/>
                <a:gd name="T61" fmla="*/ 55 h 861"/>
                <a:gd name="T62" fmla="*/ 1213 w 4915"/>
                <a:gd name="T63" fmla="*/ 0 h 861"/>
                <a:gd name="T64" fmla="*/ 1139 w 4915"/>
                <a:gd name="T65" fmla="*/ 82 h 861"/>
                <a:gd name="T66" fmla="*/ 1064 w 4915"/>
                <a:gd name="T67" fmla="*/ 163 h 861"/>
                <a:gd name="T68" fmla="*/ 956 w 4915"/>
                <a:gd name="T69" fmla="*/ 61 h 861"/>
                <a:gd name="T70" fmla="*/ 871 w 4915"/>
                <a:gd name="T71" fmla="*/ 10 h 861"/>
                <a:gd name="T72" fmla="*/ 4020 w 4915"/>
                <a:gd name="T73" fmla="*/ 7 h 861"/>
                <a:gd name="T74" fmla="*/ 4230 w 4915"/>
                <a:gd name="T75" fmla="*/ 163 h 861"/>
                <a:gd name="T76" fmla="*/ 4495 w 4915"/>
                <a:gd name="T77" fmla="*/ 353 h 861"/>
                <a:gd name="T78" fmla="*/ 4759 w 4915"/>
                <a:gd name="T79" fmla="*/ 502 h 861"/>
                <a:gd name="T80" fmla="*/ 4915 w 4915"/>
                <a:gd name="T81" fmla="*/ 597 h 861"/>
                <a:gd name="T82" fmla="*/ 4603 w 4915"/>
                <a:gd name="T83" fmla="*/ 590 h 861"/>
                <a:gd name="T84" fmla="*/ 4353 w 4915"/>
                <a:gd name="T85" fmla="*/ 597 h 861"/>
                <a:gd name="T86" fmla="*/ 4197 w 4915"/>
                <a:gd name="T87" fmla="*/ 563 h 861"/>
                <a:gd name="T88" fmla="*/ 4054 w 4915"/>
                <a:gd name="T89" fmla="*/ 461 h 861"/>
                <a:gd name="T90" fmla="*/ 3878 w 4915"/>
                <a:gd name="T91" fmla="*/ 333 h 861"/>
                <a:gd name="T92" fmla="*/ 3695 w 4915"/>
                <a:gd name="T93" fmla="*/ 217 h 861"/>
                <a:gd name="T94" fmla="*/ 3505 w 4915"/>
                <a:gd name="T95" fmla="*/ 129 h 861"/>
                <a:gd name="T96" fmla="*/ 3288 w 4915"/>
                <a:gd name="T97" fmla="*/ 55 h 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915" h="861">
                  <a:moveTo>
                    <a:pt x="1356" y="0"/>
                  </a:moveTo>
                  <a:lnTo>
                    <a:pt x="1491" y="0"/>
                  </a:lnTo>
                  <a:lnTo>
                    <a:pt x="1451" y="68"/>
                  </a:lnTo>
                  <a:lnTo>
                    <a:pt x="1396" y="136"/>
                  </a:lnTo>
                  <a:lnTo>
                    <a:pt x="1342" y="204"/>
                  </a:lnTo>
                  <a:lnTo>
                    <a:pt x="1301" y="231"/>
                  </a:lnTo>
                  <a:lnTo>
                    <a:pt x="1254" y="278"/>
                  </a:lnTo>
                  <a:lnTo>
                    <a:pt x="1186" y="326"/>
                  </a:lnTo>
                  <a:lnTo>
                    <a:pt x="1112" y="367"/>
                  </a:lnTo>
                  <a:lnTo>
                    <a:pt x="1037" y="421"/>
                  </a:lnTo>
                  <a:lnTo>
                    <a:pt x="949" y="461"/>
                  </a:lnTo>
                  <a:lnTo>
                    <a:pt x="881" y="502"/>
                  </a:lnTo>
                  <a:lnTo>
                    <a:pt x="820" y="543"/>
                  </a:lnTo>
                  <a:lnTo>
                    <a:pt x="746" y="590"/>
                  </a:lnTo>
                  <a:lnTo>
                    <a:pt x="664" y="645"/>
                  </a:lnTo>
                  <a:lnTo>
                    <a:pt x="583" y="706"/>
                  </a:lnTo>
                  <a:lnTo>
                    <a:pt x="522" y="726"/>
                  </a:lnTo>
                  <a:lnTo>
                    <a:pt x="501" y="746"/>
                  </a:lnTo>
                  <a:lnTo>
                    <a:pt x="468" y="760"/>
                  </a:lnTo>
                  <a:lnTo>
                    <a:pt x="440" y="760"/>
                  </a:lnTo>
                  <a:lnTo>
                    <a:pt x="400" y="780"/>
                  </a:lnTo>
                  <a:lnTo>
                    <a:pt x="373" y="780"/>
                  </a:lnTo>
                  <a:lnTo>
                    <a:pt x="345" y="787"/>
                  </a:lnTo>
                  <a:lnTo>
                    <a:pt x="312" y="794"/>
                  </a:lnTo>
                  <a:lnTo>
                    <a:pt x="278" y="807"/>
                  </a:lnTo>
                  <a:lnTo>
                    <a:pt x="237" y="814"/>
                  </a:lnTo>
                  <a:lnTo>
                    <a:pt x="210" y="828"/>
                  </a:lnTo>
                  <a:lnTo>
                    <a:pt x="162" y="821"/>
                  </a:lnTo>
                  <a:lnTo>
                    <a:pt x="135" y="841"/>
                  </a:lnTo>
                  <a:lnTo>
                    <a:pt x="95" y="841"/>
                  </a:lnTo>
                  <a:lnTo>
                    <a:pt x="74" y="861"/>
                  </a:lnTo>
                  <a:lnTo>
                    <a:pt x="34" y="848"/>
                  </a:lnTo>
                  <a:lnTo>
                    <a:pt x="0" y="848"/>
                  </a:lnTo>
                  <a:lnTo>
                    <a:pt x="34" y="834"/>
                  </a:lnTo>
                  <a:lnTo>
                    <a:pt x="81" y="821"/>
                  </a:lnTo>
                  <a:lnTo>
                    <a:pt x="203" y="767"/>
                  </a:lnTo>
                  <a:lnTo>
                    <a:pt x="264" y="739"/>
                  </a:lnTo>
                  <a:lnTo>
                    <a:pt x="298" y="719"/>
                  </a:lnTo>
                  <a:lnTo>
                    <a:pt x="339" y="685"/>
                  </a:lnTo>
                  <a:lnTo>
                    <a:pt x="386" y="658"/>
                  </a:lnTo>
                  <a:lnTo>
                    <a:pt x="481" y="604"/>
                  </a:lnTo>
                  <a:lnTo>
                    <a:pt x="522" y="577"/>
                  </a:lnTo>
                  <a:lnTo>
                    <a:pt x="556" y="563"/>
                  </a:lnTo>
                  <a:lnTo>
                    <a:pt x="596" y="522"/>
                  </a:lnTo>
                  <a:lnTo>
                    <a:pt x="651" y="489"/>
                  </a:lnTo>
                  <a:lnTo>
                    <a:pt x="698" y="448"/>
                  </a:lnTo>
                  <a:lnTo>
                    <a:pt x="732" y="434"/>
                  </a:lnTo>
                  <a:lnTo>
                    <a:pt x="759" y="414"/>
                  </a:lnTo>
                  <a:lnTo>
                    <a:pt x="779" y="387"/>
                  </a:lnTo>
                  <a:lnTo>
                    <a:pt x="834" y="353"/>
                  </a:lnTo>
                  <a:lnTo>
                    <a:pt x="854" y="339"/>
                  </a:lnTo>
                  <a:lnTo>
                    <a:pt x="901" y="299"/>
                  </a:lnTo>
                  <a:lnTo>
                    <a:pt x="935" y="272"/>
                  </a:lnTo>
                  <a:lnTo>
                    <a:pt x="983" y="224"/>
                  </a:lnTo>
                  <a:lnTo>
                    <a:pt x="1037" y="190"/>
                  </a:lnTo>
                  <a:lnTo>
                    <a:pt x="1050" y="174"/>
                  </a:lnTo>
                  <a:lnTo>
                    <a:pt x="1065" y="166"/>
                  </a:lnTo>
                  <a:lnTo>
                    <a:pt x="1078" y="143"/>
                  </a:lnTo>
                  <a:lnTo>
                    <a:pt x="1118" y="116"/>
                  </a:lnTo>
                  <a:lnTo>
                    <a:pt x="1139" y="82"/>
                  </a:lnTo>
                  <a:lnTo>
                    <a:pt x="1166" y="61"/>
                  </a:lnTo>
                  <a:lnTo>
                    <a:pt x="1193" y="34"/>
                  </a:lnTo>
                  <a:lnTo>
                    <a:pt x="1213" y="0"/>
                  </a:lnTo>
                  <a:lnTo>
                    <a:pt x="1329" y="0"/>
                  </a:lnTo>
                  <a:lnTo>
                    <a:pt x="1281" y="55"/>
                  </a:lnTo>
                  <a:lnTo>
                    <a:pt x="1268" y="75"/>
                  </a:lnTo>
                  <a:lnTo>
                    <a:pt x="1240" y="102"/>
                  </a:lnTo>
                  <a:lnTo>
                    <a:pt x="1227" y="116"/>
                  </a:lnTo>
                  <a:lnTo>
                    <a:pt x="1261" y="95"/>
                  </a:lnTo>
                  <a:lnTo>
                    <a:pt x="1288" y="61"/>
                  </a:lnTo>
                  <a:lnTo>
                    <a:pt x="1315" y="34"/>
                  </a:lnTo>
                  <a:lnTo>
                    <a:pt x="1356" y="0"/>
                  </a:lnTo>
                  <a:close/>
                  <a:moveTo>
                    <a:pt x="1491" y="0"/>
                  </a:moveTo>
                  <a:lnTo>
                    <a:pt x="1559" y="0"/>
                  </a:lnTo>
                  <a:lnTo>
                    <a:pt x="1532" y="28"/>
                  </a:lnTo>
                  <a:lnTo>
                    <a:pt x="1498" y="55"/>
                  </a:lnTo>
                  <a:lnTo>
                    <a:pt x="1457" y="102"/>
                  </a:lnTo>
                  <a:lnTo>
                    <a:pt x="1437" y="122"/>
                  </a:lnTo>
                  <a:lnTo>
                    <a:pt x="1410" y="150"/>
                  </a:lnTo>
                  <a:lnTo>
                    <a:pt x="1356" y="197"/>
                  </a:lnTo>
                  <a:lnTo>
                    <a:pt x="1342" y="204"/>
                  </a:lnTo>
                  <a:lnTo>
                    <a:pt x="1396" y="136"/>
                  </a:lnTo>
                  <a:lnTo>
                    <a:pt x="1451" y="68"/>
                  </a:lnTo>
                  <a:lnTo>
                    <a:pt x="1491" y="0"/>
                  </a:lnTo>
                  <a:close/>
                  <a:moveTo>
                    <a:pt x="1329" y="0"/>
                  </a:moveTo>
                  <a:lnTo>
                    <a:pt x="1356" y="0"/>
                  </a:lnTo>
                  <a:lnTo>
                    <a:pt x="1315" y="34"/>
                  </a:lnTo>
                  <a:lnTo>
                    <a:pt x="1288" y="61"/>
                  </a:lnTo>
                  <a:lnTo>
                    <a:pt x="1261" y="95"/>
                  </a:lnTo>
                  <a:lnTo>
                    <a:pt x="1227" y="116"/>
                  </a:lnTo>
                  <a:lnTo>
                    <a:pt x="1240" y="102"/>
                  </a:lnTo>
                  <a:lnTo>
                    <a:pt x="1268" y="75"/>
                  </a:lnTo>
                  <a:lnTo>
                    <a:pt x="1281" y="55"/>
                  </a:lnTo>
                  <a:lnTo>
                    <a:pt x="1329" y="0"/>
                  </a:lnTo>
                  <a:close/>
                  <a:moveTo>
                    <a:pt x="874" y="7"/>
                  </a:moveTo>
                  <a:lnTo>
                    <a:pt x="1213" y="0"/>
                  </a:lnTo>
                  <a:lnTo>
                    <a:pt x="1193" y="34"/>
                  </a:lnTo>
                  <a:lnTo>
                    <a:pt x="1166" y="61"/>
                  </a:lnTo>
                  <a:lnTo>
                    <a:pt x="1139" y="82"/>
                  </a:lnTo>
                  <a:lnTo>
                    <a:pt x="1118" y="116"/>
                  </a:lnTo>
                  <a:lnTo>
                    <a:pt x="1078" y="143"/>
                  </a:lnTo>
                  <a:lnTo>
                    <a:pt x="1064" y="163"/>
                  </a:lnTo>
                  <a:lnTo>
                    <a:pt x="1037" y="136"/>
                  </a:lnTo>
                  <a:lnTo>
                    <a:pt x="996" y="102"/>
                  </a:lnTo>
                  <a:lnTo>
                    <a:pt x="956" y="61"/>
                  </a:lnTo>
                  <a:lnTo>
                    <a:pt x="908" y="41"/>
                  </a:lnTo>
                  <a:lnTo>
                    <a:pt x="894" y="25"/>
                  </a:lnTo>
                  <a:lnTo>
                    <a:pt x="871" y="10"/>
                  </a:lnTo>
                  <a:lnTo>
                    <a:pt x="874" y="7"/>
                  </a:lnTo>
                  <a:close/>
                  <a:moveTo>
                    <a:pt x="3241" y="0"/>
                  </a:moveTo>
                  <a:lnTo>
                    <a:pt x="4020" y="7"/>
                  </a:lnTo>
                  <a:lnTo>
                    <a:pt x="4081" y="48"/>
                  </a:lnTo>
                  <a:lnTo>
                    <a:pt x="4149" y="109"/>
                  </a:lnTo>
                  <a:lnTo>
                    <a:pt x="4230" y="163"/>
                  </a:lnTo>
                  <a:lnTo>
                    <a:pt x="4332" y="238"/>
                  </a:lnTo>
                  <a:lnTo>
                    <a:pt x="4407" y="292"/>
                  </a:lnTo>
                  <a:lnTo>
                    <a:pt x="4495" y="353"/>
                  </a:lnTo>
                  <a:lnTo>
                    <a:pt x="4590" y="414"/>
                  </a:lnTo>
                  <a:lnTo>
                    <a:pt x="4685" y="461"/>
                  </a:lnTo>
                  <a:lnTo>
                    <a:pt x="4759" y="502"/>
                  </a:lnTo>
                  <a:lnTo>
                    <a:pt x="4841" y="556"/>
                  </a:lnTo>
                  <a:lnTo>
                    <a:pt x="4861" y="570"/>
                  </a:lnTo>
                  <a:lnTo>
                    <a:pt x="4915" y="597"/>
                  </a:lnTo>
                  <a:lnTo>
                    <a:pt x="4841" y="597"/>
                  </a:lnTo>
                  <a:lnTo>
                    <a:pt x="4766" y="590"/>
                  </a:lnTo>
                  <a:lnTo>
                    <a:pt x="4603" y="590"/>
                  </a:lnTo>
                  <a:lnTo>
                    <a:pt x="4495" y="583"/>
                  </a:lnTo>
                  <a:lnTo>
                    <a:pt x="4427" y="583"/>
                  </a:lnTo>
                  <a:lnTo>
                    <a:pt x="4353" y="597"/>
                  </a:lnTo>
                  <a:lnTo>
                    <a:pt x="4271" y="604"/>
                  </a:lnTo>
                  <a:lnTo>
                    <a:pt x="4244" y="590"/>
                  </a:lnTo>
                  <a:lnTo>
                    <a:pt x="4197" y="563"/>
                  </a:lnTo>
                  <a:lnTo>
                    <a:pt x="4149" y="529"/>
                  </a:lnTo>
                  <a:lnTo>
                    <a:pt x="4095" y="495"/>
                  </a:lnTo>
                  <a:lnTo>
                    <a:pt x="4054" y="461"/>
                  </a:lnTo>
                  <a:lnTo>
                    <a:pt x="4020" y="434"/>
                  </a:lnTo>
                  <a:lnTo>
                    <a:pt x="3939" y="380"/>
                  </a:lnTo>
                  <a:lnTo>
                    <a:pt x="3878" y="333"/>
                  </a:lnTo>
                  <a:lnTo>
                    <a:pt x="3824" y="292"/>
                  </a:lnTo>
                  <a:lnTo>
                    <a:pt x="3756" y="258"/>
                  </a:lnTo>
                  <a:lnTo>
                    <a:pt x="3695" y="217"/>
                  </a:lnTo>
                  <a:lnTo>
                    <a:pt x="3634" y="190"/>
                  </a:lnTo>
                  <a:lnTo>
                    <a:pt x="3566" y="156"/>
                  </a:lnTo>
                  <a:lnTo>
                    <a:pt x="3505" y="129"/>
                  </a:lnTo>
                  <a:lnTo>
                    <a:pt x="3444" y="109"/>
                  </a:lnTo>
                  <a:lnTo>
                    <a:pt x="3403" y="82"/>
                  </a:lnTo>
                  <a:lnTo>
                    <a:pt x="3288" y="55"/>
                  </a:lnTo>
                  <a:lnTo>
                    <a:pt x="3261" y="48"/>
                  </a:lnTo>
                  <a:lnTo>
                    <a:pt x="3241" y="0"/>
                  </a:lnTo>
                  <a:close/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4" name="Freeform 269"/>
            <p:cNvSpPr>
              <a:spLocks noEditPoints="1"/>
            </p:cNvSpPr>
            <p:nvPr/>
          </p:nvSpPr>
          <p:spPr bwMode="auto">
            <a:xfrm>
              <a:off x="2546375" y="1868688"/>
              <a:ext cx="5589534" cy="799609"/>
            </a:xfrm>
            <a:custGeom>
              <a:avLst/>
              <a:gdLst>
                <a:gd name="T0" fmla="*/ 8603 w 12733"/>
                <a:gd name="T1" fmla="*/ 18 h 1817"/>
                <a:gd name="T2" fmla="*/ 8705 w 12733"/>
                <a:gd name="T3" fmla="*/ 95 h 1817"/>
                <a:gd name="T4" fmla="*/ 8759 w 12733"/>
                <a:gd name="T5" fmla="*/ 167 h 1817"/>
                <a:gd name="T6" fmla="*/ 8644 w 12733"/>
                <a:gd name="T7" fmla="*/ 265 h 1817"/>
                <a:gd name="T8" fmla="*/ 8543 w 12733"/>
                <a:gd name="T9" fmla="*/ 305 h 1817"/>
                <a:gd name="T10" fmla="*/ 8414 w 12733"/>
                <a:gd name="T11" fmla="*/ 197 h 1817"/>
                <a:gd name="T12" fmla="*/ 8170 w 12733"/>
                <a:gd name="T13" fmla="*/ 75 h 1817"/>
                <a:gd name="T14" fmla="*/ 7946 w 12733"/>
                <a:gd name="T15" fmla="*/ 41 h 1817"/>
                <a:gd name="T16" fmla="*/ 7682 w 12733"/>
                <a:gd name="T17" fmla="*/ 54 h 1817"/>
                <a:gd name="T18" fmla="*/ 7370 w 12733"/>
                <a:gd name="T19" fmla="*/ 129 h 1817"/>
                <a:gd name="T20" fmla="*/ 7071 w 12733"/>
                <a:gd name="T21" fmla="*/ 244 h 1817"/>
                <a:gd name="T22" fmla="*/ 6814 w 12733"/>
                <a:gd name="T23" fmla="*/ 366 h 1817"/>
                <a:gd name="T24" fmla="*/ 6576 w 12733"/>
                <a:gd name="T25" fmla="*/ 502 h 1817"/>
                <a:gd name="T26" fmla="*/ 6387 w 12733"/>
                <a:gd name="T27" fmla="*/ 597 h 1817"/>
                <a:gd name="T28" fmla="*/ 6204 w 12733"/>
                <a:gd name="T29" fmla="*/ 671 h 1817"/>
                <a:gd name="T30" fmla="*/ 6021 w 12733"/>
                <a:gd name="T31" fmla="*/ 726 h 1817"/>
                <a:gd name="T32" fmla="*/ 5905 w 12733"/>
                <a:gd name="T33" fmla="*/ 699 h 1817"/>
                <a:gd name="T34" fmla="*/ 5776 w 12733"/>
                <a:gd name="T35" fmla="*/ 576 h 1817"/>
                <a:gd name="T36" fmla="*/ 5770 w 12733"/>
                <a:gd name="T37" fmla="*/ 502 h 1817"/>
                <a:gd name="T38" fmla="*/ 5898 w 12733"/>
                <a:gd name="T39" fmla="*/ 448 h 1817"/>
                <a:gd name="T40" fmla="*/ 6075 w 12733"/>
                <a:gd name="T41" fmla="*/ 393 h 1817"/>
                <a:gd name="T42" fmla="*/ 6210 w 12733"/>
                <a:gd name="T43" fmla="*/ 346 h 1817"/>
                <a:gd name="T44" fmla="*/ 6400 w 12733"/>
                <a:gd name="T45" fmla="*/ 258 h 1817"/>
                <a:gd name="T46" fmla="*/ 6583 w 12733"/>
                <a:gd name="T47" fmla="*/ 149 h 1817"/>
                <a:gd name="T48" fmla="*/ 6739 w 12733"/>
                <a:gd name="T49" fmla="*/ 54 h 1817"/>
                <a:gd name="T50" fmla="*/ 6831 w 12733"/>
                <a:gd name="T51" fmla="*/ 11 h 1817"/>
                <a:gd name="T52" fmla="*/ 847 w 12733"/>
                <a:gd name="T53" fmla="*/ 0 h 1817"/>
                <a:gd name="T54" fmla="*/ 935 w 12733"/>
                <a:gd name="T55" fmla="*/ 143 h 1817"/>
                <a:gd name="T56" fmla="*/ 1010 w 12733"/>
                <a:gd name="T57" fmla="*/ 251 h 1817"/>
                <a:gd name="T58" fmla="*/ 1132 w 12733"/>
                <a:gd name="T59" fmla="*/ 393 h 1817"/>
                <a:gd name="T60" fmla="*/ 1261 w 12733"/>
                <a:gd name="T61" fmla="*/ 495 h 1817"/>
                <a:gd name="T62" fmla="*/ 1586 w 12733"/>
                <a:gd name="T63" fmla="*/ 671 h 1817"/>
                <a:gd name="T64" fmla="*/ 1905 w 12733"/>
                <a:gd name="T65" fmla="*/ 827 h 1817"/>
                <a:gd name="T66" fmla="*/ 2536 w 12733"/>
                <a:gd name="T67" fmla="*/ 1119 h 1817"/>
                <a:gd name="T68" fmla="*/ 3139 w 12733"/>
                <a:gd name="T69" fmla="*/ 1404 h 1817"/>
                <a:gd name="T70" fmla="*/ 3437 w 12733"/>
                <a:gd name="T71" fmla="*/ 1573 h 1817"/>
                <a:gd name="T72" fmla="*/ 3946 w 12733"/>
                <a:gd name="T73" fmla="*/ 1817 h 1817"/>
                <a:gd name="T74" fmla="*/ 847 w 12733"/>
                <a:gd name="T75" fmla="*/ 0 h 1817"/>
                <a:gd name="T76" fmla="*/ 847 w 12733"/>
                <a:gd name="T77" fmla="*/ 0 h 1817"/>
                <a:gd name="T78" fmla="*/ 11824 w 12733"/>
                <a:gd name="T79" fmla="*/ 34 h 1817"/>
                <a:gd name="T80" fmla="*/ 12007 w 12733"/>
                <a:gd name="T81" fmla="*/ 156 h 1817"/>
                <a:gd name="T82" fmla="*/ 12224 w 12733"/>
                <a:gd name="T83" fmla="*/ 305 h 1817"/>
                <a:gd name="T84" fmla="*/ 12448 w 12733"/>
                <a:gd name="T85" fmla="*/ 448 h 1817"/>
                <a:gd name="T86" fmla="*/ 12651 w 12733"/>
                <a:gd name="T87" fmla="*/ 563 h 1817"/>
                <a:gd name="T88" fmla="*/ 12624 w 12733"/>
                <a:gd name="T89" fmla="*/ 590 h 1817"/>
                <a:gd name="T90" fmla="*/ 12468 w 12733"/>
                <a:gd name="T91" fmla="*/ 495 h 1817"/>
                <a:gd name="T92" fmla="*/ 12204 w 12733"/>
                <a:gd name="T93" fmla="*/ 346 h 1817"/>
                <a:gd name="T94" fmla="*/ 11939 w 12733"/>
                <a:gd name="T95" fmla="*/ 156 h 1817"/>
                <a:gd name="T96" fmla="*/ 11729 w 12733"/>
                <a:gd name="T97" fmla="*/ 0 h 1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733" h="1817">
                  <a:moveTo>
                    <a:pt x="6834" y="14"/>
                  </a:moveTo>
                  <a:lnTo>
                    <a:pt x="8583" y="0"/>
                  </a:lnTo>
                  <a:lnTo>
                    <a:pt x="8603" y="18"/>
                  </a:lnTo>
                  <a:lnTo>
                    <a:pt x="8617" y="34"/>
                  </a:lnTo>
                  <a:lnTo>
                    <a:pt x="8665" y="54"/>
                  </a:lnTo>
                  <a:lnTo>
                    <a:pt x="8705" y="95"/>
                  </a:lnTo>
                  <a:lnTo>
                    <a:pt x="8746" y="129"/>
                  </a:lnTo>
                  <a:lnTo>
                    <a:pt x="8773" y="156"/>
                  </a:lnTo>
                  <a:lnTo>
                    <a:pt x="8759" y="167"/>
                  </a:lnTo>
                  <a:lnTo>
                    <a:pt x="8746" y="183"/>
                  </a:lnTo>
                  <a:lnTo>
                    <a:pt x="8692" y="217"/>
                  </a:lnTo>
                  <a:lnTo>
                    <a:pt x="8644" y="265"/>
                  </a:lnTo>
                  <a:lnTo>
                    <a:pt x="8610" y="292"/>
                  </a:lnTo>
                  <a:lnTo>
                    <a:pt x="8563" y="332"/>
                  </a:lnTo>
                  <a:lnTo>
                    <a:pt x="8543" y="305"/>
                  </a:lnTo>
                  <a:lnTo>
                    <a:pt x="8495" y="271"/>
                  </a:lnTo>
                  <a:lnTo>
                    <a:pt x="8455" y="224"/>
                  </a:lnTo>
                  <a:lnTo>
                    <a:pt x="8414" y="197"/>
                  </a:lnTo>
                  <a:lnTo>
                    <a:pt x="8366" y="170"/>
                  </a:lnTo>
                  <a:lnTo>
                    <a:pt x="8305" y="129"/>
                  </a:lnTo>
                  <a:lnTo>
                    <a:pt x="8170" y="75"/>
                  </a:lnTo>
                  <a:lnTo>
                    <a:pt x="8088" y="61"/>
                  </a:lnTo>
                  <a:lnTo>
                    <a:pt x="8034" y="48"/>
                  </a:lnTo>
                  <a:lnTo>
                    <a:pt x="7946" y="41"/>
                  </a:lnTo>
                  <a:lnTo>
                    <a:pt x="7851" y="41"/>
                  </a:lnTo>
                  <a:lnTo>
                    <a:pt x="7770" y="48"/>
                  </a:lnTo>
                  <a:lnTo>
                    <a:pt x="7682" y="54"/>
                  </a:lnTo>
                  <a:lnTo>
                    <a:pt x="7580" y="75"/>
                  </a:lnTo>
                  <a:lnTo>
                    <a:pt x="7492" y="95"/>
                  </a:lnTo>
                  <a:lnTo>
                    <a:pt x="7370" y="129"/>
                  </a:lnTo>
                  <a:lnTo>
                    <a:pt x="7295" y="170"/>
                  </a:lnTo>
                  <a:lnTo>
                    <a:pt x="7180" y="197"/>
                  </a:lnTo>
                  <a:lnTo>
                    <a:pt x="7071" y="244"/>
                  </a:lnTo>
                  <a:lnTo>
                    <a:pt x="6983" y="292"/>
                  </a:lnTo>
                  <a:lnTo>
                    <a:pt x="6915" y="332"/>
                  </a:lnTo>
                  <a:lnTo>
                    <a:pt x="6814" y="366"/>
                  </a:lnTo>
                  <a:lnTo>
                    <a:pt x="6719" y="427"/>
                  </a:lnTo>
                  <a:lnTo>
                    <a:pt x="6651" y="461"/>
                  </a:lnTo>
                  <a:lnTo>
                    <a:pt x="6576" y="502"/>
                  </a:lnTo>
                  <a:lnTo>
                    <a:pt x="6529" y="529"/>
                  </a:lnTo>
                  <a:lnTo>
                    <a:pt x="6454" y="563"/>
                  </a:lnTo>
                  <a:lnTo>
                    <a:pt x="6387" y="597"/>
                  </a:lnTo>
                  <a:lnTo>
                    <a:pt x="6312" y="631"/>
                  </a:lnTo>
                  <a:lnTo>
                    <a:pt x="6244" y="658"/>
                  </a:lnTo>
                  <a:lnTo>
                    <a:pt x="6204" y="671"/>
                  </a:lnTo>
                  <a:lnTo>
                    <a:pt x="6156" y="685"/>
                  </a:lnTo>
                  <a:lnTo>
                    <a:pt x="6088" y="712"/>
                  </a:lnTo>
                  <a:lnTo>
                    <a:pt x="6021" y="726"/>
                  </a:lnTo>
                  <a:lnTo>
                    <a:pt x="5980" y="739"/>
                  </a:lnTo>
                  <a:lnTo>
                    <a:pt x="5959" y="726"/>
                  </a:lnTo>
                  <a:lnTo>
                    <a:pt x="5905" y="699"/>
                  </a:lnTo>
                  <a:lnTo>
                    <a:pt x="5844" y="651"/>
                  </a:lnTo>
                  <a:lnTo>
                    <a:pt x="5810" y="624"/>
                  </a:lnTo>
                  <a:lnTo>
                    <a:pt x="5776" y="576"/>
                  </a:lnTo>
                  <a:lnTo>
                    <a:pt x="5749" y="549"/>
                  </a:lnTo>
                  <a:lnTo>
                    <a:pt x="5736" y="522"/>
                  </a:lnTo>
                  <a:lnTo>
                    <a:pt x="5770" y="502"/>
                  </a:lnTo>
                  <a:lnTo>
                    <a:pt x="5804" y="488"/>
                  </a:lnTo>
                  <a:lnTo>
                    <a:pt x="5851" y="475"/>
                  </a:lnTo>
                  <a:lnTo>
                    <a:pt x="5898" y="448"/>
                  </a:lnTo>
                  <a:lnTo>
                    <a:pt x="5953" y="434"/>
                  </a:lnTo>
                  <a:lnTo>
                    <a:pt x="6007" y="421"/>
                  </a:lnTo>
                  <a:lnTo>
                    <a:pt x="6075" y="393"/>
                  </a:lnTo>
                  <a:lnTo>
                    <a:pt x="6109" y="373"/>
                  </a:lnTo>
                  <a:lnTo>
                    <a:pt x="6170" y="360"/>
                  </a:lnTo>
                  <a:lnTo>
                    <a:pt x="6210" y="346"/>
                  </a:lnTo>
                  <a:lnTo>
                    <a:pt x="6278" y="319"/>
                  </a:lnTo>
                  <a:lnTo>
                    <a:pt x="6339" y="285"/>
                  </a:lnTo>
                  <a:lnTo>
                    <a:pt x="6400" y="258"/>
                  </a:lnTo>
                  <a:lnTo>
                    <a:pt x="6454" y="224"/>
                  </a:lnTo>
                  <a:lnTo>
                    <a:pt x="6509" y="204"/>
                  </a:lnTo>
                  <a:lnTo>
                    <a:pt x="6583" y="149"/>
                  </a:lnTo>
                  <a:lnTo>
                    <a:pt x="6637" y="122"/>
                  </a:lnTo>
                  <a:lnTo>
                    <a:pt x="6699" y="88"/>
                  </a:lnTo>
                  <a:lnTo>
                    <a:pt x="6739" y="54"/>
                  </a:lnTo>
                  <a:lnTo>
                    <a:pt x="6780" y="41"/>
                  </a:lnTo>
                  <a:lnTo>
                    <a:pt x="6807" y="27"/>
                  </a:lnTo>
                  <a:lnTo>
                    <a:pt x="6831" y="11"/>
                  </a:lnTo>
                  <a:lnTo>
                    <a:pt x="6834" y="14"/>
                  </a:lnTo>
                  <a:close/>
                  <a:moveTo>
                    <a:pt x="0" y="0"/>
                  </a:moveTo>
                  <a:lnTo>
                    <a:pt x="847" y="0"/>
                  </a:lnTo>
                  <a:lnTo>
                    <a:pt x="868" y="34"/>
                  </a:lnTo>
                  <a:lnTo>
                    <a:pt x="901" y="95"/>
                  </a:lnTo>
                  <a:lnTo>
                    <a:pt x="935" y="143"/>
                  </a:lnTo>
                  <a:lnTo>
                    <a:pt x="983" y="197"/>
                  </a:lnTo>
                  <a:lnTo>
                    <a:pt x="990" y="217"/>
                  </a:lnTo>
                  <a:lnTo>
                    <a:pt x="1010" y="251"/>
                  </a:lnTo>
                  <a:lnTo>
                    <a:pt x="1044" y="292"/>
                  </a:lnTo>
                  <a:lnTo>
                    <a:pt x="1098" y="353"/>
                  </a:lnTo>
                  <a:lnTo>
                    <a:pt x="1132" y="393"/>
                  </a:lnTo>
                  <a:lnTo>
                    <a:pt x="1139" y="400"/>
                  </a:lnTo>
                  <a:lnTo>
                    <a:pt x="1200" y="441"/>
                  </a:lnTo>
                  <a:lnTo>
                    <a:pt x="1261" y="495"/>
                  </a:lnTo>
                  <a:lnTo>
                    <a:pt x="1369" y="563"/>
                  </a:lnTo>
                  <a:lnTo>
                    <a:pt x="1471" y="624"/>
                  </a:lnTo>
                  <a:lnTo>
                    <a:pt x="1586" y="671"/>
                  </a:lnTo>
                  <a:lnTo>
                    <a:pt x="1715" y="732"/>
                  </a:lnTo>
                  <a:lnTo>
                    <a:pt x="1756" y="746"/>
                  </a:lnTo>
                  <a:lnTo>
                    <a:pt x="1905" y="827"/>
                  </a:lnTo>
                  <a:lnTo>
                    <a:pt x="2115" y="915"/>
                  </a:lnTo>
                  <a:lnTo>
                    <a:pt x="2312" y="1017"/>
                  </a:lnTo>
                  <a:lnTo>
                    <a:pt x="2536" y="1119"/>
                  </a:lnTo>
                  <a:lnTo>
                    <a:pt x="2746" y="1200"/>
                  </a:lnTo>
                  <a:lnTo>
                    <a:pt x="2956" y="1316"/>
                  </a:lnTo>
                  <a:lnTo>
                    <a:pt x="3139" y="1404"/>
                  </a:lnTo>
                  <a:lnTo>
                    <a:pt x="3207" y="1431"/>
                  </a:lnTo>
                  <a:lnTo>
                    <a:pt x="3302" y="1478"/>
                  </a:lnTo>
                  <a:lnTo>
                    <a:pt x="3437" y="1573"/>
                  </a:lnTo>
                  <a:lnTo>
                    <a:pt x="3573" y="1648"/>
                  </a:lnTo>
                  <a:lnTo>
                    <a:pt x="3756" y="1743"/>
                  </a:lnTo>
                  <a:lnTo>
                    <a:pt x="3946" y="1817"/>
                  </a:lnTo>
                  <a:lnTo>
                    <a:pt x="0" y="1817"/>
                  </a:lnTo>
                  <a:lnTo>
                    <a:pt x="0" y="0"/>
                  </a:lnTo>
                  <a:close/>
                  <a:moveTo>
                    <a:pt x="847" y="0"/>
                  </a:moveTo>
                  <a:lnTo>
                    <a:pt x="922" y="0"/>
                  </a:lnTo>
                  <a:lnTo>
                    <a:pt x="868" y="34"/>
                  </a:lnTo>
                  <a:lnTo>
                    <a:pt x="847" y="0"/>
                  </a:lnTo>
                  <a:close/>
                  <a:moveTo>
                    <a:pt x="11729" y="0"/>
                  </a:moveTo>
                  <a:lnTo>
                    <a:pt x="11790" y="0"/>
                  </a:lnTo>
                  <a:lnTo>
                    <a:pt x="11824" y="34"/>
                  </a:lnTo>
                  <a:lnTo>
                    <a:pt x="11872" y="75"/>
                  </a:lnTo>
                  <a:lnTo>
                    <a:pt x="11933" y="122"/>
                  </a:lnTo>
                  <a:lnTo>
                    <a:pt x="12007" y="156"/>
                  </a:lnTo>
                  <a:lnTo>
                    <a:pt x="12055" y="197"/>
                  </a:lnTo>
                  <a:lnTo>
                    <a:pt x="12136" y="251"/>
                  </a:lnTo>
                  <a:lnTo>
                    <a:pt x="12224" y="305"/>
                  </a:lnTo>
                  <a:lnTo>
                    <a:pt x="12292" y="353"/>
                  </a:lnTo>
                  <a:lnTo>
                    <a:pt x="12367" y="400"/>
                  </a:lnTo>
                  <a:lnTo>
                    <a:pt x="12448" y="448"/>
                  </a:lnTo>
                  <a:lnTo>
                    <a:pt x="12523" y="488"/>
                  </a:lnTo>
                  <a:lnTo>
                    <a:pt x="12590" y="522"/>
                  </a:lnTo>
                  <a:lnTo>
                    <a:pt x="12651" y="563"/>
                  </a:lnTo>
                  <a:lnTo>
                    <a:pt x="12699" y="576"/>
                  </a:lnTo>
                  <a:lnTo>
                    <a:pt x="12733" y="590"/>
                  </a:lnTo>
                  <a:lnTo>
                    <a:pt x="12624" y="590"/>
                  </a:lnTo>
                  <a:lnTo>
                    <a:pt x="12570" y="563"/>
                  </a:lnTo>
                  <a:lnTo>
                    <a:pt x="12550" y="549"/>
                  </a:lnTo>
                  <a:lnTo>
                    <a:pt x="12468" y="495"/>
                  </a:lnTo>
                  <a:lnTo>
                    <a:pt x="12394" y="454"/>
                  </a:lnTo>
                  <a:lnTo>
                    <a:pt x="12299" y="407"/>
                  </a:lnTo>
                  <a:lnTo>
                    <a:pt x="12204" y="346"/>
                  </a:lnTo>
                  <a:lnTo>
                    <a:pt x="12116" y="285"/>
                  </a:lnTo>
                  <a:lnTo>
                    <a:pt x="12041" y="231"/>
                  </a:lnTo>
                  <a:lnTo>
                    <a:pt x="11939" y="156"/>
                  </a:lnTo>
                  <a:lnTo>
                    <a:pt x="11858" y="102"/>
                  </a:lnTo>
                  <a:lnTo>
                    <a:pt x="11790" y="41"/>
                  </a:lnTo>
                  <a:lnTo>
                    <a:pt x="11729" y="0"/>
                  </a:lnTo>
                  <a:close/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5" name="Freeform 270"/>
            <p:cNvSpPr>
              <a:spLocks noEditPoints="1"/>
            </p:cNvSpPr>
            <p:nvPr/>
          </p:nvSpPr>
          <p:spPr bwMode="auto">
            <a:xfrm>
              <a:off x="4556985" y="1868688"/>
              <a:ext cx="3752752" cy="268468"/>
            </a:xfrm>
            <a:custGeom>
              <a:avLst/>
              <a:gdLst>
                <a:gd name="T0" fmla="*/ 7797 w 8550"/>
                <a:gd name="T1" fmla="*/ 54 h 610"/>
                <a:gd name="T2" fmla="*/ 8001 w 8550"/>
                <a:gd name="T3" fmla="*/ 197 h 610"/>
                <a:gd name="T4" fmla="*/ 8218 w 8550"/>
                <a:gd name="T5" fmla="*/ 373 h 610"/>
                <a:gd name="T6" fmla="*/ 8421 w 8550"/>
                <a:gd name="T7" fmla="*/ 522 h 610"/>
                <a:gd name="T8" fmla="*/ 8550 w 8550"/>
                <a:gd name="T9" fmla="*/ 610 h 610"/>
                <a:gd name="T10" fmla="*/ 8150 w 8550"/>
                <a:gd name="T11" fmla="*/ 590 h 610"/>
                <a:gd name="T12" fmla="*/ 8007 w 8550"/>
                <a:gd name="T13" fmla="*/ 522 h 610"/>
                <a:gd name="T14" fmla="*/ 7784 w 8550"/>
                <a:gd name="T15" fmla="*/ 400 h 610"/>
                <a:gd name="T16" fmla="*/ 7553 w 8550"/>
                <a:gd name="T17" fmla="*/ 251 h 610"/>
                <a:gd name="T18" fmla="*/ 7350 w 8550"/>
                <a:gd name="T19" fmla="*/ 122 h 610"/>
                <a:gd name="T20" fmla="*/ 7207 w 8550"/>
                <a:gd name="T21" fmla="*/ 0 h 610"/>
                <a:gd name="T22" fmla="*/ 231 w 8550"/>
                <a:gd name="T23" fmla="*/ 48 h 610"/>
                <a:gd name="T24" fmla="*/ 387 w 8550"/>
                <a:gd name="T25" fmla="*/ 190 h 610"/>
                <a:gd name="T26" fmla="*/ 597 w 8550"/>
                <a:gd name="T27" fmla="*/ 373 h 610"/>
                <a:gd name="T28" fmla="*/ 746 w 8550"/>
                <a:gd name="T29" fmla="*/ 475 h 610"/>
                <a:gd name="T30" fmla="*/ 875 w 8550"/>
                <a:gd name="T31" fmla="*/ 515 h 610"/>
                <a:gd name="T32" fmla="*/ 990 w 8550"/>
                <a:gd name="T33" fmla="*/ 488 h 610"/>
                <a:gd name="T34" fmla="*/ 1051 w 8550"/>
                <a:gd name="T35" fmla="*/ 400 h 610"/>
                <a:gd name="T36" fmla="*/ 1085 w 8550"/>
                <a:gd name="T37" fmla="*/ 482 h 610"/>
                <a:gd name="T38" fmla="*/ 997 w 8550"/>
                <a:gd name="T39" fmla="*/ 576 h 610"/>
                <a:gd name="T40" fmla="*/ 881 w 8550"/>
                <a:gd name="T41" fmla="*/ 583 h 610"/>
                <a:gd name="T42" fmla="*/ 705 w 8550"/>
                <a:gd name="T43" fmla="*/ 495 h 610"/>
                <a:gd name="T44" fmla="*/ 549 w 8550"/>
                <a:gd name="T45" fmla="*/ 380 h 610"/>
                <a:gd name="T46" fmla="*/ 359 w 8550"/>
                <a:gd name="T47" fmla="*/ 278 h 610"/>
                <a:gd name="T48" fmla="*/ 143 w 8550"/>
                <a:gd name="T49" fmla="*/ 109 h 610"/>
                <a:gd name="T50" fmla="*/ 190 w 8550"/>
                <a:gd name="T51" fmla="*/ 0 h 610"/>
                <a:gd name="T52" fmla="*/ 495 w 8550"/>
                <a:gd name="T53" fmla="*/ 61 h 610"/>
                <a:gd name="T54" fmla="*/ 678 w 8550"/>
                <a:gd name="T55" fmla="*/ 210 h 610"/>
                <a:gd name="T56" fmla="*/ 841 w 8550"/>
                <a:gd name="T57" fmla="*/ 292 h 610"/>
                <a:gd name="T58" fmla="*/ 929 w 8550"/>
                <a:gd name="T59" fmla="*/ 204 h 610"/>
                <a:gd name="T60" fmla="*/ 963 w 8550"/>
                <a:gd name="T61" fmla="*/ 95 h 610"/>
                <a:gd name="T62" fmla="*/ 997 w 8550"/>
                <a:gd name="T63" fmla="*/ 149 h 610"/>
                <a:gd name="T64" fmla="*/ 1065 w 8550"/>
                <a:gd name="T65" fmla="*/ 366 h 610"/>
                <a:gd name="T66" fmla="*/ 1017 w 8550"/>
                <a:gd name="T67" fmla="*/ 448 h 610"/>
                <a:gd name="T68" fmla="*/ 915 w 8550"/>
                <a:gd name="T69" fmla="*/ 515 h 610"/>
                <a:gd name="T70" fmla="*/ 780 w 8550"/>
                <a:gd name="T71" fmla="*/ 495 h 610"/>
                <a:gd name="T72" fmla="*/ 651 w 8550"/>
                <a:gd name="T73" fmla="*/ 414 h 610"/>
                <a:gd name="T74" fmla="*/ 448 w 8550"/>
                <a:gd name="T75" fmla="*/ 251 h 610"/>
                <a:gd name="T76" fmla="*/ 292 w 8550"/>
                <a:gd name="T77" fmla="*/ 109 h 610"/>
                <a:gd name="T78" fmla="*/ 441 w 8550"/>
                <a:gd name="T79" fmla="*/ 0 h 610"/>
                <a:gd name="T80" fmla="*/ 597 w 8550"/>
                <a:gd name="T81" fmla="*/ 75 h 610"/>
                <a:gd name="T82" fmla="*/ 726 w 8550"/>
                <a:gd name="T83" fmla="*/ 149 h 610"/>
                <a:gd name="T84" fmla="*/ 821 w 8550"/>
                <a:gd name="T85" fmla="*/ 115 h 610"/>
                <a:gd name="T86" fmla="*/ 976 w 8550"/>
                <a:gd name="T87" fmla="*/ 0 h 610"/>
                <a:gd name="T88" fmla="*/ 956 w 8550"/>
                <a:gd name="T89" fmla="*/ 129 h 610"/>
                <a:gd name="T90" fmla="*/ 915 w 8550"/>
                <a:gd name="T91" fmla="*/ 231 h 610"/>
                <a:gd name="T92" fmla="*/ 787 w 8550"/>
                <a:gd name="T93" fmla="*/ 285 h 610"/>
                <a:gd name="T94" fmla="*/ 610 w 8550"/>
                <a:gd name="T95" fmla="*/ 170 h 610"/>
                <a:gd name="T96" fmla="*/ 468 w 8550"/>
                <a:gd name="T97" fmla="*/ 27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550" h="610">
                  <a:moveTo>
                    <a:pt x="7207" y="0"/>
                  </a:moveTo>
                  <a:lnTo>
                    <a:pt x="7743" y="0"/>
                  </a:lnTo>
                  <a:lnTo>
                    <a:pt x="7797" y="54"/>
                  </a:lnTo>
                  <a:lnTo>
                    <a:pt x="7858" y="95"/>
                  </a:lnTo>
                  <a:lnTo>
                    <a:pt x="7940" y="143"/>
                  </a:lnTo>
                  <a:lnTo>
                    <a:pt x="8001" y="197"/>
                  </a:lnTo>
                  <a:lnTo>
                    <a:pt x="8068" y="251"/>
                  </a:lnTo>
                  <a:lnTo>
                    <a:pt x="8143" y="319"/>
                  </a:lnTo>
                  <a:lnTo>
                    <a:pt x="8218" y="373"/>
                  </a:lnTo>
                  <a:lnTo>
                    <a:pt x="8285" y="421"/>
                  </a:lnTo>
                  <a:lnTo>
                    <a:pt x="8360" y="482"/>
                  </a:lnTo>
                  <a:lnTo>
                    <a:pt x="8421" y="522"/>
                  </a:lnTo>
                  <a:lnTo>
                    <a:pt x="8482" y="563"/>
                  </a:lnTo>
                  <a:lnTo>
                    <a:pt x="8523" y="590"/>
                  </a:lnTo>
                  <a:lnTo>
                    <a:pt x="8550" y="610"/>
                  </a:lnTo>
                  <a:lnTo>
                    <a:pt x="8502" y="610"/>
                  </a:lnTo>
                  <a:lnTo>
                    <a:pt x="8394" y="604"/>
                  </a:lnTo>
                  <a:lnTo>
                    <a:pt x="8150" y="590"/>
                  </a:lnTo>
                  <a:lnTo>
                    <a:pt x="8116" y="576"/>
                  </a:lnTo>
                  <a:lnTo>
                    <a:pt x="8068" y="563"/>
                  </a:lnTo>
                  <a:lnTo>
                    <a:pt x="8007" y="522"/>
                  </a:lnTo>
                  <a:lnTo>
                    <a:pt x="7940" y="488"/>
                  </a:lnTo>
                  <a:lnTo>
                    <a:pt x="7865" y="448"/>
                  </a:lnTo>
                  <a:lnTo>
                    <a:pt x="7784" y="400"/>
                  </a:lnTo>
                  <a:lnTo>
                    <a:pt x="7709" y="353"/>
                  </a:lnTo>
                  <a:lnTo>
                    <a:pt x="7641" y="305"/>
                  </a:lnTo>
                  <a:lnTo>
                    <a:pt x="7553" y="251"/>
                  </a:lnTo>
                  <a:lnTo>
                    <a:pt x="7472" y="197"/>
                  </a:lnTo>
                  <a:lnTo>
                    <a:pt x="7424" y="156"/>
                  </a:lnTo>
                  <a:lnTo>
                    <a:pt x="7350" y="122"/>
                  </a:lnTo>
                  <a:lnTo>
                    <a:pt x="7289" y="75"/>
                  </a:lnTo>
                  <a:lnTo>
                    <a:pt x="7241" y="34"/>
                  </a:lnTo>
                  <a:lnTo>
                    <a:pt x="7207" y="0"/>
                  </a:lnTo>
                  <a:close/>
                  <a:moveTo>
                    <a:pt x="0" y="0"/>
                  </a:moveTo>
                  <a:lnTo>
                    <a:pt x="190" y="0"/>
                  </a:lnTo>
                  <a:lnTo>
                    <a:pt x="231" y="48"/>
                  </a:lnTo>
                  <a:lnTo>
                    <a:pt x="292" y="109"/>
                  </a:lnTo>
                  <a:lnTo>
                    <a:pt x="346" y="149"/>
                  </a:lnTo>
                  <a:lnTo>
                    <a:pt x="387" y="190"/>
                  </a:lnTo>
                  <a:lnTo>
                    <a:pt x="448" y="251"/>
                  </a:lnTo>
                  <a:lnTo>
                    <a:pt x="509" y="305"/>
                  </a:lnTo>
                  <a:lnTo>
                    <a:pt x="597" y="373"/>
                  </a:lnTo>
                  <a:lnTo>
                    <a:pt x="651" y="414"/>
                  </a:lnTo>
                  <a:lnTo>
                    <a:pt x="692" y="441"/>
                  </a:lnTo>
                  <a:lnTo>
                    <a:pt x="746" y="475"/>
                  </a:lnTo>
                  <a:lnTo>
                    <a:pt x="780" y="495"/>
                  </a:lnTo>
                  <a:lnTo>
                    <a:pt x="834" y="509"/>
                  </a:lnTo>
                  <a:lnTo>
                    <a:pt x="875" y="515"/>
                  </a:lnTo>
                  <a:lnTo>
                    <a:pt x="915" y="515"/>
                  </a:lnTo>
                  <a:lnTo>
                    <a:pt x="963" y="509"/>
                  </a:lnTo>
                  <a:lnTo>
                    <a:pt x="990" y="488"/>
                  </a:lnTo>
                  <a:lnTo>
                    <a:pt x="1017" y="448"/>
                  </a:lnTo>
                  <a:lnTo>
                    <a:pt x="1037" y="421"/>
                  </a:lnTo>
                  <a:lnTo>
                    <a:pt x="1051" y="400"/>
                  </a:lnTo>
                  <a:lnTo>
                    <a:pt x="1065" y="366"/>
                  </a:lnTo>
                  <a:lnTo>
                    <a:pt x="1105" y="441"/>
                  </a:lnTo>
                  <a:lnTo>
                    <a:pt x="1085" y="482"/>
                  </a:lnTo>
                  <a:lnTo>
                    <a:pt x="1058" y="515"/>
                  </a:lnTo>
                  <a:lnTo>
                    <a:pt x="1031" y="549"/>
                  </a:lnTo>
                  <a:lnTo>
                    <a:pt x="997" y="576"/>
                  </a:lnTo>
                  <a:lnTo>
                    <a:pt x="976" y="590"/>
                  </a:lnTo>
                  <a:lnTo>
                    <a:pt x="936" y="597"/>
                  </a:lnTo>
                  <a:lnTo>
                    <a:pt x="881" y="583"/>
                  </a:lnTo>
                  <a:lnTo>
                    <a:pt x="834" y="570"/>
                  </a:lnTo>
                  <a:lnTo>
                    <a:pt x="773" y="529"/>
                  </a:lnTo>
                  <a:lnTo>
                    <a:pt x="705" y="495"/>
                  </a:lnTo>
                  <a:lnTo>
                    <a:pt x="658" y="461"/>
                  </a:lnTo>
                  <a:lnTo>
                    <a:pt x="610" y="427"/>
                  </a:lnTo>
                  <a:lnTo>
                    <a:pt x="549" y="380"/>
                  </a:lnTo>
                  <a:lnTo>
                    <a:pt x="495" y="353"/>
                  </a:lnTo>
                  <a:lnTo>
                    <a:pt x="441" y="319"/>
                  </a:lnTo>
                  <a:lnTo>
                    <a:pt x="359" y="278"/>
                  </a:lnTo>
                  <a:lnTo>
                    <a:pt x="285" y="217"/>
                  </a:lnTo>
                  <a:lnTo>
                    <a:pt x="224" y="176"/>
                  </a:lnTo>
                  <a:lnTo>
                    <a:pt x="143" y="109"/>
                  </a:lnTo>
                  <a:lnTo>
                    <a:pt x="75" y="61"/>
                  </a:lnTo>
                  <a:lnTo>
                    <a:pt x="0" y="0"/>
                  </a:lnTo>
                  <a:close/>
                  <a:moveTo>
                    <a:pt x="190" y="0"/>
                  </a:moveTo>
                  <a:lnTo>
                    <a:pt x="441" y="0"/>
                  </a:lnTo>
                  <a:lnTo>
                    <a:pt x="468" y="27"/>
                  </a:lnTo>
                  <a:lnTo>
                    <a:pt x="495" y="61"/>
                  </a:lnTo>
                  <a:lnTo>
                    <a:pt x="549" y="122"/>
                  </a:lnTo>
                  <a:lnTo>
                    <a:pt x="610" y="170"/>
                  </a:lnTo>
                  <a:lnTo>
                    <a:pt x="678" y="210"/>
                  </a:lnTo>
                  <a:lnTo>
                    <a:pt x="739" y="258"/>
                  </a:lnTo>
                  <a:lnTo>
                    <a:pt x="787" y="285"/>
                  </a:lnTo>
                  <a:lnTo>
                    <a:pt x="841" y="292"/>
                  </a:lnTo>
                  <a:lnTo>
                    <a:pt x="888" y="271"/>
                  </a:lnTo>
                  <a:lnTo>
                    <a:pt x="915" y="231"/>
                  </a:lnTo>
                  <a:lnTo>
                    <a:pt x="929" y="204"/>
                  </a:lnTo>
                  <a:lnTo>
                    <a:pt x="943" y="170"/>
                  </a:lnTo>
                  <a:lnTo>
                    <a:pt x="956" y="129"/>
                  </a:lnTo>
                  <a:lnTo>
                    <a:pt x="963" y="95"/>
                  </a:lnTo>
                  <a:lnTo>
                    <a:pt x="976" y="68"/>
                  </a:lnTo>
                  <a:lnTo>
                    <a:pt x="983" y="109"/>
                  </a:lnTo>
                  <a:lnTo>
                    <a:pt x="997" y="149"/>
                  </a:lnTo>
                  <a:lnTo>
                    <a:pt x="1017" y="217"/>
                  </a:lnTo>
                  <a:lnTo>
                    <a:pt x="1044" y="305"/>
                  </a:lnTo>
                  <a:lnTo>
                    <a:pt x="1065" y="366"/>
                  </a:lnTo>
                  <a:lnTo>
                    <a:pt x="1051" y="400"/>
                  </a:lnTo>
                  <a:lnTo>
                    <a:pt x="1037" y="421"/>
                  </a:lnTo>
                  <a:lnTo>
                    <a:pt x="1017" y="448"/>
                  </a:lnTo>
                  <a:lnTo>
                    <a:pt x="990" y="488"/>
                  </a:lnTo>
                  <a:lnTo>
                    <a:pt x="963" y="509"/>
                  </a:lnTo>
                  <a:lnTo>
                    <a:pt x="915" y="515"/>
                  </a:lnTo>
                  <a:lnTo>
                    <a:pt x="875" y="515"/>
                  </a:lnTo>
                  <a:lnTo>
                    <a:pt x="834" y="509"/>
                  </a:lnTo>
                  <a:lnTo>
                    <a:pt x="780" y="495"/>
                  </a:lnTo>
                  <a:lnTo>
                    <a:pt x="746" y="475"/>
                  </a:lnTo>
                  <a:lnTo>
                    <a:pt x="692" y="441"/>
                  </a:lnTo>
                  <a:lnTo>
                    <a:pt x="651" y="414"/>
                  </a:lnTo>
                  <a:lnTo>
                    <a:pt x="597" y="373"/>
                  </a:lnTo>
                  <a:lnTo>
                    <a:pt x="509" y="305"/>
                  </a:lnTo>
                  <a:lnTo>
                    <a:pt x="448" y="251"/>
                  </a:lnTo>
                  <a:lnTo>
                    <a:pt x="387" y="190"/>
                  </a:lnTo>
                  <a:lnTo>
                    <a:pt x="346" y="149"/>
                  </a:lnTo>
                  <a:lnTo>
                    <a:pt x="292" y="109"/>
                  </a:lnTo>
                  <a:lnTo>
                    <a:pt x="231" y="48"/>
                  </a:lnTo>
                  <a:lnTo>
                    <a:pt x="190" y="0"/>
                  </a:lnTo>
                  <a:close/>
                  <a:moveTo>
                    <a:pt x="441" y="0"/>
                  </a:moveTo>
                  <a:lnTo>
                    <a:pt x="515" y="0"/>
                  </a:lnTo>
                  <a:lnTo>
                    <a:pt x="549" y="34"/>
                  </a:lnTo>
                  <a:lnTo>
                    <a:pt x="597" y="75"/>
                  </a:lnTo>
                  <a:lnTo>
                    <a:pt x="637" y="115"/>
                  </a:lnTo>
                  <a:lnTo>
                    <a:pt x="685" y="136"/>
                  </a:lnTo>
                  <a:lnTo>
                    <a:pt x="726" y="149"/>
                  </a:lnTo>
                  <a:lnTo>
                    <a:pt x="766" y="149"/>
                  </a:lnTo>
                  <a:lnTo>
                    <a:pt x="807" y="136"/>
                  </a:lnTo>
                  <a:lnTo>
                    <a:pt x="821" y="115"/>
                  </a:lnTo>
                  <a:lnTo>
                    <a:pt x="827" y="75"/>
                  </a:lnTo>
                  <a:lnTo>
                    <a:pt x="827" y="14"/>
                  </a:lnTo>
                  <a:lnTo>
                    <a:pt x="976" y="0"/>
                  </a:lnTo>
                  <a:lnTo>
                    <a:pt x="976" y="68"/>
                  </a:lnTo>
                  <a:lnTo>
                    <a:pt x="963" y="95"/>
                  </a:lnTo>
                  <a:lnTo>
                    <a:pt x="956" y="129"/>
                  </a:lnTo>
                  <a:lnTo>
                    <a:pt x="943" y="170"/>
                  </a:lnTo>
                  <a:lnTo>
                    <a:pt x="929" y="204"/>
                  </a:lnTo>
                  <a:lnTo>
                    <a:pt x="915" y="231"/>
                  </a:lnTo>
                  <a:lnTo>
                    <a:pt x="888" y="271"/>
                  </a:lnTo>
                  <a:lnTo>
                    <a:pt x="841" y="292"/>
                  </a:lnTo>
                  <a:lnTo>
                    <a:pt x="787" y="285"/>
                  </a:lnTo>
                  <a:lnTo>
                    <a:pt x="739" y="258"/>
                  </a:lnTo>
                  <a:lnTo>
                    <a:pt x="678" y="210"/>
                  </a:lnTo>
                  <a:lnTo>
                    <a:pt x="610" y="170"/>
                  </a:lnTo>
                  <a:lnTo>
                    <a:pt x="549" y="122"/>
                  </a:lnTo>
                  <a:lnTo>
                    <a:pt x="495" y="61"/>
                  </a:lnTo>
                  <a:lnTo>
                    <a:pt x="468" y="27"/>
                  </a:lnTo>
                  <a:lnTo>
                    <a:pt x="441" y="0"/>
                  </a:lnTo>
                  <a:close/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6" name="Freeform 271"/>
            <p:cNvSpPr>
              <a:spLocks noEditPoints="1"/>
            </p:cNvSpPr>
            <p:nvPr/>
          </p:nvSpPr>
          <p:spPr bwMode="auto">
            <a:xfrm>
              <a:off x="2926865" y="1868688"/>
              <a:ext cx="2259763" cy="330273"/>
            </a:xfrm>
            <a:custGeom>
              <a:avLst/>
              <a:gdLst>
                <a:gd name="T0" fmla="*/ 1288 w 5146"/>
                <a:gd name="T1" fmla="*/ 34 h 753"/>
                <a:gd name="T2" fmla="*/ 1261 w 5146"/>
                <a:gd name="T3" fmla="*/ 129 h 753"/>
                <a:gd name="T4" fmla="*/ 962 w 5146"/>
                <a:gd name="T5" fmla="*/ 224 h 753"/>
                <a:gd name="T6" fmla="*/ 535 w 5146"/>
                <a:gd name="T7" fmla="*/ 339 h 753"/>
                <a:gd name="T8" fmla="*/ 264 w 5146"/>
                <a:gd name="T9" fmla="*/ 393 h 753"/>
                <a:gd name="T10" fmla="*/ 142 w 5146"/>
                <a:gd name="T11" fmla="*/ 251 h 753"/>
                <a:gd name="T12" fmla="*/ 515 w 5146"/>
                <a:gd name="T13" fmla="*/ 156 h 753"/>
                <a:gd name="T14" fmla="*/ 949 w 5146"/>
                <a:gd name="T15" fmla="*/ 41 h 753"/>
                <a:gd name="T16" fmla="*/ 1742 w 5146"/>
                <a:gd name="T17" fmla="*/ 0 h 753"/>
                <a:gd name="T18" fmla="*/ 1512 w 5146"/>
                <a:gd name="T19" fmla="*/ 75 h 753"/>
                <a:gd name="T20" fmla="*/ 1322 w 5146"/>
                <a:gd name="T21" fmla="*/ 129 h 753"/>
                <a:gd name="T22" fmla="*/ 1288 w 5146"/>
                <a:gd name="T23" fmla="*/ 34 h 753"/>
                <a:gd name="T24" fmla="*/ 305 w 5146"/>
                <a:gd name="T25" fmla="*/ 0 h 753"/>
                <a:gd name="T26" fmla="*/ 88 w 5146"/>
                <a:gd name="T27" fmla="*/ 75 h 753"/>
                <a:gd name="T28" fmla="*/ 54 w 5146"/>
                <a:gd name="T29" fmla="*/ 0 h 753"/>
                <a:gd name="T30" fmla="*/ 949 w 5146"/>
                <a:gd name="T31" fmla="*/ 41 h 753"/>
                <a:gd name="T32" fmla="*/ 515 w 5146"/>
                <a:gd name="T33" fmla="*/ 156 h 753"/>
                <a:gd name="T34" fmla="*/ 142 w 5146"/>
                <a:gd name="T35" fmla="*/ 251 h 753"/>
                <a:gd name="T36" fmla="*/ 67 w 5146"/>
                <a:gd name="T37" fmla="*/ 143 h 753"/>
                <a:gd name="T38" fmla="*/ 189 w 5146"/>
                <a:gd name="T39" fmla="*/ 41 h 753"/>
                <a:gd name="T40" fmla="*/ 3478 w 5146"/>
                <a:gd name="T41" fmla="*/ 14 h 753"/>
                <a:gd name="T42" fmla="*/ 3858 w 5146"/>
                <a:gd name="T43" fmla="*/ 109 h 753"/>
                <a:gd name="T44" fmla="*/ 4074 w 5146"/>
                <a:gd name="T45" fmla="*/ 278 h 753"/>
                <a:gd name="T46" fmla="*/ 4264 w 5146"/>
                <a:gd name="T47" fmla="*/ 380 h 753"/>
                <a:gd name="T48" fmla="*/ 4420 w 5146"/>
                <a:gd name="T49" fmla="*/ 495 h 753"/>
                <a:gd name="T50" fmla="*/ 4596 w 5146"/>
                <a:gd name="T51" fmla="*/ 583 h 753"/>
                <a:gd name="T52" fmla="*/ 4712 w 5146"/>
                <a:gd name="T53" fmla="*/ 576 h 753"/>
                <a:gd name="T54" fmla="*/ 4800 w 5146"/>
                <a:gd name="T55" fmla="*/ 482 h 753"/>
                <a:gd name="T56" fmla="*/ 4854 w 5146"/>
                <a:gd name="T57" fmla="*/ 502 h 753"/>
                <a:gd name="T58" fmla="*/ 4908 w 5146"/>
                <a:gd name="T59" fmla="*/ 576 h 753"/>
                <a:gd name="T60" fmla="*/ 5037 w 5146"/>
                <a:gd name="T61" fmla="*/ 699 h 753"/>
                <a:gd name="T62" fmla="*/ 5146 w 5146"/>
                <a:gd name="T63" fmla="*/ 753 h 753"/>
                <a:gd name="T64" fmla="*/ 4963 w 5146"/>
                <a:gd name="T65" fmla="*/ 739 h 753"/>
                <a:gd name="T66" fmla="*/ 4712 w 5146"/>
                <a:gd name="T67" fmla="*/ 699 h 753"/>
                <a:gd name="T68" fmla="*/ 4441 w 5146"/>
                <a:gd name="T69" fmla="*/ 610 h 753"/>
                <a:gd name="T70" fmla="*/ 4251 w 5146"/>
                <a:gd name="T71" fmla="*/ 556 h 753"/>
                <a:gd name="T72" fmla="*/ 3946 w 5146"/>
                <a:gd name="T73" fmla="*/ 407 h 753"/>
                <a:gd name="T74" fmla="*/ 3735 w 5146"/>
                <a:gd name="T75" fmla="*/ 251 h 753"/>
                <a:gd name="T76" fmla="*/ 3552 w 5146"/>
                <a:gd name="T77" fmla="*/ 75 h 753"/>
                <a:gd name="T78" fmla="*/ 4230 w 5146"/>
                <a:gd name="T79" fmla="*/ 0 h 753"/>
                <a:gd name="T80" fmla="*/ 4536 w 5146"/>
                <a:gd name="T81" fmla="*/ 115 h 753"/>
                <a:gd name="T82" fmla="*/ 4441 w 5146"/>
                <a:gd name="T83" fmla="*/ 149 h 753"/>
                <a:gd name="T84" fmla="*/ 4312 w 5146"/>
                <a:gd name="T85" fmla="*/ 75 h 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146" h="753">
                  <a:moveTo>
                    <a:pt x="1017" y="14"/>
                  </a:moveTo>
                  <a:lnTo>
                    <a:pt x="1281" y="0"/>
                  </a:lnTo>
                  <a:lnTo>
                    <a:pt x="1288" y="34"/>
                  </a:lnTo>
                  <a:lnTo>
                    <a:pt x="1301" y="68"/>
                  </a:lnTo>
                  <a:lnTo>
                    <a:pt x="1315" y="109"/>
                  </a:lnTo>
                  <a:lnTo>
                    <a:pt x="1261" y="129"/>
                  </a:lnTo>
                  <a:lnTo>
                    <a:pt x="1200" y="149"/>
                  </a:lnTo>
                  <a:lnTo>
                    <a:pt x="1098" y="190"/>
                  </a:lnTo>
                  <a:lnTo>
                    <a:pt x="962" y="224"/>
                  </a:lnTo>
                  <a:lnTo>
                    <a:pt x="834" y="265"/>
                  </a:lnTo>
                  <a:lnTo>
                    <a:pt x="678" y="292"/>
                  </a:lnTo>
                  <a:lnTo>
                    <a:pt x="535" y="339"/>
                  </a:lnTo>
                  <a:lnTo>
                    <a:pt x="393" y="373"/>
                  </a:lnTo>
                  <a:lnTo>
                    <a:pt x="271" y="400"/>
                  </a:lnTo>
                  <a:lnTo>
                    <a:pt x="264" y="393"/>
                  </a:lnTo>
                  <a:lnTo>
                    <a:pt x="230" y="353"/>
                  </a:lnTo>
                  <a:lnTo>
                    <a:pt x="176" y="292"/>
                  </a:lnTo>
                  <a:lnTo>
                    <a:pt x="142" y="251"/>
                  </a:lnTo>
                  <a:lnTo>
                    <a:pt x="196" y="231"/>
                  </a:lnTo>
                  <a:lnTo>
                    <a:pt x="339" y="197"/>
                  </a:lnTo>
                  <a:lnTo>
                    <a:pt x="515" y="156"/>
                  </a:lnTo>
                  <a:lnTo>
                    <a:pt x="684" y="115"/>
                  </a:lnTo>
                  <a:lnTo>
                    <a:pt x="800" y="75"/>
                  </a:lnTo>
                  <a:lnTo>
                    <a:pt x="949" y="41"/>
                  </a:lnTo>
                  <a:lnTo>
                    <a:pt x="1017" y="14"/>
                  </a:lnTo>
                  <a:close/>
                  <a:moveTo>
                    <a:pt x="1281" y="0"/>
                  </a:moveTo>
                  <a:lnTo>
                    <a:pt x="1742" y="0"/>
                  </a:lnTo>
                  <a:lnTo>
                    <a:pt x="1681" y="34"/>
                  </a:lnTo>
                  <a:lnTo>
                    <a:pt x="1634" y="48"/>
                  </a:lnTo>
                  <a:lnTo>
                    <a:pt x="1512" y="75"/>
                  </a:lnTo>
                  <a:lnTo>
                    <a:pt x="1437" y="95"/>
                  </a:lnTo>
                  <a:lnTo>
                    <a:pt x="1369" y="109"/>
                  </a:lnTo>
                  <a:lnTo>
                    <a:pt x="1322" y="129"/>
                  </a:lnTo>
                  <a:lnTo>
                    <a:pt x="1315" y="109"/>
                  </a:lnTo>
                  <a:lnTo>
                    <a:pt x="1301" y="68"/>
                  </a:lnTo>
                  <a:lnTo>
                    <a:pt x="1288" y="34"/>
                  </a:lnTo>
                  <a:lnTo>
                    <a:pt x="1281" y="0"/>
                  </a:lnTo>
                  <a:close/>
                  <a:moveTo>
                    <a:pt x="54" y="0"/>
                  </a:moveTo>
                  <a:lnTo>
                    <a:pt x="305" y="0"/>
                  </a:lnTo>
                  <a:lnTo>
                    <a:pt x="257" y="21"/>
                  </a:lnTo>
                  <a:lnTo>
                    <a:pt x="189" y="41"/>
                  </a:lnTo>
                  <a:lnTo>
                    <a:pt x="88" y="75"/>
                  </a:lnTo>
                  <a:lnTo>
                    <a:pt x="33" y="95"/>
                  </a:lnTo>
                  <a:lnTo>
                    <a:pt x="0" y="34"/>
                  </a:lnTo>
                  <a:lnTo>
                    <a:pt x="54" y="0"/>
                  </a:lnTo>
                  <a:close/>
                  <a:moveTo>
                    <a:pt x="305" y="0"/>
                  </a:moveTo>
                  <a:lnTo>
                    <a:pt x="1017" y="14"/>
                  </a:lnTo>
                  <a:lnTo>
                    <a:pt x="949" y="41"/>
                  </a:lnTo>
                  <a:lnTo>
                    <a:pt x="800" y="75"/>
                  </a:lnTo>
                  <a:lnTo>
                    <a:pt x="684" y="115"/>
                  </a:lnTo>
                  <a:lnTo>
                    <a:pt x="515" y="156"/>
                  </a:lnTo>
                  <a:lnTo>
                    <a:pt x="339" y="197"/>
                  </a:lnTo>
                  <a:lnTo>
                    <a:pt x="196" y="231"/>
                  </a:lnTo>
                  <a:lnTo>
                    <a:pt x="142" y="251"/>
                  </a:lnTo>
                  <a:lnTo>
                    <a:pt x="122" y="217"/>
                  </a:lnTo>
                  <a:lnTo>
                    <a:pt x="115" y="197"/>
                  </a:lnTo>
                  <a:lnTo>
                    <a:pt x="67" y="143"/>
                  </a:lnTo>
                  <a:lnTo>
                    <a:pt x="33" y="95"/>
                  </a:lnTo>
                  <a:lnTo>
                    <a:pt x="88" y="75"/>
                  </a:lnTo>
                  <a:lnTo>
                    <a:pt x="189" y="41"/>
                  </a:lnTo>
                  <a:lnTo>
                    <a:pt x="257" y="21"/>
                  </a:lnTo>
                  <a:lnTo>
                    <a:pt x="305" y="0"/>
                  </a:lnTo>
                  <a:close/>
                  <a:moveTo>
                    <a:pt x="3478" y="14"/>
                  </a:moveTo>
                  <a:lnTo>
                    <a:pt x="3715" y="0"/>
                  </a:lnTo>
                  <a:lnTo>
                    <a:pt x="3790" y="61"/>
                  </a:lnTo>
                  <a:lnTo>
                    <a:pt x="3858" y="109"/>
                  </a:lnTo>
                  <a:lnTo>
                    <a:pt x="3939" y="176"/>
                  </a:lnTo>
                  <a:lnTo>
                    <a:pt x="4000" y="217"/>
                  </a:lnTo>
                  <a:lnTo>
                    <a:pt x="4074" y="278"/>
                  </a:lnTo>
                  <a:lnTo>
                    <a:pt x="4156" y="319"/>
                  </a:lnTo>
                  <a:lnTo>
                    <a:pt x="4210" y="353"/>
                  </a:lnTo>
                  <a:lnTo>
                    <a:pt x="4264" y="380"/>
                  </a:lnTo>
                  <a:lnTo>
                    <a:pt x="4325" y="427"/>
                  </a:lnTo>
                  <a:lnTo>
                    <a:pt x="4373" y="461"/>
                  </a:lnTo>
                  <a:lnTo>
                    <a:pt x="4420" y="495"/>
                  </a:lnTo>
                  <a:lnTo>
                    <a:pt x="4488" y="529"/>
                  </a:lnTo>
                  <a:lnTo>
                    <a:pt x="4549" y="570"/>
                  </a:lnTo>
                  <a:lnTo>
                    <a:pt x="4596" y="583"/>
                  </a:lnTo>
                  <a:lnTo>
                    <a:pt x="4651" y="597"/>
                  </a:lnTo>
                  <a:lnTo>
                    <a:pt x="4691" y="590"/>
                  </a:lnTo>
                  <a:lnTo>
                    <a:pt x="4712" y="576"/>
                  </a:lnTo>
                  <a:lnTo>
                    <a:pt x="4746" y="549"/>
                  </a:lnTo>
                  <a:lnTo>
                    <a:pt x="4773" y="515"/>
                  </a:lnTo>
                  <a:lnTo>
                    <a:pt x="4800" y="482"/>
                  </a:lnTo>
                  <a:lnTo>
                    <a:pt x="4820" y="441"/>
                  </a:lnTo>
                  <a:lnTo>
                    <a:pt x="4841" y="482"/>
                  </a:lnTo>
                  <a:lnTo>
                    <a:pt x="4854" y="502"/>
                  </a:lnTo>
                  <a:lnTo>
                    <a:pt x="4869" y="524"/>
                  </a:lnTo>
                  <a:lnTo>
                    <a:pt x="4881" y="549"/>
                  </a:lnTo>
                  <a:lnTo>
                    <a:pt x="4908" y="576"/>
                  </a:lnTo>
                  <a:lnTo>
                    <a:pt x="4942" y="624"/>
                  </a:lnTo>
                  <a:lnTo>
                    <a:pt x="4976" y="651"/>
                  </a:lnTo>
                  <a:lnTo>
                    <a:pt x="5037" y="699"/>
                  </a:lnTo>
                  <a:lnTo>
                    <a:pt x="5091" y="726"/>
                  </a:lnTo>
                  <a:lnTo>
                    <a:pt x="5112" y="739"/>
                  </a:lnTo>
                  <a:lnTo>
                    <a:pt x="5146" y="753"/>
                  </a:lnTo>
                  <a:lnTo>
                    <a:pt x="5112" y="753"/>
                  </a:lnTo>
                  <a:lnTo>
                    <a:pt x="5078" y="746"/>
                  </a:lnTo>
                  <a:lnTo>
                    <a:pt x="4963" y="739"/>
                  </a:lnTo>
                  <a:lnTo>
                    <a:pt x="4868" y="732"/>
                  </a:lnTo>
                  <a:lnTo>
                    <a:pt x="4793" y="719"/>
                  </a:lnTo>
                  <a:lnTo>
                    <a:pt x="4712" y="699"/>
                  </a:lnTo>
                  <a:lnTo>
                    <a:pt x="4617" y="671"/>
                  </a:lnTo>
                  <a:lnTo>
                    <a:pt x="4502" y="644"/>
                  </a:lnTo>
                  <a:lnTo>
                    <a:pt x="4441" y="610"/>
                  </a:lnTo>
                  <a:lnTo>
                    <a:pt x="4386" y="590"/>
                  </a:lnTo>
                  <a:lnTo>
                    <a:pt x="4319" y="576"/>
                  </a:lnTo>
                  <a:lnTo>
                    <a:pt x="4251" y="556"/>
                  </a:lnTo>
                  <a:lnTo>
                    <a:pt x="4115" y="488"/>
                  </a:lnTo>
                  <a:lnTo>
                    <a:pt x="4007" y="427"/>
                  </a:lnTo>
                  <a:lnTo>
                    <a:pt x="3946" y="407"/>
                  </a:lnTo>
                  <a:lnTo>
                    <a:pt x="3871" y="353"/>
                  </a:lnTo>
                  <a:lnTo>
                    <a:pt x="3803" y="305"/>
                  </a:lnTo>
                  <a:lnTo>
                    <a:pt x="3735" y="251"/>
                  </a:lnTo>
                  <a:lnTo>
                    <a:pt x="3681" y="197"/>
                  </a:lnTo>
                  <a:lnTo>
                    <a:pt x="3607" y="136"/>
                  </a:lnTo>
                  <a:lnTo>
                    <a:pt x="3552" y="75"/>
                  </a:lnTo>
                  <a:lnTo>
                    <a:pt x="3512" y="41"/>
                  </a:lnTo>
                  <a:lnTo>
                    <a:pt x="3478" y="14"/>
                  </a:lnTo>
                  <a:close/>
                  <a:moveTo>
                    <a:pt x="4230" y="0"/>
                  </a:moveTo>
                  <a:lnTo>
                    <a:pt x="4542" y="14"/>
                  </a:lnTo>
                  <a:lnTo>
                    <a:pt x="4542" y="75"/>
                  </a:lnTo>
                  <a:lnTo>
                    <a:pt x="4536" y="115"/>
                  </a:lnTo>
                  <a:lnTo>
                    <a:pt x="4522" y="136"/>
                  </a:lnTo>
                  <a:lnTo>
                    <a:pt x="4481" y="149"/>
                  </a:lnTo>
                  <a:lnTo>
                    <a:pt x="4441" y="149"/>
                  </a:lnTo>
                  <a:lnTo>
                    <a:pt x="4400" y="136"/>
                  </a:lnTo>
                  <a:lnTo>
                    <a:pt x="4352" y="115"/>
                  </a:lnTo>
                  <a:lnTo>
                    <a:pt x="4312" y="75"/>
                  </a:lnTo>
                  <a:lnTo>
                    <a:pt x="4264" y="34"/>
                  </a:lnTo>
                  <a:lnTo>
                    <a:pt x="4230" y="0"/>
                  </a:lnTo>
                  <a:close/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7" name="Freeform 272"/>
            <p:cNvSpPr>
              <a:spLocks noEditPoints="1"/>
            </p:cNvSpPr>
            <p:nvPr/>
          </p:nvSpPr>
          <p:spPr bwMode="auto">
            <a:xfrm>
              <a:off x="4985760" y="1868688"/>
              <a:ext cx="4977273" cy="363107"/>
            </a:xfrm>
            <a:custGeom>
              <a:avLst/>
              <a:gdLst>
                <a:gd name="T0" fmla="*/ 6943 w 11337"/>
                <a:gd name="T1" fmla="*/ 41 h 827"/>
                <a:gd name="T2" fmla="*/ 7147 w 11337"/>
                <a:gd name="T3" fmla="*/ 204 h 827"/>
                <a:gd name="T4" fmla="*/ 7364 w 11337"/>
                <a:gd name="T5" fmla="*/ 380 h 827"/>
                <a:gd name="T6" fmla="*/ 7553 w 11337"/>
                <a:gd name="T7" fmla="*/ 556 h 827"/>
                <a:gd name="T8" fmla="*/ 7676 w 11337"/>
                <a:gd name="T9" fmla="*/ 624 h 827"/>
                <a:gd name="T10" fmla="*/ 7506 w 11337"/>
                <a:gd name="T11" fmla="*/ 563 h 827"/>
                <a:gd name="T12" fmla="*/ 7309 w 11337"/>
                <a:gd name="T13" fmla="*/ 421 h 827"/>
                <a:gd name="T14" fmla="*/ 7092 w 11337"/>
                <a:gd name="T15" fmla="*/ 251 h 827"/>
                <a:gd name="T16" fmla="*/ 6882 w 11337"/>
                <a:gd name="T17" fmla="*/ 95 h 827"/>
                <a:gd name="T18" fmla="*/ 6896 w 11337"/>
                <a:gd name="T19" fmla="*/ 0 h 827"/>
                <a:gd name="T20" fmla="*/ 7465 w 11337"/>
                <a:gd name="T21" fmla="*/ 170 h 827"/>
                <a:gd name="T22" fmla="*/ 7574 w 11337"/>
                <a:gd name="T23" fmla="*/ 400 h 827"/>
                <a:gd name="T24" fmla="*/ 7648 w 11337"/>
                <a:gd name="T25" fmla="*/ 515 h 827"/>
                <a:gd name="T26" fmla="*/ 7777 w 11337"/>
                <a:gd name="T27" fmla="*/ 624 h 827"/>
                <a:gd name="T28" fmla="*/ 7614 w 11337"/>
                <a:gd name="T29" fmla="*/ 590 h 827"/>
                <a:gd name="T30" fmla="*/ 7418 w 11337"/>
                <a:gd name="T31" fmla="*/ 434 h 827"/>
                <a:gd name="T32" fmla="*/ 7221 w 11337"/>
                <a:gd name="T33" fmla="*/ 258 h 827"/>
                <a:gd name="T34" fmla="*/ 7004 w 11337"/>
                <a:gd name="T35" fmla="*/ 95 h 827"/>
                <a:gd name="T36" fmla="*/ 11005 w 11337"/>
                <a:gd name="T37" fmla="*/ 0 h 827"/>
                <a:gd name="T38" fmla="*/ 11303 w 11337"/>
                <a:gd name="T39" fmla="*/ 95 h 827"/>
                <a:gd name="T40" fmla="*/ 11079 w 11337"/>
                <a:gd name="T41" fmla="*/ 197 h 827"/>
                <a:gd name="T42" fmla="*/ 10815 w 11337"/>
                <a:gd name="T43" fmla="*/ 332 h 827"/>
                <a:gd name="T44" fmla="*/ 10523 w 11337"/>
                <a:gd name="T45" fmla="*/ 454 h 827"/>
                <a:gd name="T46" fmla="*/ 10198 w 11337"/>
                <a:gd name="T47" fmla="*/ 597 h 827"/>
                <a:gd name="T48" fmla="*/ 9886 w 11337"/>
                <a:gd name="T49" fmla="*/ 760 h 827"/>
                <a:gd name="T50" fmla="*/ 9689 w 11337"/>
                <a:gd name="T51" fmla="*/ 821 h 827"/>
                <a:gd name="T52" fmla="*/ 9533 w 11337"/>
                <a:gd name="T53" fmla="*/ 787 h 827"/>
                <a:gd name="T54" fmla="*/ 9825 w 11337"/>
                <a:gd name="T55" fmla="*/ 631 h 827"/>
                <a:gd name="T56" fmla="*/ 10062 w 11337"/>
                <a:gd name="T57" fmla="*/ 448 h 827"/>
                <a:gd name="T58" fmla="*/ 10299 w 11337"/>
                <a:gd name="T59" fmla="*/ 332 h 827"/>
                <a:gd name="T60" fmla="*/ 10577 w 11337"/>
                <a:gd name="T61" fmla="*/ 224 h 827"/>
                <a:gd name="T62" fmla="*/ 10835 w 11337"/>
                <a:gd name="T63" fmla="*/ 136 h 827"/>
                <a:gd name="T64" fmla="*/ 10998 w 11337"/>
                <a:gd name="T65" fmla="*/ 48 h 827"/>
                <a:gd name="T66" fmla="*/ 333 w 11337"/>
                <a:gd name="T67" fmla="*/ 14 h 827"/>
                <a:gd name="T68" fmla="*/ 292 w 11337"/>
                <a:gd name="T69" fmla="*/ 197 h 827"/>
                <a:gd name="T70" fmla="*/ 217 w 11337"/>
                <a:gd name="T71" fmla="*/ 393 h 827"/>
                <a:gd name="T72" fmla="*/ 163 w 11337"/>
                <a:gd name="T73" fmla="*/ 502 h 827"/>
                <a:gd name="T74" fmla="*/ 89 w 11337"/>
                <a:gd name="T75" fmla="*/ 366 h 827"/>
                <a:gd name="T76" fmla="*/ 21 w 11337"/>
                <a:gd name="T77" fmla="*/ 149 h 827"/>
                <a:gd name="T78" fmla="*/ 0 w 11337"/>
                <a:gd name="T79" fmla="*/ 0 h 827"/>
                <a:gd name="T80" fmla="*/ 116 w 11337"/>
                <a:gd name="T81" fmla="*/ 129 h 827"/>
                <a:gd name="T82" fmla="*/ 95 w 11337"/>
                <a:gd name="T83" fmla="*/ 41 h 827"/>
                <a:gd name="T84" fmla="*/ 95 w 11337"/>
                <a:gd name="T85" fmla="*/ 190 h 827"/>
                <a:gd name="T86" fmla="*/ 129 w 11337"/>
                <a:gd name="T87" fmla="*/ 305 h 827"/>
                <a:gd name="T88" fmla="*/ 156 w 11337"/>
                <a:gd name="T89" fmla="*/ 380 h 827"/>
                <a:gd name="T90" fmla="*/ 150 w 11337"/>
                <a:gd name="T91" fmla="*/ 285 h 827"/>
                <a:gd name="T92" fmla="*/ 129 w 11337"/>
                <a:gd name="T93" fmla="*/ 19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337" h="827">
                  <a:moveTo>
                    <a:pt x="6767" y="0"/>
                  </a:moveTo>
                  <a:lnTo>
                    <a:pt x="6896" y="0"/>
                  </a:lnTo>
                  <a:lnTo>
                    <a:pt x="6943" y="41"/>
                  </a:lnTo>
                  <a:lnTo>
                    <a:pt x="7004" y="95"/>
                  </a:lnTo>
                  <a:lnTo>
                    <a:pt x="7086" y="149"/>
                  </a:lnTo>
                  <a:lnTo>
                    <a:pt x="7147" y="204"/>
                  </a:lnTo>
                  <a:lnTo>
                    <a:pt x="7221" y="258"/>
                  </a:lnTo>
                  <a:lnTo>
                    <a:pt x="7289" y="319"/>
                  </a:lnTo>
                  <a:lnTo>
                    <a:pt x="7364" y="380"/>
                  </a:lnTo>
                  <a:lnTo>
                    <a:pt x="7418" y="434"/>
                  </a:lnTo>
                  <a:lnTo>
                    <a:pt x="7486" y="495"/>
                  </a:lnTo>
                  <a:lnTo>
                    <a:pt x="7553" y="556"/>
                  </a:lnTo>
                  <a:lnTo>
                    <a:pt x="7614" y="590"/>
                  </a:lnTo>
                  <a:lnTo>
                    <a:pt x="7648" y="610"/>
                  </a:lnTo>
                  <a:lnTo>
                    <a:pt x="7676" y="624"/>
                  </a:lnTo>
                  <a:lnTo>
                    <a:pt x="7574" y="610"/>
                  </a:lnTo>
                  <a:lnTo>
                    <a:pt x="7547" y="590"/>
                  </a:lnTo>
                  <a:lnTo>
                    <a:pt x="7506" y="563"/>
                  </a:lnTo>
                  <a:lnTo>
                    <a:pt x="7445" y="522"/>
                  </a:lnTo>
                  <a:lnTo>
                    <a:pt x="7384" y="482"/>
                  </a:lnTo>
                  <a:lnTo>
                    <a:pt x="7309" y="421"/>
                  </a:lnTo>
                  <a:lnTo>
                    <a:pt x="7242" y="373"/>
                  </a:lnTo>
                  <a:lnTo>
                    <a:pt x="7167" y="319"/>
                  </a:lnTo>
                  <a:lnTo>
                    <a:pt x="7092" y="251"/>
                  </a:lnTo>
                  <a:lnTo>
                    <a:pt x="7025" y="197"/>
                  </a:lnTo>
                  <a:lnTo>
                    <a:pt x="6964" y="143"/>
                  </a:lnTo>
                  <a:lnTo>
                    <a:pt x="6882" y="95"/>
                  </a:lnTo>
                  <a:lnTo>
                    <a:pt x="6821" y="54"/>
                  </a:lnTo>
                  <a:lnTo>
                    <a:pt x="6767" y="0"/>
                  </a:lnTo>
                  <a:close/>
                  <a:moveTo>
                    <a:pt x="6896" y="0"/>
                  </a:moveTo>
                  <a:lnTo>
                    <a:pt x="7425" y="0"/>
                  </a:lnTo>
                  <a:lnTo>
                    <a:pt x="7445" y="88"/>
                  </a:lnTo>
                  <a:lnTo>
                    <a:pt x="7465" y="170"/>
                  </a:lnTo>
                  <a:lnTo>
                    <a:pt x="7492" y="251"/>
                  </a:lnTo>
                  <a:lnTo>
                    <a:pt x="7533" y="326"/>
                  </a:lnTo>
                  <a:lnTo>
                    <a:pt x="7574" y="400"/>
                  </a:lnTo>
                  <a:lnTo>
                    <a:pt x="7614" y="454"/>
                  </a:lnTo>
                  <a:lnTo>
                    <a:pt x="7614" y="461"/>
                  </a:lnTo>
                  <a:lnTo>
                    <a:pt x="7648" y="515"/>
                  </a:lnTo>
                  <a:lnTo>
                    <a:pt x="7689" y="563"/>
                  </a:lnTo>
                  <a:lnTo>
                    <a:pt x="7723" y="590"/>
                  </a:lnTo>
                  <a:lnTo>
                    <a:pt x="7777" y="624"/>
                  </a:lnTo>
                  <a:lnTo>
                    <a:pt x="7676" y="624"/>
                  </a:lnTo>
                  <a:lnTo>
                    <a:pt x="7648" y="610"/>
                  </a:lnTo>
                  <a:lnTo>
                    <a:pt x="7614" y="590"/>
                  </a:lnTo>
                  <a:lnTo>
                    <a:pt x="7553" y="556"/>
                  </a:lnTo>
                  <a:lnTo>
                    <a:pt x="7486" y="495"/>
                  </a:lnTo>
                  <a:lnTo>
                    <a:pt x="7418" y="434"/>
                  </a:lnTo>
                  <a:lnTo>
                    <a:pt x="7364" y="380"/>
                  </a:lnTo>
                  <a:lnTo>
                    <a:pt x="7289" y="319"/>
                  </a:lnTo>
                  <a:lnTo>
                    <a:pt x="7221" y="258"/>
                  </a:lnTo>
                  <a:lnTo>
                    <a:pt x="7147" y="204"/>
                  </a:lnTo>
                  <a:lnTo>
                    <a:pt x="7086" y="149"/>
                  </a:lnTo>
                  <a:lnTo>
                    <a:pt x="7004" y="95"/>
                  </a:lnTo>
                  <a:lnTo>
                    <a:pt x="6943" y="41"/>
                  </a:lnTo>
                  <a:lnTo>
                    <a:pt x="6896" y="0"/>
                  </a:lnTo>
                  <a:close/>
                  <a:moveTo>
                    <a:pt x="11005" y="0"/>
                  </a:moveTo>
                  <a:lnTo>
                    <a:pt x="11310" y="14"/>
                  </a:lnTo>
                  <a:lnTo>
                    <a:pt x="11337" y="75"/>
                  </a:lnTo>
                  <a:lnTo>
                    <a:pt x="11303" y="95"/>
                  </a:lnTo>
                  <a:lnTo>
                    <a:pt x="11228" y="115"/>
                  </a:lnTo>
                  <a:lnTo>
                    <a:pt x="11147" y="149"/>
                  </a:lnTo>
                  <a:lnTo>
                    <a:pt x="11079" y="197"/>
                  </a:lnTo>
                  <a:lnTo>
                    <a:pt x="11005" y="231"/>
                  </a:lnTo>
                  <a:lnTo>
                    <a:pt x="10903" y="285"/>
                  </a:lnTo>
                  <a:lnTo>
                    <a:pt x="10815" y="332"/>
                  </a:lnTo>
                  <a:lnTo>
                    <a:pt x="10713" y="380"/>
                  </a:lnTo>
                  <a:lnTo>
                    <a:pt x="10645" y="414"/>
                  </a:lnTo>
                  <a:lnTo>
                    <a:pt x="10523" y="454"/>
                  </a:lnTo>
                  <a:lnTo>
                    <a:pt x="10428" y="495"/>
                  </a:lnTo>
                  <a:lnTo>
                    <a:pt x="10313" y="536"/>
                  </a:lnTo>
                  <a:lnTo>
                    <a:pt x="10198" y="597"/>
                  </a:lnTo>
                  <a:lnTo>
                    <a:pt x="10082" y="658"/>
                  </a:lnTo>
                  <a:lnTo>
                    <a:pt x="9974" y="719"/>
                  </a:lnTo>
                  <a:lnTo>
                    <a:pt x="9886" y="760"/>
                  </a:lnTo>
                  <a:lnTo>
                    <a:pt x="9784" y="807"/>
                  </a:lnTo>
                  <a:lnTo>
                    <a:pt x="9737" y="827"/>
                  </a:lnTo>
                  <a:lnTo>
                    <a:pt x="9689" y="821"/>
                  </a:lnTo>
                  <a:lnTo>
                    <a:pt x="9628" y="800"/>
                  </a:lnTo>
                  <a:lnTo>
                    <a:pt x="9452" y="800"/>
                  </a:lnTo>
                  <a:lnTo>
                    <a:pt x="9533" y="787"/>
                  </a:lnTo>
                  <a:lnTo>
                    <a:pt x="9615" y="746"/>
                  </a:lnTo>
                  <a:lnTo>
                    <a:pt x="9710" y="699"/>
                  </a:lnTo>
                  <a:lnTo>
                    <a:pt x="9825" y="631"/>
                  </a:lnTo>
                  <a:lnTo>
                    <a:pt x="9913" y="563"/>
                  </a:lnTo>
                  <a:lnTo>
                    <a:pt x="9994" y="495"/>
                  </a:lnTo>
                  <a:lnTo>
                    <a:pt x="10062" y="448"/>
                  </a:lnTo>
                  <a:lnTo>
                    <a:pt x="10143" y="400"/>
                  </a:lnTo>
                  <a:lnTo>
                    <a:pt x="10211" y="360"/>
                  </a:lnTo>
                  <a:lnTo>
                    <a:pt x="10299" y="332"/>
                  </a:lnTo>
                  <a:lnTo>
                    <a:pt x="10394" y="292"/>
                  </a:lnTo>
                  <a:lnTo>
                    <a:pt x="10496" y="258"/>
                  </a:lnTo>
                  <a:lnTo>
                    <a:pt x="10577" y="224"/>
                  </a:lnTo>
                  <a:lnTo>
                    <a:pt x="10679" y="190"/>
                  </a:lnTo>
                  <a:lnTo>
                    <a:pt x="10754" y="156"/>
                  </a:lnTo>
                  <a:lnTo>
                    <a:pt x="10835" y="136"/>
                  </a:lnTo>
                  <a:lnTo>
                    <a:pt x="10916" y="109"/>
                  </a:lnTo>
                  <a:lnTo>
                    <a:pt x="10971" y="61"/>
                  </a:lnTo>
                  <a:lnTo>
                    <a:pt x="10998" y="48"/>
                  </a:lnTo>
                  <a:lnTo>
                    <a:pt x="11005" y="0"/>
                  </a:lnTo>
                  <a:close/>
                  <a:moveTo>
                    <a:pt x="0" y="0"/>
                  </a:moveTo>
                  <a:lnTo>
                    <a:pt x="333" y="14"/>
                  </a:lnTo>
                  <a:lnTo>
                    <a:pt x="326" y="61"/>
                  </a:lnTo>
                  <a:lnTo>
                    <a:pt x="312" y="136"/>
                  </a:lnTo>
                  <a:lnTo>
                    <a:pt x="292" y="197"/>
                  </a:lnTo>
                  <a:lnTo>
                    <a:pt x="258" y="271"/>
                  </a:lnTo>
                  <a:lnTo>
                    <a:pt x="238" y="346"/>
                  </a:lnTo>
                  <a:lnTo>
                    <a:pt x="217" y="393"/>
                  </a:lnTo>
                  <a:lnTo>
                    <a:pt x="204" y="427"/>
                  </a:lnTo>
                  <a:lnTo>
                    <a:pt x="177" y="475"/>
                  </a:lnTo>
                  <a:lnTo>
                    <a:pt x="163" y="502"/>
                  </a:lnTo>
                  <a:lnTo>
                    <a:pt x="150" y="482"/>
                  </a:lnTo>
                  <a:lnTo>
                    <a:pt x="129" y="441"/>
                  </a:lnTo>
                  <a:lnTo>
                    <a:pt x="89" y="366"/>
                  </a:lnTo>
                  <a:lnTo>
                    <a:pt x="68" y="305"/>
                  </a:lnTo>
                  <a:lnTo>
                    <a:pt x="41" y="217"/>
                  </a:lnTo>
                  <a:lnTo>
                    <a:pt x="21" y="149"/>
                  </a:lnTo>
                  <a:lnTo>
                    <a:pt x="7" y="109"/>
                  </a:lnTo>
                  <a:lnTo>
                    <a:pt x="0" y="68"/>
                  </a:lnTo>
                  <a:lnTo>
                    <a:pt x="0" y="0"/>
                  </a:lnTo>
                  <a:close/>
                  <a:moveTo>
                    <a:pt x="129" y="190"/>
                  </a:moveTo>
                  <a:lnTo>
                    <a:pt x="129" y="156"/>
                  </a:lnTo>
                  <a:lnTo>
                    <a:pt x="116" y="129"/>
                  </a:lnTo>
                  <a:lnTo>
                    <a:pt x="109" y="95"/>
                  </a:lnTo>
                  <a:lnTo>
                    <a:pt x="109" y="68"/>
                  </a:lnTo>
                  <a:lnTo>
                    <a:pt x="95" y="41"/>
                  </a:lnTo>
                  <a:lnTo>
                    <a:pt x="89" y="54"/>
                  </a:lnTo>
                  <a:lnTo>
                    <a:pt x="89" y="143"/>
                  </a:lnTo>
                  <a:lnTo>
                    <a:pt x="95" y="190"/>
                  </a:lnTo>
                  <a:lnTo>
                    <a:pt x="102" y="231"/>
                  </a:lnTo>
                  <a:lnTo>
                    <a:pt x="116" y="271"/>
                  </a:lnTo>
                  <a:lnTo>
                    <a:pt x="129" y="305"/>
                  </a:lnTo>
                  <a:lnTo>
                    <a:pt x="136" y="339"/>
                  </a:lnTo>
                  <a:lnTo>
                    <a:pt x="141" y="361"/>
                  </a:lnTo>
                  <a:lnTo>
                    <a:pt x="156" y="380"/>
                  </a:lnTo>
                  <a:lnTo>
                    <a:pt x="156" y="339"/>
                  </a:lnTo>
                  <a:lnTo>
                    <a:pt x="150" y="305"/>
                  </a:lnTo>
                  <a:lnTo>
                    <a:pt x="150" y="285"/>
                  </a:lnTo>
                  <a:lnTo>
                    <a:pt x="143" y="258"/>
                  </a:lnTo>
                  <a:lnTo>
                    <a:pt x="136" y="231"/>
                  </a:lnTo>
                  <a:lnTo>
                    <a:pt x="129" y="190"/>
                  </a:lnTo>
                  <a:close/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8" name="Freeform 273"/>
            <p:cNvSpPr>
              <a:spLocks noEditPoints="1"/>
            </p:cNvSpPr>
            <p:nvPr/>
          </p:nvSpPr>
          <p:spPr bwMode="auto">
            <a:xfrm>
              <a:off x="3508223" y="1868688"/>
              <a:ext cx="7391550" cy="318685"/>
            </a:xfrm>
            <a:custGeom>
              <a:avLst/>
              <a:gdLst>
                <a:gd name="T0" fmla="*/ 569 w 16841"/>
                <a:gd name="T1" fmla="*/ 21 h 726"/>
                <a:gd name="T2" fmla="*/ 434 w 16841"/>
                <a:gd name="T3" fmla="*/ 61 h 726"/>
                <a:gd name="T4" fmla="*/ 237 w 16841"/>
                <a:gd name="T5" fmla="*/ 115 h 726"/>
                <a:gd name="T6" fmla="*/ 13 w 16841"/>
                <a:gd name="T7" fmla="*/ 176 h 726"/>
                <a:gd name="T8" fmla="*/ 115 w 16841"/>
                <a:gd name="T9" fmla="*/ 95 h 726"/>
                <a:gd name="T10" fmla="*/ 359 w 16841"/>
                <a:gd name="T11" fmla="*/ 34 h 726"/>
                <a:gd name="T12" fmla="*/ 11506 w 16841"/>
                <a:gd name="T13" fmla="*/ 0 h 726"/>
                <a:gd name="T14" fmla="*/ 11451 w 16841"/>
                <a:gd name="T15" fmla="*/ 292 h 726"/>
                <a:gd name="T16" fmla="*/ 11397 w 16841"/>
                <a:gd name="T17" fmla="*/ 522 h 726"/>
                <a:gd name="T18" fmla="*/ 11363 w 16841"/>
                <a:gd name="T19" fmla="*/ 726 h 726"/>
                <a:gd name="T20" fmla="*/ 11173 w 16841"/>
                <a:gd name="T21" fmla="*/ 644 h 726"/>
                <a:gd name="T22" fmla="*/ 11092 w 16841"/>
                <a:gd name="T23" fmla="*/ 590 h 726"/>
                <a:gd name="T24" fmla="*/ 10983 w 16841"/>
                <a:gd name="T25" fmla="*/ 461 h 726"/>
                <a:gd name="T26" fmla="*/ 10902 w 16841"/>
                <a:gd name="T27" fmla="*/ 326 h 726"/>
                <a:gd name="T28" fmla="*/ 10814 w 16841"/>
                <a:gd name="T29" fmla="*/ 88 h 726"/>
                <a:gd name="T30" fmla="*/ 16835 w 16841"/>
                <a:gd name="T31" fmla="*/ 0 h 726"/>
                <a:gd name="T32" fmla="*/ 16692 w 16841"/>
                <a:gd name="T33" fmla="*/ 360 h 726"/>
                <a:gd name="T34" fmla="*/ 16435 w 16841"/>
                <a:gd name="T35" fmla="*/ 339 h 726"/>
                <a:gd name="T36" fmla="*/ 16170 w 16841"/>
                <a:gd name="T37" fmla="*/ 258 h 726"/>
                <a:gd name="T38" fmla="*/ 16163 w 16841"/>
                <a:gd name="T39" fmla="*/ 95 h 726"/>
                <a:gd name="T40" fmla="*/ 1695 w 16841"/>
                <a:gd name="T41" fmla="*/ 14 h 726"/>
                <a:gd name="T42" fmla="*/ 1695 w 16841"/>
                <a:gd name="T43" fmla="*/ 14 h 726"/>
                <a:gd name="T44" fmla="*/ 2108 w 16841"/>
                <a:gd name="T45" fmla="*/ 41 h 726"/>
                <a:gd name="T46" fmla="*/ 2264 w 16841"/>
                <a:gd name="T47" fmla="*/ 197 h 726"/>
                <a:gd name="T48" fmla="*/ 2454 w 16841"/>
                <a:gd name="T49" fmla="*/ 346 h 726"/>
                <a:gd name="T50" fmla="*/ 2637 w 16841"/>
                <a:gd name="T51" fmla="*/ 454 h 726"/>
                <a:gd name="T52" fmla="*/ 2746 w 16841"/>
                <a:gd name="T53" fmla="*/ 529 h 726"/>
                <a:gd name="T54" fmla="*/ 2454 w 16841"/>
                <a:gd name="T55" fmla="*/ 461 h 726"/>
                <a:gd name="T56" fmla="*/ 2135 w 16841"/>
                <a:gd name="T57" fmla="*/ 400 h 726"/>
                <a:gd name="T58" fmla="*/ 1980 w 16841"/>
                <a:gd name="T59" fmla="*/ 346 h 726"/>
                <a:gd name="T60" fmla="*/ 1810 w 16841"/>
                <a:gd name="T61" fmla="*/ 170 h 726"/>
                <a:gd name="T62" fmla="*/ 1783 w 16841"/>
                <a:gd name="T63" fmla="*/ 68 h 726"/>
                <a:gd name="T64" fmla="*/ 610 w 16841"/>
                <a:gd name="T65" fmla="*/ 14 h 726"/>
                <a:gd name="T66" fmla="*/ 603 w 16841"/>
                <a:gd name="T67" fmla="*/ 102 h 726"/>
                <a:gd name="T68" fmla="*/ 237 w 16841"/>
                <a:gd name="T69" fmla="*/ 197 h 726"/>
                <a:gd name="T70" fmla="*/ 13 w 16841"/>
                <a:gd name="T71" fmla="*/ 176 h 726"/>
                <a:gd name="T72" fmla="*/ 237 w 16841"/>
                <a:gd name="T73" fmla="*/ 115 h 726"/>
                <a:gd name="T74" fmla="*/ 434 w 16841"/>
                <a:gd name="T75" fmla="*/ 61 h 726"/>
                <a:gd name="T76" fmla="*/ 569 w 16841"/>
                <a:gd name="T77" fmla="*/ 21 h 726"/>
                <a:gd name="T78" fmla="*/ 929 w 16841"/>
                <a:gd name="T79" fmla="*/ 14 h 726"/>
                <a:gd name="T80" fmla="*/ 698 w 16841"/>
                <a:gd name="T81" fmla="*/ 95 h 726"/>
                <a:gd name="T82" fmla="*/ 407 w 16841"/>
                <a:gd name="T83" fmla="*/ 190 h 726"/>
                <a:gd name="T84" fmla="*/ 61 w 16841"/>
                <a:gd name="T85" fmla="*/ 285 h 726"/>
                <a:gd name="T86" fmla="*/ 237 w 16841"/>
                <a:gd name="T87" fmla="*/ 197 h 726"/>
                <a:gd name="T88" fmla="*/ 603 w 16841"/>
                <a:gd name="T89" fmla="*/ 102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841" h="726">
                  <a:moveTo>
                    <a:pt x="420" y="0"/>
                  </a:moveTo>
                  <a:lnTo>
                    <a:pt x="610" y="14"/>
                  </a:lnTo>
                  <a:lnTo>
                    <a:pt x="569" y="21"/>
                  </a:lnTo>
                  <a:lnTo>
                    <a:pt x="542" y="27"/>
                  </a:lnTo>
                  <a:lnTo>
                    <a:pt x="495" y="41"/>
                  </a:lnTo>
                  <a:lnTo>
                    <a:pt x="434" y="61"/>
                  </a:lnTo>
                  <a:lnTo>
                    <a:pt x="386" y="75"/>
                  </a:lnTo>
                  <a:lnTo>
                    <a:pt x="312" y="102"/>
                  </a:lnTo>
                  <a:lnTo>
                    <a:pt x="237" y="115"/>
                  </a:lnTo>
                  <a:lnTo>
                    <a:pt x="162" y="129"/>
                  </a:lnTo>
                  <a:lnTo>
                    <a:pt x="88" y="149"/>
                  </a:lnTo>
                  <a:lnTo>
                    <a:pt x="13" y="176"/>
                  </a:lnTo>
                  <a:lnTo>
                    <a:pt x="0" y="129"/>
                  </a:lnTo>
                  <a:lnTo>
                    <a:pt x="47" y="109"/>
                  </a:lnTo>
                  <a:lnTo>
                    <a:pt x="115" y="95"/>
                  </a:lnTo>
                  <a:lnTo>
                    <a:pt x="190" y="75"/>
                  </a:lnTo>
                  <a:lnTo>
                    <a:pt x="312" y="48"/>
                  </a:lnTo>
                  <a:lnTo>
                    <a:pt x="359" y="34"/>
                  </a:lnTo>
                  <a:lnTo>
                    <a:pt x="420" y="0"/>
                  </a:lnTo>
                  <a:close/>
                  <a:moveTo>
                    <a:pt x="10794" y="0"/>
                  </a:moveTo>
                  <a:lnTo>
                    <a:pt x="11506" y="0"/>
                  </a:lnTo>
                  <a:lnTo>
                    <a:pt x="11499" y="88"/>
                  </a:lnTo>
                  <a:lnTo>
                    <a:pt x="11472" y="170"/>
                  </a:lnTo>
                  <a:lnTo>
                    <a:pt x="11451" y="292"/>
                  </a:lnTo>
                  <a:lnTo>
                    <a:pt x="11431" y="407"/>
                  </a:lnTo>
                  <a:lnTo>
                    <a:pt x="11397" y="509"/>
                  </a:lnTo>
                  <a:lnTo>
                    <a:pt x="11397" y="522"/>
                  </a:lnTo>
                  <a:lnTo>
                    <a:pt x="11390" y="590"/>
                  </a:lnTo>
                  <a:lnTo>
                    <a:pt x="11384" y="624"/>
                  </a:lnTo>
                  <a:lnTo>
                    <a:pt x="11363" y="726"/>
                  </a:lnTo>
                  <a:lnTo>
                    <a:pt x="11316" y="705"/>
                  </a:lnTo>
                  <a:lnTo>
                    <a:pt x="11248" y="678"/>
                  </a:lnTo>
                  <a:lnTo>
                    <a:pt x="11173" y="644"/>
                  </a:lnTo>
                  <a:lnTo>
                    <a:pt x="11173" y="638"/>
                  </a:lnTo>
                  <a:lnTo>
                    <a:pt x="11146" y="624"/>
                  </a:lnTo>
                  <a:lnTo>
                    <a:pt x="11092" y="590"/>
                  </a:lnTo>
                  <a:lnTo>
                    <a:pt x="11058" y="563"/>
                  </a:lnTo>
                  <a:lnTo>
                    <a:pt x="11017" y="515"/>
                  </a:lnTo>
                  <a:lnTo>
                    <a:pt x="10983" y="461"/>
                  </a:lnTo>
                  <a:lnTo>
                    <a:pt x="10983" y="454"/>
                  </a:lnTo>
                  <a:lnTo>
                    <a:pt x="10943" y="400"/>
                  </a:lnTo>
                  <a:lnTo>
                    <a:pt x="10902" y="326"/>
                  </a:lnTo>
                  <a:lnTo>
                    <a:pt x="10861" y="251"/>
                  </a:lnTo>
                  <a:lnTo>
                    <a:pt x="10834" y="170"/>
                  </a:lnTo>
                  <a:lnTo>
                    <a:pt x="10814" y="88"/>
                  </a:lnTo>
                  <a:lnTo>
                    <a:pt x="10794" y="0"/>
                  </a:lnTo>
                  <a:close/>
                  <a:moveTo>
                    <a:pt x="16163" y="14"/>
                  </a:moveTo>
                  <a:lnTo>
                    <a:pt x="16835" y="0"/>
                  </a:lnTo>
                  <a:lnTo>
                    <a:pt x="16841" y="366"/>
                  </a:lnTo>
                  <a:lnTo>
                    <a:pt x="16760" y="366"/>
                  </a:lnTo>
                  <a:lnTo>
                    <a:pt x="16692" y="360"/>
                  </a:lnTo>
                  <a:lnTo>
                    <a:pt x="16604" y="353"/>
                  </a:lnTo>
                  <a:lnTo>
                    <a:pt x="16523" y="346"/>
                  </a:lnTo>
                  <a:lnTo>
                    <a:pt x="16435" y="339"/>
                  </a:lnTo>
                  <a:lnTo>
                    <a:pt x="16272" y="326"/>
                  </a:lnTo>
                  <a:lnTo>
                    <a:pt x="16204" y="292"/>
                  </a:lnTo>
                  <a:lnTo>
                    <a:pt x="16170" y="258"/>
                  </a:lnTo>
                  <a:lnTo>
                    <a:pt x="16163" y="210"/>
                  </a:lnTo>
                  <a:lnTo>
                    <a:pt x="16170" y="149"/>
                  </a:lnTo>
                  <a:lnTo>
                    <a:pt x="16163" y="95"/>
                  </a:lnTo>
                  <a:lnTo>
                    <a:pt x="16170" y="41"/>
                  </a:lnTo>
                  <a:lnTo>
                    <a:pt x="16163" y="14"/>
                  </a:lnTo>
                  <a:close/>
                  <a:moveTo>
                    <a:pt x="1695" y="14"/>
                  </a:moveTo>
                  <a:lnTo>
                    <a:pt x="1763" y="14"/>
                  </a:lnTo>
                  <a:lnTo>
                    <a:pt x="1776" y="41"/>
                  </a:lnTo>
                  <a:lnTo>
                    <a:pt x="1695" y="14"/>
                  </a:lnTo>
                  <a:close/>
                  <a:moveTo>
                    <a:pt x="1763" y="14"/>
                  </a:moveTo>
                  <a:lnTo>
                    <a:pt x="2074" y="14"/>
                  </a:lnTo>
                  <a:lnTo>
                    <a:pt x="2108" y="41"/>
                  </a:lnTo>
                  <a:lnTo>
                    <a:pt x="2163" y="95"/>
                  </a:lnTo>
                  <a:lnTo>
                    <a:pt x="2210" y="136"/>
                  </a:lnTo>
                  <a:lnTo>
                    <a:pt x="2264" y="197"/>
                  </a:lnTo>
                  <a:lnTo>
                    <a:pt x="2325" y="251"/>
                  </a:lnTo>
                  <a:lnTo>
                    <a:pt x="2393" y="292"/>
                  </a:lnTo>
                  <a:lnTo>
                    <a:pt x="2454" y="346"/>
                  </a:lnTo>
                  <a:lnTo>
                    <a:pt x="2515" y="380"/>
                  </a:lnTo>
                  <a:lnTo>
                    <a:pt x="2569" y="421"/>
                  </a:lnTo>
                  <a:lnTo>
                    <a:pt x="2637" y="454"/>
                  </a:lnTo>
                  <a:lnTo>
                    <a:pt x="2759" y="522"/>
                  </a:lnTo>
                  <a:lnTo>
                    <a:pt x="2827" y="549"/>
                  </a:lnTo>
                  <a:lnTo>
                    <a:pt x="2746" y="529"/>
                  </a:lnTo>
                  <a:lnTo>
                    <a:pt x="2644" y="509"/>
                  </a:lnTo>
                  <a:lnTo>
                    <a:pt x="2536" y="488"/>
                  </a:lnTo>
                  <a:lnTo>
                    <a:pt x="2454" y="461"/>
                  </a:lnTo>
                  <a:lnTo>
                    <a:pt x="2359" y="441"/>
                  </a:lnTo>
                  <a:lnTo>
                    <a:pt x="2224" y="421"/>
                  </a:lnTo>
                  <a:lnTo>
                    <a:pt x="2135" y="400"/>
                  </a:lnTo>
                  <a:lnTo>
                    <a:pt x="2102" y="400"/>
                  </a:lnTo>
                  <a:lnTo>
                    <a:pt x="2041" y="380"/>
                  </a:lnTo>
                  <a:lnTo>
                    <a:pt x="1980" y="346"/>
                  </a:lnTo>
                  <a:lnTo>
                    <a:pt x="1878" y="278"/>
                  </a:lnTo>
                  <a:lnTo>
                    <a:pt x="1837" y="217"/>
                  </a:lnTo>
                  <a:lnTo>
                    <a:pt x="1810" y="170"/>
                  </a:lnTo>
                  <a:lnTo>
                    <a:pt x="1806" y="145"/>
                  </a:lnTo>
                  <a:lnTo>
                    <a:pt x="1796" y="122"/>
                  </a:lnTo>
                  <a:lnTo>
                    <a:pt x="1783" y="68"/>
                  </a:lnTo>
                  <a:lnTo>
                    <a:pt x="1776" y="41"/>
                  </a:lnTo>
                  <a:lnTo>
                    <a:pt x="1763" y="14"/>
                  </a:lnTo>
                  <a:close/>
                  <a:moveTo>
                    <a:pt x="610" y="14"/>
                  </a:moveTo>
                  <a:lnTo>
                    <a:pt x="881" y="14"/>
                  </a:lnTo>
                  <a:lnTo>
                    <a:pt x="691" y="68"/>
                  </a:lnTo>
                  <a:lnTo>
                    <a:pt x="603" y="102"/>
                  </a:lnTo>
                  <a:lnTo>
                    <a:pt x="488" y="129"/>
                  </a:lnTo>
                  <a:lnTo>
                    <a:pt x="359" y="170"/>
                  </a:lnTo>
                  <a:lnTo>
                    <a:pt x="237" y="197"/>
                  </a:lnTo>
                  <a:lnTo>
                    <a:pt x="122" y="231"/>
                  </a:lnTo>
                  <a:lnTo>
                    <a:pt x="47" y="258"/>
                  </a:lnTo>
                  <a:lnTo>
                    <a:pt x="13" y="176"/>
                  </a:lnTo>
                  <a:lnTo>
                    <a:pt x="88" y="149"/>
                  </a:lnTo>
                  <a:lnTo>
                    <a:pt x="162" y="129"/>
                  </a:lnTo>
                  <a:lnTo>
                    <a:pt x="237" y="115"/>
                  </a:lnTo>
                  <a:lnTo>
                    <a:pt x="312" y="102"/>
                  </a:lnTo>
                  <a:lnTo>
                    <a:pt x="386" y="75"/>
                  </a:lnTo>
                  <a:lnTo>
                    <a:pt x="434" y="61"/>
                  </a:lnTo>
                  <a:lnTo>
                    <a:pt x="495" y="41"/>
                  </a:lnTo>
                  <a:lnTo>
                    <a:pt x="542" y="27"/>
                  </a:lnTo>
                  <a:lnTo>
                    <a:pt x="569" y="21"/>
                  </a:lnTo>
                  <a:lnTo>
                    <a:pt x="610" y="14"/>
                  </a:lnTo>
                  <a:close/>
                  <a:moveTo>
                    <a:pt x="881" y="14"/>
                  </a:moveTo>
                  <a:lnTo>
                    <a:pt x="929" y="14"/>
                  </a:lnTo>
                  <a:lnTo>
                    <a:pt x="874" y="41"/>
                  </a:lnTo>
                  <a:lnTo>
                    <a:pt x="793" y="61"/>
                  </a:lnTo>
                  <a:lnTo>
                    <a:pt x="698" y="95"/>
                  </a:lnTo>
                  <a:lnTo>
                    <a:pt x="610" y="129"/>
                  </a:lnTo>
                  <a:lnTo>
                    <a:pt x="529" y="156"/>
                  </a:lnTo>
                  <a:lnTo>
                    <a:pt x="407" y="190"/>
                  </a:lnTo>
                  <a:lnTo>
                    <a:pt x="278" y="217"/>
                  </a:lnTo>
                  <a:lnTo>
                    <a:pt x="162" y="258"/>
                  </a:lnTo>
                  <a:lnTo>
                    <a:pt x="61" y="285"/>
                  </a:lnTo>
                  <a:lnTo>
                    <a:pt x="47" y="258"/>
                  </a:lnTo>
                  <a:lnTo>
                    <a:pt x="122" y="231"/>
                  </a:lnTo>
                  <a:lnTo>
                    <a:pt x="237" y="197"/>
                  </a:lnTo>
                  <a:lnTo>
                    <a:pt x="359" y="170"/>
                  </a:lnTo>
                  <a:lnTo>
                    <a:pt x="488" y="129"/>
                  </a:lnTo>
                  <a:lnTo>
                    <a:pt x="603" y="102"/>
                  </a:lnTo>
                  <a:lnTo>
                    <a:pt x="691" y="68"/>
                  </a:lnTo>
                  <a:lnTo>
                    <a:pt x="881" y="14"/>
                  </a:lnTo>
                  <a:close/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9" name="Freeform 274"/>
            <p:cNvSpPr>
              <a:spLocks noEditPoints="1"/>
            </p:cNvSpPr>
            <p:nvPr/>
          </p:nvSpPr>
          <p:spPr bwMode="auto">
            <a:xfrm>
              <a:off x="3846222" y="1874482"/>
              <a:ext cx="6756112" cy="276193"/>
            </a:xfrm>
            <a:custGeom>
              <a:avLst/>
              <a:gdLst>
                <a:gd name="T0" fmla="*/ 1003 w 15390"/>
                <a:gd name="T1" fmla="*/ 27 h 630"/>
                <a:gd name="T2" fmla="*/ 1030 w 15390"/>
                <a:gd name="T3" fmla="*/ 129 h 630"/>
                <a:gd name="T4" fmla="*/ 874 w 15390"/>
                <a:gd name="T5" fmla="*/ 88 h 630"/>
                <a:gd name="T6" fmla="*/ 678 w 15390"/>
                <a:gd name="T7" fmla="*/ 13 h 630"/>
                <a:gd name="T8" fmla="*/ 1383 w 15390"/>
                <a:gd name="T9" fmla="*/ 0 h 630"/>
                <a:gd name="T10" fmla="*/ 1512 w 15390"/>
                <a:gd name="T11" fmla="*/ 122 h 630"/>
                <a:gd name="T12" fmla="*/ 1708 w 15390"/>
                <a:gd name="T13" fmla="*/ 291 h 630"/>
                <a:gd name="T14" fmla="*/ 1912 w 15390"/>
                <a:gd name="T15" fmla="*/ 413 h 630"/>
                <a:gd name="T16" fmla="*/ 2224 w 15390"/>
                <a:gd name="T17" fmla="*/ 562 h 630"/>
                <a:gd name="T18" fmla="*/ 2407 w 15390"/>
                <a:gd name="T19" fmla="*/ 630 h 630"/>
                <a:gd name="T20" fmla="*/ 2054 w 15390"/>
                <a:gd name="T21" fmla="*/ 535 h 630"/>
                <a:gd name="T22" fmla="*/ 1796 w 15390"/>
                <a:gd name="T23" fmla="*/ 407 h 630"/>
                <a:gd name="T24" fmla="*/ 1620 w 15390"/>
                <a:gd name="T25" fmla="*/ 278 h 630"/>
                <a:gd name="T26" fmla="*/ 1437 w 15390"/>
                <a:gd name="T27" fmla="*/ 122 h 630"/>
                <a:gd name="T28" fmla="*/ 1301 w 15390"/>
                <a:gd name="T29" fmla="*/ 0 h 630"/>
                <a:gd name="T30" fmla="*/ 678 w 15390"/>
                <a:gd name="T31" fmla="*/ 13 h 630"/>
                <a:gd name="T32" fmla="*/ 874 w 15390"/>
                <a:gd name="T33" fmla="*/ 88 h 630"/>
                <a:gd name="T34" fmla="*/ 1030 w 15390"/>
                <a:gd name="T35" fmla="*/ 129 h 630"/>
                <a:gd name="T36" fmla="*/ 922 w 15390"/>
                <a:gd name="T37" fmla="*/ 122 h 630"/>
                <a:gd name="T38" fmla="*/ 712 w 15390"/>
                <a:gd name="T39" fmla="*/ 47 h 630"/>
                <a:gd name="T40" fmla="*/ 156 w 15390"/>
                <a:gd name="T41" fmla="*/ 0 h 630"/>
                <a:gd name="T42" fmla="*/ 637 w 15390"/>
                <a:gd name="T43" fmla="*/ 190 h 630"/>
                <a:gd name="T44" fmla="*/ 637 w 15390"/>
                <a:gd name="T45" fmla="*/ 305 h 630"/>
                <a:gd name="T46" fmla="*/ 535 w 15390"/>
                <a:gd name="T47" fmla="*/ 339 h 630"/>
                <a:gd name="T48" fmla="*/ 420 w 15390"/>
                <a:gd name="T49" fmla="*/ 325 h 630"/>
                <a:gd name="T50" fmla="*/ 81 w 15390"/>
                <a:gd name="T51" fmla="*/ 318 h 630"/>
                <a:gd name="T52" fmla="*/ 0 w 15390"/>
                <a:gd name="T53" fmla="*/ 264 h 630"/>
                <a:gd name="T54" fmla="*/ 40 w 15390"/>
                <a:gd name="T55" fmla="*/ 176 h 630"/>
                <a:gd name="T56" fmla="*/ 95 w 15390"/>
                <a:gd name="T57" fmla="*/ 54 h 630"/>
                <a:gd name="T58" fmla="*/ 13906 w 15390"/>
                <a:gd name="T59" fmla="*/ 0 h 630"/>
                <a:gd name="T60" fmla="*/ 15384 w 15390"/>
                <a:gd name="T61" fmla="*/ 61 h 630"/>
                <a:gd name="T62" fmla="*/ 15370 w 15390"/>
                <a:gd name="T63" fmla="*/ 169 h 630"/>
                <a:gd name="T64" fmla="*/ 15296 w 15390"/>
                <a:gd name="T65" fmla="*/ 230 h 630"/>
                <a:gd name="T66" fmla="*/ 15140 w 15390"/>
                <a:gd name="T67" fmla="*/ 251 h 630"/>
                <a:gd name="T68" fmla="*/ 14577 w 15390"/>
                <a:gd name="T69" fmla="*/ 257 h 630"/>
                <a:gd name="T70" fmla="*/ 14251 w 15390"/>
                <a:gd name="T71" fmla="*/ 251 h 630"/>
                <a:gd name="T72" fmla="*/ 14014 w 15390"/>
                <a:gd name="T73" fmla="*/ 196 h 630"/>
                <a:gd name="T74" fmla="*/ 13953 w 15390"/>
                <a:gd name="T75" fmla="*/ 115 h 630"/>
                <a:gd name="T76" fmla="*/ 13906 w 15390"/>
                <a:gd name="T77" fmla="*/ 0 h 630"/>
                <a:gd name="T78" fmla="*/ 3220 w 15390"/>
                <a:gd name="T79" fmla="*/ 40 h 630"/>
                <a:gd name="T80" fmla="*/ 3125 w 15390"/>
                <a:gd name="T81" fmla="*/ 142 h 630"/>
                <a:gd name="T82" fmla="*/ 2942 w 15390"/>
                <a:gd name="T83" fmla="*/ 278 h 630"/>
                <a:gd name="T84" fmla="*/ 2834 w 15390"/>
                <a:gd name="T85" fmla="*/ 332 h 630"/>
                <a:gd name="T86" fmla="*/ 2908 w 15390"/>
                <a:gd name="T87" fmla="*/ 122 h 630"/>
                <a:gd name="T88" fmla="*/ 2963 w 15390"/>
                <a:gd name="T89" fmla="*/ 20 h 630"/>
                <a:gd name="T90" fmla="*/ 3037 w 15390"/>
                <a:gd name="T91" fmla="*/ 74 h 630"/>
                <a:gd name="T92" fmla="*/ 3139 w 15390"/>
                <a:gd name="T93" fmla="*/ 47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390" h="630">
                  <a:moveTo>
                    <a:pt x="630" y="0"/>
                  </a:moveTo>
                  <a:lnTo>
                    <a:pt x="922" y="0"/>
                  </a:lnTo>
                  <a:lnTo>
                    <a:pt x="1003" y="27"/>
                  </a:lnTo>
                  <a:lnTo>
                    <a:pt x="1010" y="54"/>
                  </a:lnTo>
                  <a:lnTo>
                    <a:pt x="1023" y="108"/>
                  </a:lnTo>
                  <a:lnTo>
                    <a:pt x="1030" y="129"/>
                  </a:lnTo>
                  <a:lnTo>
                    <a:pt x="996" y="122"/>
                  </a:lnTo>
                  <a:lnTo>
                    <a:pt x="949" y="108"/>
                  </a:lnTo>
                  <a:lnTo>
                    <a:pt x="874" y="88"/>
                  </a:lnTo>
                  <a:lnTo>
                    <a:pt x="793" y="54"/>
                  </a:lnTo>
                  <a:lnTo>
                    <a:pt x="745" y="34"/>
                  </a:lnTo>
                  <a:lnTo>
                    <a:pt x="678" y="13"/>
                  </a:lnTo>
                  <a:lnTo>
                    <a:pt x="630" y="0"/>
                  </a:lnTo>
                  <a:close/>
                  <a:moveTo>
                    <a:pt x="1301" y="0"/>
                  </a:moveTo>
                  <a:lnTo>
                    <a:pt x="1383" y="0"/>
                  </a:lnTo>
                  <a:lnTo>
                    <a:pt x="1417" y="27"/>
                  </a:lnTo>
                  <a:lnTo>
                    <a:pt x="1457" y="61"/>
                  </a:lnTo>
                  <a:lnTo>
                    <a:pt x="1512" y="122"/>
                  </a:lnTo>
                  <a:lnTo>
                    <a:pt x="1586" y="183"/>
                  </a:lnTo>
                  <a:lnTo>
                    <a:pt x="1640" y="237"/>
                  </a:lnTo>
                  <a:lnTo>
                    <a:pt x="1708" y="291"/>
                  </a:lnTo>
                  <a:lnTo>
                    <a:pt x="1776" y="339"/>
                  </a:lnTo>
                  <a:lnTo>
                    <a:pt x="1851" y="393"/>
                  </a:lnTo>
                  <a:lnTo>
                    <a:pt x="1912" y="413"/>
                  </a:lnTo>
                  <a:lnTo>
                    <a:pt x="2020" y="474"/>
                  </a:lnTo>
                  <a:lnTo>
                    <a:pt x="2156" y="542"/>
                  </a:lnTo>
                  <a:lnTo>
                    <a:pt x="2224" y="562"/>
                  </a:lnTo>
                  <a:lnTo>
                    <a:pt x="2291" y="576"/>
                  </a:lnTo>
                  <a:lnTo>
                    <a:pt x="2346" y="596"/>
                  </a:lnTo>
                  <a:lnTo>
                    <a:pt x="2407" y="630"/>
                  </a:lnTo>
                  <a:lnTo>
                    <a:pt x="2325" y="610"/>
                  </a:lnTo>
                  <a:lnTo>
                    <a:pt x="2122" y="556"/>
                  </a:lnTo>
                  <a:lnTo>
                    <a:pt x="2054" y="535"/>
                  </a:lnTo>
                  <a:lnTo>
                    <a:pt x="1986" y="508"/>
                  </a:lnTo>
                  <a:lnTo>
                    <a:pt x="1864" y="440"/>
                  </a:lnTo>
                  <a:lnTo>
                    <a:pt x="1796" y="407"/>
                  </a:lnTo>
                  <a:lnTo>
                    <a:pt x="1742" y="366"/>
                  </a:lnTo>
                  <a:lnTo>
                    <a:pt x="1681" y="332"/>
                  </a:lnTo>
                  <a:lnTo>
                    <a:pt x="1620" y="278"/>
                  </a:lnTo>
                  <a:lnTo>
                    <a:pt x="1552" y="237"/>
                  </a:lnTo>
                  <a:lnTo>
                    <a:pt x="1491" y="183"/>
                  </a:lnTo>
                  <a:lnTo>
                    <a:pt x="1437" y="122"/>
                  </a:lnTo>
                  <a:lnTo>
                    <a:pt x="1390" y="81"/>
                  </a:lnTo>
                  <a:lnTo>
                    <a:pt x="1335" y="27"/>
                  </a:lnTo>
                  <a:lnTo>
                    <a:pt x="1301" y="0"/>
                  </a:lnTo>
                  <a:close/>
                  <a:moveTo>
                    <a:pt x="576" y="0"/>
                  </a:moveTo>
                  <a:lnTo>
                    <a:pt x="630" y="0"/>
                  </a:lnTo>
                  <a:lnTo>
                    <a:pt x="678" y="13"/>
                  </a:lnTo>
                  <a:lnTo>
                    <a:pt x="745" y="34"/>
                  </a:lnTo>
                  <a:lnTo>
                    <a:pt x="793" y="54"/>
                  </a:lnTo>
                  <a:lnTo>
                    <a:pt x="874" y="88"/>
                  </a:lnTo>
                  <a:lnTo>
                    <a:pt x="949" y="108"/>
                  </a:lnTo>
                  <a:lnTo>
                    <a:pt x="996" y="122"/>
                  </a:lnTo>
                  <a:lnTo>
                    <a:pt x="1030" y="129"/>
                  </a:lnTo>
                  <a:lnTo>
                    <a:pt x="1037" y="156"/>
                  </a:lnTo>
                  <a:lnTo>
                    <a:pt x="983" y="135"/>
                  </a:lnTo>
                  <a:lnTo>
                    <a:pt x="922" y="122"/>
                  </a:lnTo>
                  <a:lnTo>
                    <a:pt x="840" y="95"/>
                  </a:lnTo>
                  <a:lnTo>
                    <a:pt x="773" y="74"/>
                  </a:lnTo>
                  <a:lnTo>
                    <a:pt x="712" y="47"/>
                  </a:lnTo>
                  <a:lnTo>
                    <a:pt x="637" y="27"/>
                  </a:lnTo>
                  <a:lnTo>
                    <a:pt x="576" y="0"/>
                  </a:lnTo>
                  <a:close/>
                  <a:moveTo>
                    <a:pt x="156" y="0"/>
                  </a:moveTo>
                  <a:lnTo>
                    <a:pt x="576" y="0"/>
                  </a:lnTo>
                  <a:lnTo>
                    <a:pt x="637" y="27"/>
                  </a:lnTo>
                  <a:lnTo>
                    <a:pt x="637" y="190"/>
                  </a:lnTo>
                  <a:lnTo>
                    <a:pt x="644" y="230"/>
                  </a:lnTo>
                  <a:lnTo>
                    <a:pt x="644" y="271"/>
                  </a:lnTo>
                  <a:lnTo>
                    <a:pt x="637" y="305"/>
                  </a:lnTo>
                  <a:lnTo>
                    <a:pt x="617" y="318"/>
                  </a:lnTo>
                  <a:lnTo>
                    <a:pt x="569" y="332"/>
                  </a:lnTo>
                  <a:lnTo>
                    <a:pt x="535" y="339"/>
                  </a:lnTo>
                  <a:lnTo>
                    <a:pt x="501" y="339"/>
                  </a:lnTo>
                  <a:lnTo>
                    <a:pt x="474" y="332"/>
                  </a:lnTo>
                  <a:lnTo>
                    <a:pt x="420" y="325"/>
                  </a:lnTo>
                  <a:lnTo>
                    <a:pt x="210" y="325"/>
                  </a:lnTo>
                  <a:lnTo>
                    <a:pt x="142" y="318"/>
                  </a:lnTo>
                  <a:lnTo>
                    <a:pt x="81" y="318"/>
                  </a:lnTo>
                  <a:lnTo>
                    <a:pt x="40" y="312"/>
                  </a:lnTo>
                  <a:lnTo>
                    <a:pt x="13" y="305"/>
                  </a:lnTo>
                  <a:lnTo>
                    <a:pt x="0" y="264"/>
                  </a:lnTo>
                  <a:lnTo>
                    <a:pt x="0" y="237"/>
                  </a:lnTo>
                  <a:lnTo>
                    <a:pt x="13" y="210"/>
                  </a:lnTo>
                  <a:lnTo>
                    <a:pt x="40" y="176"/>
                  </a:lnTo>
                  <a:lnTo>
                    <a:pt x="61" y="135"/>
                  </a:lnTo>
                  <a:lnTo>
                    <a:pt x="74" y="95"/>
                  </a:lnTo>
                  <a:lnTo>
                    <a:pt x="95" y="54"/>
                  </a:lnTo>
                  <a:lnTo>
                    <a:pt x="101" y="27"/>
                  </a:lnTo>
                  <a:lnTo>
                    <a:pt x="156" y="0"/>
                  </a:lnTo>
                  <a:close/>
                  <a:moveTo>
                    <a:pt x="13906" y="0"/>
                  </a:moveTo>
                  <a:lnTo>
                    <a:pt x="15390" y="0"/>
                  </a:lnTo>
                  <a:lnTo>
                    <a:pt x="15390" y="34"/>
                  </a:lnTo>
                  <a:lnTo>
                    <a:pt x="15384" y="61"/>
                  </a:lnTo>
                  <a:lnTo>
                    <a:pt x="15377" y="101"/>
                  </a:lnTo>
                  <a:lnTo>
                    <a:pt x="15377" y="135"/>
                  </a:lnTo>
                  <a:lnTo>
                    <a:pt x="15370" y="169"/>
                  </a:lnTo>
                  <a:lnTo>
                    <a:pt x="15350" y="190"/>
                  </a:lnTo>
                  <a:lnTo>
                    <a:pt x="15323" y="210"/>
                  </a:lnTo>
                  <a:lnTo>
                    <a:pt x="15296" y="230"/>
                  </a:lnTo>
                  <a:lnTo>
                    <a:pt x="15248" y="237"/>
                  </a:lnTo>
                  <a:lnTo>
                    <a:pt x="15187" y="244"/>
                  </a:lnTo>
                  <a:lnTo>
                    <a:pt x="15140" y="251"/>
                  </a:lnTo>
                  <a:lnTo>
                    <a:pt x="14760" y="251"/>
                  </a:lnTo>
                  <a:lnTo>
                    <a:pt x="14658" y="257"/>
                  </a:lnTo>
                  <a:lnTo>
                    <a:pt x="14577" y="257"/>
                  </a:lnTo>
                  <a:lnTo>
                    <a:pt x="14475" y="264"/>
                  </a:lnTo>
                  <a:lnTo>
                    <a:pt x="14353" y="257"/>
                  </a:lnTo>
                  <a:lnTo>
                    <a:pt x="14251" y="251"/>
                  </a:lnTo>
                  <a:lnTo>
                    <a:pt x="14163" y="244"/>
                  </a:lnTo>
                  <a:lnTo>
                    <a:pt x="14082" y="230"/>
                  </a:lnTo>
                  <a:lnTo>
                    <a:pt x="14014" y="196"/>
                  </a:lnTo>
                  <a:lnTo>
                    <a:pt x="13994" y="176"/>
                  </a:lnTo>
                  <a:lnTo>
                    <a:pt x="13973" y="156"/>
                  </a:lnTo>
                  <a:lnTo>
                    <a:pt x="13953" y="115"/>
                  </a:lnTo>
                  <a:lnTo>
                    <a:pt x="13946" y="88"/>
                  </a:lnTo>
                  <a:lnTo>
                    <a:pt x="13933" y="61"/>
                  </a:lnTo>
                  <a:lnTo>
                    <a:pt x="13906" y="0"/>
                  </a:lnTo>
                  <a:close/>
                  <a:moveTo>
                    <a:pt x="3207" y="0"/>
                  </a:moveTo>
                  <a:lnTo>
                    <a:pt x="3241" y="0"/>
                  </a:lnTo>
                  <a:lnTo>
                    <a:pt x="3220" y="40"/>
                  </a:lnTo>
                  <a:lnTo>
                    <a:pt x="3200" y="74"/>
                  </a:lnTo>
                  <a:lnTo>
                    <a:pt x="3159" y="108"/>
                  </a:lnTo>
                  <a:lnTo>
                    <a:pt x="3125" y="142"/>
                  </a:lnTo>
                  <a:lnTo>
                    <a:pt x="3085" y="176"/>
                  </a:lnTo>
                  <a:lnTo>
                    <a:pt x="3051" y="210"/>
                  </a:lnTo>
                  <a:lnTo>
                    <a:pt x="2942" y="278"/>
                  </a:lnTo>
                  <a:lnTo>
                    <a:pt x="2861" y="346"/>
                  </a:lnTo>
                  <a:lnTo>
                    <a:pt x="2813" y="379"/>
                  </a:lnTo>
                  <a:lnTo>
                    <a:pt x="2834" y="332"/>
                  </a:lnTo>
                  <a:lnTo>
                    <a:pt x="2854" y="257"/>
                  </a:lnTo>
                  <a:lnTo>
                    <a:pt x="2888" y="183"/>
                  </a:lnTo>
                  <a:lnTo>
                    <a:pt x="2908" y="122"/>
                  </a:lnTo>
                  <a:lnTo>
                    <a:pt x="2922" y="47"/>
                  </a:lnTo>
                  <a:lnTo>
                    <a:pt x="2929" y="0"/>
                  </a:lnTo>
                  <a:lnTo>
                    <a:pt x="2963" y="20"/>
                  </a:lnTo>
                  <a:lnTo>
                    <a:pt x="2983" y="40"/>
                  </a:lnTo>
                  <a:lnTo>
                    <a:pt x="3003" y="54"/>
                  </a:lnTo>
                  <a:lnTo>
                    <a:pt x="3037" y="74"/>
                  </a:lnTo>
                  <a:lnTo>
                    <a:pt x="3078" y="81"/>
                  </a:lnTo>
                  <a:lnTo>
                    <a:pt x="3112" y="74"/>
                  </a:lnTo>
                  <a:lnTo>
                    <a:pt x="3139" y="47"/>
                  </a:lnTo>
                  <a:lnTo>
                    <a:pt x="3159" y="34"/>
                  </a:lnTo>
                  <a:lnTo>
                    <a:pt x="3207" y="0"/>
                  </a:lnTo>
                  <a:close/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0" name="Freeform 275"/>
            <p:cNvSpPr>
              <a:spLocks noEditPoints="1"/>
            </p:cNvSpPr>
            <p:nvPr/>
          </p:nvSpPr>
          <p:spPr bwMode="auto">
            <a:xfrm>
              <a:off x="5057223" y="1874482"/>
              <a:ext cx="5842550" cy="237565"/>
            </a:xfrm>
            <a:custGeom>
              <a:avLst/>
              <a:gdLst>
                <a:gd name="T0" fmla="*/ 1085 w 13309"/>
                <a:gd name="T1" fmla="*/ 13 h 542"/>
                <a:gd name="T2" fmla="*/ 977 w 13309"/>
                <a:gd name="T3" fmla="*/ 74 h 542"/>
                <a:gd name="T4" fmla="*/ 787 w 13309"/>
                <a:gd name="T5" fmla="*/ 190 h 542"/>
                <a:gd name="T6" fmla="*/ 617 w 13309"/>
                <a:gd name="T7" fmla="*/ 271 h 542"/>
                <a:gd name="T8" fmla="*/ 448 w 13309"/>
                <a:gd name="T9" fmla="*/ 346 h 542"/>
                <a:gd name="T10" fmla="*/ 285 w 13309"/>
                <a:gd name="T11" fmla="*/ 407 h 542"/>
                <a:gd name="T12" fmla="*/ 129 w 13309"/>
                <a:gd name="T13" fmla="*/ 461 h 542"/>
                <a:gd name="T14" fmla="*/ 14 w 13309"/>
                <a:gd name="T15" fmla="*/ 508 h 542"/>
                <a:gd name="T16" fmla="*/ 41 w 13309"/>
                <a:gd name="T17" fmla="*/ 413 h 542"/>
                <a:gd name="T18" fmla="*/ 183 w 13309"/>
                <a:gd name="T19" fmla="*/ 278 h 542"/>
                <a:gd name="T20" fmla="*/ 366 w 13309"/>
                <a:gd name="T21" fmla="*/ 142 h 542"/>
                <a:gd name="T22" fmla="*/ 461 w 13309"/>
                <a:gd name="T23" fmla="*/ 40 h 542"/>
                <a:gd name="T24" fmla="*/ 11255 w 13309"/>
                <a:gd name="T25" fmla="*/ 196 h 542"/>
                <a:gd name="T26" fmla="*/ 11492 w 13309"/>
                <a:gd name="T27" fmla="*/ 251 h 542"/>
                <a:gd name="T28" fmla="*/ 11818 w 13309"/>
                <a:gd name="T29" fmla="*/ 257 h 542"/>
                <a:gd name="T30" fmla="*/ 12381 w 13309"/>
                <a:gd name="T31" fmla="*/ 251 h 542"/>
                <a:gd name="T32" fmla="*/ 12537 w 13309"/>
                <a:gd name="T33" fmla="*/ 230 h 542"/>
                <a:gd name="T34" fmla="*/ 12611 w 13309"/>
                <a:gd name="T35" fmla="*/ 169 h 542"/>
                <a:gd name="T36" fmla="*/ 12625 w 13309"/>
                <a:gd name="T37" fmla="*/ 61 h 542"/>
                <a:gd name="T38" fmla="*/ 12638 w 13309"/>
                <a:gd name="T39" fmla="*/ 27 h 542"/>
                <a:gd name="T40" fmla="*/ 12631 w 13309"/>
                <a:gd name="T41" fmla="*/ 196 h 542"/>
                <a:gd name="T42" fmla="*/ 12740 w 13309"/>
                <a:gd name="T43" fmla="*/ 312 h 542"/>
                <a:gd name="T44" fmla="*/ 13072 w 13309"/>
                <a:gd name="T45" fmla="*/ 339 h 542"/>
                <a:gd name="T46" fmla="*/ 13309 w 13309"/>
                <a:gd name="T47" fmla="*/ 352 h 542"/>
                <a:gd name="T48" fmla="*/ 13215 w 13309"/>
                <a:gd name="T49" fmla="*/ 508 h 542"/>
                <a:gd name="T50" fmla="*/ 12903 w 13309"/>
                <a:gd name="T51" fmla="*/ 427 h 542"/>
                <a:gd name="T52" fmla="*/ 12598 w 13309"/>
                <a:gd name="T53" fmla="*/ 379 h 542"/>
                <a:gd name="T54" fmla="*/ 12482 w 13309"/>
                <a:gd name="T55" fmla="*/ 393 h 542"/>
                <a:gd name="T56" fmla="*/ 12204 w 13309"/>
                <a:gd name="T57" fmla="*/ 379 h 542"/>
                <a:gd name="T58" fmla="*/ 11777 w 13309"/>
                <a:gd name="T59" fmla="*/ 352 h 542"/>
                <a:gd name="T60" fmla="*/ 11479 w 13309"/>
                <a:gd name="T61" fmla="*/ 359 h 542"/>
                <a:gd name="T62" fmla="*/ 11398 w 13309"/>
                <a:gd name="T63" fmla="*/ 434 h 542"/>
                <a:gd name="T64" fmla="*/ 11282 w 13309"/>
                <a:gd name="T65" fmla="*/ 407 h 542"/>
                <a:gd name="T66" fmla="*/ 11174 w 13309"/>
                <a:gd name="T67" fmla="*/ 440 h 542"/>
                <a:gd name="T68" fmla="*/ 10943 w 13309"/>
                <a:gd name="T69" fmla="*/ 427 h 542"/>
                <a:gd name="T70" fmla="*/ 10692 w 13309"/>
                <a:gd name="T71" fmla="*/ 468 h 542"/>
                <a:gd name="T72" fmla="*/ 10550 w 13309"/>
                <a:gd name="T73" fmla="*/ 508 h 542"/>
                <a:gd name="T74" fmla="*/ 10638 w 13309"/>
                <a:gd name="T75" fmla="*/ 461 h 542"/>
                <a:gd name="T76" fmla="*/ 10909 w 13309"/>
                <a:gd name="T77" fmla="*/ 332 h 542"/>
                <a:gd name="T78" fmla="*/ 11099 w 13309"/>
                <a:gd name="T79" fmla="*/ 230 h 542"/>
                <a:gd name="T80" fmla="*/ 11235 w 13309"/>
                <a:gd name="T81" fmla="*/ 176 h 542"/>
                <a:gd name="T82" fmla="*/ 400 w 13309"/>
                <a:gd name="T83" fmla="*/ 34 h 542"/>
                <a:gd name="T84" fmla="*/ 319 w 13309"/>
                <a:gd name="T85" fmla="*/ 81 h 542"/>
                <a:gd name="T86" fmla="*/ 224 w 13309"/>
                <a:gd name="T87" fmla="*/ 40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309" h="542">
                  <a:moveTo>
                    <a:pt x="482" y="0"/>
                  </a:moveTo>
                  <a:lnTo>
                    <a:pt x="1112" y="0"/>
                  </a:lnTo>
                  <a:lnTo>
                    <a:pt x="1085" y="13"/>
                  </a:lnTo>
                  <a:lnTo>
                    <a:pt x="1058" y="27"/>
                  </a:lnTo>
                  <a:lnTo>
                    <a:pt x="1017" y="40"/>
                  </a:lnTo>
                  <a:lnTo>
                    <a:pt x="977" y="74"/>
                  </a:lnTo>
                  <a:lnTo>
                    <a:pt x="915" y="108"/>
                  </a:lnTo>
                  <a:lnTo>
                    <a:pt x="861" y="135"/>
                  </a:lnTo>
                  <a:lnTo>
                    <a:pt x="787" y="190"/>
                  </a:lnTo>
                  <a:lnTo>
                    <a:pt x="732" y="210"/>
                  </a:lnTo>
                  <a:lnTo>
                    <a:pt x="678" y="244"/>
                  </a:lnTo>
                  <a:lnTo>
                    <a:pt x="617" y="271"/>
                  </a:lnTo>
                  <a:lnTo>
                    <a:pt x="556" y="305"/>
                  </a:lnTo>
                  <a:lnTo>
                    <a:pt x="488" y="332"/>
                  </a:lnTo>
                  <a:lnTo>
                    <a:pt x="448" y="346"/>
                  </a:lnTo>
                  <a:lnTo>
                    <a:pt x="387" y="359"/>
                  </a:lnTo>
                  <a:lnTo>
                    <a:pt x="353" y="379"/>
                  </a:lnTo>
                  <a:lnTo>
                    <a:pt x="285" y="407"/>
                  </a:lnTo>
                  <a:lnTo>
                    <a:pt x="231" y="420"/>
                  </a:lnTo>
                  <a:lnTo>
                    <a:pt x="176" y="434"/>
                  </a:lnTo>
                  <a:lnTo>
                    <a:pt x="129" y="461"/>
                  </a:lnTo>
                  <a:lnTo>
                    <a:pt x="82" y="474"/>
                  </a:lnTo>
                  <a:lnTo>
                    <a:pt x="48" y="488"/>
                  </a:lnTo>
                  <a:lnTo>
                    <a:pt x="14" y="508"/>
                  </a:lnTo>
                  <a:lnTo>
                    <a:pt x="0" y="488"/>
                  </a:lnTo>
                  <a:lnTo>
                    <a:pt x="14" y="461"/>
                  </a:lnTo>
                  <a:lnTo>
                    <a:pt x="41" y="413"/>
                  </a:lnTo>
                  <a:lnTo>
                    <a:pt x="54" y="379"/>
                  </a:lnTo>
                  <a:lnTo>
                    <a:pt x="102" y="346"/>
                  </a:lnTo>
                  <a:lnTo>
                    <a:pt x="183" y="278"/>
                  </a:lnTo>
                  <a:lnTo>
                    <a:pt x="292" y="210"/>
                  </a:lnTo>
                  <a:lnTo>
                    <a:pt x="326" y="176"/>
                  </a:lnTo>
                  <a:lnTo>
                    <a:pt x="366" y="142"/>
                  </a:lnTo>
                  <a:lnTo>
                    <a:pt x="400" y="108"/>
                  </a:lnTo>
                  <a:lnTo>
                    <a:pt x="441" y="74"/>
                  </a:lnTo>
                  <a:lnTo>
                    <a:pt x="461" y="40"/>
                  </a:lnTo>
                  <a:lnTo>
                    <a:pt x="482" y="0"/>
                  </a:lnTo>
                  <a:close/>
                  <a:moveTo>
                    <a:pt x="11235" y="176"/>
                  </a:moveTo>
                  <a:lnTo>
                    <a:pt x="11255" y="196"/>
                  </a:lnTo>
                  <a:lnTo>
                    <a:pt x="11323" y="230"/>
                  </a:lnTo>
                  <a:lnTo>
                    <a:pt x="11404" y="244"/>
                  </a:lnTo>
                  <a:lnTo>
                    <a:pt x="11492" y="251"/>
                  </a:lnTo>
                  <a:lnTo>
                    <a:pt x="11594" y="257"/>
                  </a:lnTo>
                  <a:lnTo>
                    <a:pt x="11716" y="264"/>
                  </a:lnTo>
                  <a:lnTo>
                    <a:pt x="11818" y="257"/>
                  </a:lnTo>
                  <a:lnTo>
                    <a:pt x="11899" y="257"/>
                  </a:lnTo>
                  <a:lnTo>
                    <a:pt x="12001" y="251"/>
                  </a:lnTo>
                  <a:lnTo>
                    <a:pt x="12381" y="251"/>
                  </a:lnTo>
                  <a:lnTo>
                    <a:pt x="12428" y="244"/>
                  </a:lnTo>
                  <a:lnTo>
                    <a:pt x="12489" y="237"/>
                  </a:lnTo>
                  <a:lnTo>
                    <a:pt x="12537" y="230"/>
                  </a:lnTo>
                  <a:lnTo>
                    <a:pt x="12564" y="210"/>
                  </a:lnTo>
                  <a:lnTo>
                    <a:pt x="12591" y="190"/>
                  </a:lnTo>
                  <a:lnTo>
                    <a:pt x="12611" y="169"/>
                  </a:lnTo>
                  <a:lnTo>
                    <a:pt x="12618" y="135"/>
                  </a:lnTo>
                  <a:lnTo>
                    <a:pt x="12618" y="101"/>
                  </a:lnTo>
                  <a:lnTo>
                    <a:pt x="12625" y="61"/>
                  </a:lnTo>
                  <a:lnTo>
                    <a:pt x="12631" y="34"/>
                  </a:lnTo>
                  <a:lnTo>
                    <a:pt x="12631" y="0"/>
                  </a:lnTo>
                  <a:lnTo>
                    <a:pt x="12638" y="27"/>
                  </a:lnTo>
                  <a:lnTo>
                    <a:pt x="12631" y="81"/>
                  </a:lnTo>
                  <a:lnTo>
                    <a:pt x="12638" y="135"/>
                  </a:lnTo>
                  <a:lnTo>
                    <a:pt x="12631" y="196"/>
                  </a:lnTo>
                  <a:lnTo>
                    <a:pt x="12638" y="244"/>
                  </a:lnTo>
                  <a:lnTo>
                    <a:pt x="12672" y="278"/>
                  </a:lnTo>
                  <a:lnTo>
                    <a:pt x="12740" y="312"/>
                  </a:lnTo>
                  <a:lnTo>
                    <a:pt x="12903" y="325"/>
                  </a:lnTo>
                  <a:lnTo>
                    <a:pt x="12991" y="332"/>
                  </a:lnTo>
                  <a:lnTo>
                    <a:pt x="13072" y="339"/>
                  </a:lnTo>
                  <a:lnTo>
                    <a:pt x="13160" y="346"/>
                  </a:lnTo>
                  <a:lnTo>
                    <a:pt x="13228" y="352"/>
                  </a:lnTo>
                  <a:lnTo>
                    <a:pt x="13309" y="352"/>
                  </a:lnTo>
                  <a:lnTo>
                    <a:pt x="13303" y="542"/>
                  </a:lnTo>
                  <a:lnTo>
                    <a:pt x="13269" y="535"/>
                  </a:lnTo>
                  <a:lnTo>
                    <a:pt x="13215" y="508"/>
                  </a:lnTo>
                  <a:lnTo>
                    <a:pt x="13120" y="474"/>
                  </a:lnTo>
                  <a:lnTo>
                    <a:pt x="13018" y="440"/>
                  </a:lnTo>
                  <a:lnTo>
                    <a:pt x="12903" y="427"/>
                  </a:lnTo>
                  <a:lnTo>
                    <a:pt x="12801" y="407"/>
                  </a:lnTo>
                  <a:lnTo>
                    <a:pt x="12672" y="386"/>
                  </a:lnTo>
                  <a:lnTo>
                    <a:pt x="12598" y="379"/>
                  </a:lnTo>
                  <a:lnTo>
                    <a:pt x="12584" y="400"/>
                  </a:lnTo>
                  <a:lnTo>
                    <a:pt x="12550" y="400"/>
                  </a:lnTo>
                  <a:lnTo>
                    <a:pt x="12482" y="393"/>
                  </a:lnTo>
                  <a:lnTo>
                    <a:pt x="12381" y="386"/>
                  </a:lnTo>
                  <a:lnTo>
                    <a:pt x="12306" y="379"/>
                  </a:lnTo>
                  <a:lnTo>
                    <a:pt x="12204" y="379"/>
                  </a:lnTo>
                  <a:lnTo>
                    <a:pt x="12096" y="366"/>
                  </a:lnTo>
                  <a:lnTo>
                    <a:pt x="11892" y="366"/>
                  </a:lnTo>
                  <a:lnTo>
                    <a:pt x="11777" y="352"/>
                  </a:lnTo>
                  <a:lnTo>
                    <a:pt x="11669" y="352"/>
                  </a:lnTo>
                  <a:lnTo>
                    <a:pt x="11560" y="346"/>
                  </a:lnTo>
                  <a:lnTo>
                    <a:pt x="11479" y="359"/>
                  </a:lnTo>
                  <a:lnTo>
                    <a:pt x="11462" y="369"/>
                  </a:lnTo>
                  <a:lnTo>
                    <a:pt x="11445" y="386"/>
                  </a:lnTo>
                  <a:lnTo>
                    <a:pt x="11398" y="434"/>
                  </a:lnTo>
                  <a:lnTo>
                    <a:pt x="11370" y="420"/>
                  </a:lnTo>
                  <a:lnTo>
                    <a:pt x="11323" y="413"/>
                  </a:lnTo>
                  <a:lnTo>
                    <a:pt x="11282" y="407"/>
                  </a:lnTo>
                  <a:lnTo>
                    <a:pt x="11262" y="434"/>
                  </a:lnTo>
                  <a:lnTo>
                    <a:pt x="11221" y="447"/>
                  </a:lnTo>
                  <a:lnTo>
                    <a:pt x="11174" y="440"/>
                  </a:lnTo>
                  <a:lnTo>
                    <a:pt x="11099" y="434"/>
                  </a:lnTo>
                  <a:lnTo>
                    <a:pt x="11025" y="427"/>
                  </a:lnTo>
                  <a:lnTo>
                    <a:pt x="10943" y="427"/>
                  </a:lnTo>
                  <a:lnTo>
                    <a:pt x="10862" y="434"/>
                  </a:lnTo>
                  <a:lnTo>
                    <a:pt x="10787" y="447"/>
                  </a:lnTo>
                  <a:lnTo>
                    <a:pt x="10692" y="468"/>
                  </a:lnTo>
                  <a:lnTo>
                    <a:pt x="10652" y="481"/>
                  </a:lnTo>
                  <a:lnTo>
                    <a:pt x="10591" y="495"/>
                  </a:lnTo>
                  <a:lnTo>
                    <a:pt x="10550" y="508"/>
                  </a:lnTo>
                  <a:lnTo>
                    <a:pt x="10496" y="522"/>
                  </a:lnTo>
                  <a:lnTo>
                    <a:pt x="10564" y="495"/>
                  </a:lnTo>
                  <a:lnTo>
                    <a:pt x="10638" y="461"/>
                  </a:lnTo>
                  <a:lnTo>
                    <a:pt x="10740" y="413"/>
                  </a:lnTo>
                  <a:lnTo>
                    <a:pt x="10828" y="379"/>
                  </a:lnTo>
                  <a:lnTo>
                    <a:pt x="10909" y="332"/>
                  </a:lnTo>
                  <a:lnTo>
                    <a:pt x="10964" y="305"/>
                  </a:lnTo>
                  <a:lnTo>
                    <a:pt x="11045" y="257"/>
                  </a:lnTo>
                  <a:lnTo>
                    <a:pt x="11099" y="230"/>
                  </a:lnTo>
                  <a:lnTo>
                    <a:pt x="11167" y="196"/>
                  </a:lnTo>
                  <a:lnTo>
                    <a:pt x="11201" y="176"/>
                  </a:lnTo>
                  <a:lnTo>
                    <a:pt x="11235" y="176"/>
                  </a:lnTo>
                  <a:close/>
                  <a:moveTo>
                    <a:pt x="170" y="0"/>
                  </a:moveTo>
                  <a:lnTo>
                    <a:pt x="448" y="0"/>
                  </a:lnTo>
                  <a:lnTo>
                    <a:pt x="400" y="34"/>
                  </a:lnTo>
                  <a:lnTo>
                    <a:pt x="380" y="47"/>
                  </a:lnTo>
                  <a:lnTo>
                    <a:pt x="353" y="74"/>
                  </a:lnTo>
                  <a:lnTo>
                    <a:pt x="319" y="81"/>
                  </a:lnTo>
                  <a:lnTo>
                    <a:pt x="278" y="74"/>
                  </a:lnTo>
                  <a:lnTo>
                    <a:pt x="244" y="54"/>
                  </a:lnTo>
                  <a:lnTo>
                    <a:pt x="224" y="40"/>
                  </a:lnTo>
                  <a:lnTo>
                    <a:pt x="204" y="20"/>
                  </a:lnTo>
                  <a:lnTo>
                    <a:pt x="170" y="0"/>
                  </a:lnTo>
                  <a:close/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1" name="Freeform 276"/>
            <p:cNvSpPr>
              <a:spLocks noEditPoints="1"/>
            </p:cNvSpPr>
            <p:nvPr/>
          </p:nvSpPr>
          <p:spPr bwMode="auto">
            <a:xfrm>
              <a:off x="3533331" y="1886071"/>
              <a:ext cx="2771590" cy="272330"/>
            </a:xfrm>
            <a:custGeom>
              <a:avLst/>
              <a:gdLst>
                <a:gd name="T0" fmla="*/ 1485 w 6314"/>
                <a:gd name="T1" fmla="*/ 47 h 617"/>
                <a:gd name="T2" fmla="*/ 1695 w 6314"/>
                <a:gd name="T3" fmla="*/ 108 h 617"/>
                <a:gd name="T4" fmla="*/ 1817 w 6314"/>
                <a:gd name="T5" fmla="*/ 237 h 617"/>
                <a:gd name="T6" fmla="*/ 2041 w 6314"/>
                <a:gd name="T7" fmla="*/ 359 h 617"/>
                <a:gd name="T8" fmla="*/ 1891 w 6314"/>
                <a:gd name="T9" fmla="*/ 366 h 617"/>
                <a:gd name="T10" fmla="*/ 1702 w 6314"/>
                <a:gd name="T11" fmla="*/ 413 h 617"/>
                <a:gd name="T12" fmla="*/ 1437 w 6314"/>
                <a:gd name="T13" fmla="*/ 441 h 617"/>
                <a:gd name="T14" fmla="*/ 1179 w 6314"/>
                <a:gd name="T15" fmla="*/ 393 h 617"/>
                <a:gd name="T16" fmla="*/ 956 w 6314"/>
                <a:gd name="T17" fmla="*/ 359 h 617"/>
                <a:gd name="T18" fmla="*/ 725 w 6314"/>
                <a:gd name="T19" fmla="*/ 413 h 617"/>
                <a:gd name="T20" fmla="*/ 474 w 6314"/>
                <a:gd name="T21" fmla="*/ 481 h 617"/>
                <a:gd name="T22" fmla="*/ 223 w 6314"/>
                <a:gd name="T23" fmla="*/ 563 h 617"/>
                <a:gd name="T24" fmla="*/ 129 w 6314"/>
                <a:gd name="T25" fmla="*/ 508 h 617"/>
                <a:gd name="T26" fmla="*/ 27 w 6314"/>
                <a:gd name="T27" fmla="*/ 298 h 617"/>
                <a:gd name="T28" fmla="*/ 217 w 6314"/>
                <a:gd name="T29" fmla="*/ 176 h 617"/>
                <a:gd name="T30" fmla="*/ 549 w 6314"/>
                <a:gd name="T31" fmla="*/ 88 h 617"/>
                <a:gd name="T32" fmla="*/ 813 w 6314"/>
                <a:gd name="T33" fmla="*/ 0 h 617"/>
                <a:gd name="T34" fmla="*/ 773 w 6314"/>
                <a:gd name="T35" fmla="*/ 108 h 617"/>
                <a:gd name="T36" fmla="*/ 712 w 6314"/>
                <a:gd name="T37" fmla="*/ 210 h 617"/>
                <a:gd name="T38" fmla="*/ 752 w 6314"/>
                <a:gd name="T39" fmla="*/ 285 h 617"/>
                <a:gd name="T40" fmla="*/ 922 w 6314"/>
                <a:gd name="T41" fmla="*/ 298 h 617"/>
                <a:gd name="T42" fmla="*/ 1213 w 6314"/>
                <a:gd name="T43" fmla="*/ 312 h 617"/>
                <a:gd name="T44" fmla="*/ 1329 w 6314"/>
                <a:gd name="T45" fmla="*/ 291 h 617"/>
                <a:gd name="T46" fmla="*/ 1356 w 6314"/>
                <a:gd name="T47" fmla="*/ 203 h 617"/>
                <a:gd name="T48" fmla="*/ 1350 w 6314"/>
                <a:gd name="T49" fmla="*/ 0 h 617"/>
                <a:gd name="T50" fmla="*/ 6292 w 6314"/>
                <a:gd name="T51" fmla="*/ 305 h 617"/>
                <a:gd name="T52" fmla="*/ 6163 w 6314"/>
                <a:gd name="T53" fmla="*/ 319 h 617"/>
                <a:gd name="T54" fmla="*/ 5959 w 6314"/>
                <a:gd name="T55" fmla="*/ 183 h 617"/>
                <a:gd name="T56" fmla="*/ 5770 w 6314"/>
                <a:gd name="T57" fmla="*/ 115 h 617"/>
                <a:gd name="T58" fmla="*/ 5580 w 6314"/>
                <a:gd name="T59" fmla="*/ 108 h 617"/>
                <a:gd name="T60" fmla="*/ 5342 w 6314"/>
                <a:gd name="T61" fmla="*/ 156 h 617"/>
                <a:gd name="T62" fmla="*/ 5085 w 6314"/>
                <a:gd name="T63" fmla="*/ 230 h 617"/>
                <a:gd name="T64" fmla="*/ 4888 w 6314"/>
                <a:gd name="T65" fmla="*/ 298 h 617"/>
                <a:gd name="T66" fmla="*/ 4705 w 6314"/>
                <a:gd name="T67" fmla="*/ 373 h 617"/>
                <a:gd name="T68" fmla="*/ 4509 w 6314"/>
                <a:gd name="T69" fmla="*/ 461 h 617"/>
                <a:gd name="T70" fmla="*/ 4359 w 6314"/>
                <a:gd name="T71" fmla="*/ 542 h 617"/>
                <a:gd name="T72" fmla="*/ 4244 w 6314"/>
                <a:gd name="T73" fmla="*/ 583 h 617"/>
                <a:gd name="T74" fmla="*/ 4068 w 6314"/>
                <a:gd name="T75" fmla="*/ 603 h 617"/>
                <a:gd name="T76" fmla="*/ 4136 w 6314"/>
                <a:gd name="T77" fmla="*/ 556 h 617"/>
                <a:gd name="T78" fmla="*/ 4325 w 6314"/>
                <a:gd name="T79" fmla="*/ 461 h 617"/>
                <a:gd name="T80" fmla="*/ 4563 w 6314"/>
                <a:gd name="T81" fmla="*/ 325 h 617"/>
                <a:gd name="T82" fmla="*/ 4820 w 6314"/>
                <a:gd name="T83" fmla="*/ 203 h 617"/>
                <a:gd name="T84" fmla="*/ 5119 w 6314"/>
                <a:gd name="T85" fmla="*/ 88 h 617"/>
                <a:gd name="T86" fmla="*/ 5431 w 6314"/>
                <a:gd name="T87" fmla="*/ 13 h 617"/>
                <a:gd name="T88" fmla="*/ 5695 w 6314"/>
                <a:gd name="T89" fmla="*/ 0 h 617"/>
                <a:gd name="T90" fmla="*/ 5919 w 6314"/>
                <a:gd name="T91" fmla="*/ 34 h 617"/>
                <a:gd name="T92" fmla="*/ 6163 w 6314"/>
                <a:gd name="T93" fmla="*/ 156 h 617"/>
                <a:gd name="T94" fmla="*/ 6292 w 6314"/>
                <a:gd name="T95" fmla="*/ 264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14" h="617">
                  <a:moveTo>
                    <a:pt x="1349" y="0"/>
                  </a:moveTo>
                  <a:lnTo>
                    <a:pt x="1424" y="20"/>
                  </a:lnTo>
                  <a:lnTo>
                    <a:pt x="1485" y="47"/>
                  </a:lnTo>
                  <a:lnTo>
                    <a:pt x="1552" y="68"/>
                  </a:lnTo>
                  <a:lnTo>
                    <a:pt x="1634" y="95"/>
                  </a:lnTo>
                  <a:lnTo>
                    <a:pt x="1695" y="108"/>
                  </a:lnTo>
                  <a:lnTo>
                    <a:pt x="1749" y="129"/>
                  </a:lnTo>
                  <a:lnTo>
                    <a:pt x="1776" y="176"/>
                  </a:lnTo>
                  <a:lnTo>
                    <a:pt x="1817" y="237"/>
                  </a:lnTo>
                  <a:lnTo>
                    <a:pt x="1919" y="305"/>
                  </a:lnTo>
                  <a:lnTo>
                    <a:pt x="1980" y="339"/>
                  </a:lnTo>
                  <a:lnTo>
                    <a:pt x="2041" y="359"/>
                  </a:lnTo>
                  <a:lnTo>
                    <a:pt x="2074" y="359"/>
                  </a:lnTo>
                  <a:lnTo>
                    <a:pt x="2027" y="366"/>
                  </a:lnTo>
                  <a:lnTo>
                    <a:pt x="1891" y="366"/>
                  </a:lnTo>
                  <a:lnTo>
                    <a:pt x="1817" y="380"/>
                  </a:lnTo>
                  <a:lnTo>
                    <a:pt x="1769" y="393"/>
                  </a:lnTo>
                  <a:lnTo>
                    <a:pt x="1702" y="413"/>
                  </a:lnTo>
                  <a:lnTo>
                    <a:pt x="1634" y="434"/>
                  </a:lnTo>
                  <a:lnTo>
                    <a:pt x="1580" y="441"/>
                  </a:lnTo>
                  <a:lnTo>
                    <a:pt x="1437" y="441"/>
                  </a:lnTo>
                  <a:lnTo>
                    <a:pt x="1369" y="434"/>
                  </a:lnTo>
                  <a:lnTo>
                    <a:pt x="1295" y="413"/>
                  </a:lnTo>
                  <a:lnTo>
                    <a:pt x="1179" y="393"/>
                  </a:lnTo>
                  <a:lnTo>
                    <a:pt x="1091" y="380"/>
                  </a:lnTo>
                  <a:lnTo>
                    <a:pt x="1024" y="366"/>
                  </a:lnTo>
                  <a:lnTo>
                    <a:pt x="956" y="359"/>
                  </a:lnTo>
                  <a:lnTo>
                    <a:pt x="895" y="366"/>
                  </a:lnTo>
                  <a:lnTo>
                    <a:pt x="820" y="380"/>
                  </a:lnTo>
                  <a:lnTo>
                    <a:pt x="725" y="413"/>
                  </a:lnTo>
                  <a:lnTo>
                    <a:pt x="637" y="441"/>
                  </a:lnTo>
                  <a:lnTo>
                    <a:pt x="549" y="468"/>
                  </a:lnTo>
                  <a:lnTo>
                    <a:pt x="474" y="481"/>
                  </a:lnTo>
                  <a:lnTo>
                    <a:pt x="373" y="515"/>
                  </a:lnTo>
                  <a:lnTo>
                    <a:pt x="278" y="535"/>
                  </a:lnTo>
                  <a:lnTo>
                    <a:pt x="223" y="563"/>
                  </a:lnTo>
                  <a:lnTo>
                    <a:pt x="162" y="556"/>
                  </a:lnTo>
                  <a:lnTo>
                    <a:pt x="142" y="535"/>
                  </a:lnTo>
                  <a:lnTo>
                    <a:pt x="129" y="508"/>
                  </a:lnTo>
                  <a:lnTo>
                    <a:pt x="95" y="434"/>
                  </a:lnTo>
                  <a:lnTo>
                    <a:pt x="47" y="359"/>
                  </a:lnTo>
                  <a:lnTo>
                    <a:pt x="27" y="298"/>
                  </a:lnTo>
                  <a:lnTo>
                    <a:pt x="0" y="244"/>
                  </a:lnTo>
                  <a:lnTo>
                    <a:pt x="101" y="217"/>
                  </a:lnTo>
                  <a:lnTo>
                    <a:pt x="217" y="176"/>
                  </a:lnTo>
                  <a:lnTo>
                    <a:pt x="346" y="149"/>
                  </a:lnTo>
                  <a:lnTo>
                    <a:pt x="468" y="115"/>
                  </a:lnTo>
                  <a:lnTo>
                    <a:pt x="549" y="88"/>
                  </a:lnTo>
                  <a:lnTo>
                    <a:pt x="637" y="54"/>
                  </a:lnTo>
                  <a:lnTo>
                    <a:pt x="732" y="20"/>
                  </a:lnTo>
                  <a:lnTo>
                    <a:pt x="813" y="0"/>
                  </a:lnTo>
                  <a:lnTo>
                    <a:pt x="807" y="27"/>
                  </a:lnTo>
                  <a:lnTo>
                    <a:pt x="786" y="68"/>
                  </a:lnTo>
                  <a:lnTo>
                    <a:pt x="773" y="108"/>
                  </a:lnTo>
                  <a:lnTo>
                    <a:pt x="752" y="149"/>
                  </a:lnTo>
                  <a:lnTo>
                    <a:pt x="725" y="183"/>
                  </a:lnTo>
                  <a:lnTo>
                    <a:pt x="712" y="210"/>
                  </a:lnTo>
                  <a:lnTo>
                    <a:pt x="712" y="237"/>
                  </a:lnTo>
                  <a:lnTo>
                    <a:pt x="725" y="278"/>
                  </a:lnTo>
                  <a:lnTo>
                    <a:pt x="752" y="285"/>
                  </a:lnTo>
                  <a:lnTo>
                    <a:pt x="793" y="291"/>
                  </a:lnTo>
                  <a:lnTo>
                    <a:pt x="854" y="291"/>
                  </a:lnTo>
                  <a:lnTo>
                    <a:pt x="922" y="298"/>
                  </a:lnTo>
                  <a:lnTo>
                    <a:pt x="1132" y="298"/>
                  </a:lnTo>
                  <a:lnTo>
                    <a:pt x="1186" y="305"/>
                  </a:lnTo>
                  <a:lnTo>
                    <a:pt x="1213" y="312"/>
                  </a:lnTo>
                  <a:lnTo>
                    <a:pt x="1247" y="312"/>
                  </a:lnTo>
                  <a:lnTo>
                    <a:pt x="1281" y="305"/>
                  </a:lnTo>
                  <a:lnTo>
                    <a:pt x="1329" y="291"/>
                  </a:lnTo>
                  <a:lnTo>
                    <a:pt x="1349" y="278"/>
                  </a:lnTo>
                  <a:lnTo>
                    <a:pt x="1356" y="244"/>
                  </a:lnTo>
                  <a:lnTo>
                    <a:pt x="1356" y="203"/>
                  </a:lnTo>
                  <a:lnTo>
                    <a:pt x="1349" y="163"/>
                  </a:lnTo>
                  <a:lnTo>
                    <a:pt x="1349" y="20"/>
                  </a:lnTo>
                  <a:lnTo>
                    <a:pt x="1350" y="0"/>
                  </a:lnTo>
                  <a:lnTo>
                    <a:pt x="1349" y="0"/>
                  </a:lnTo>
                  <a:close/>
                  <a:moveTo>
                    <a:pt x="6314" y="290"/>
                  </a:moveTo>
                  <a:lnTo>
                    <a:pt x="6292" y="305"/>
                  </a:lnTo>
                  <a:lnTo>
                    <a:pt x="6237" y="339"/>
                  </a:lnTo>
                  <a:lnTo>
                    <a:pt x="6217" y="366"/>
                  </a:lnTo>
                  <a:lnTo>
                    <a:pt x="6163" y="319"/>
                  </a:lnTo>
                  <a:lnTo>
                    <a:pt x="6109" y="285"/>
                  </a:lnTo>
                  <a:lnTo>
                    <a:pt x="6034" y="230"/>
                  </a:lnTo>
                  <a:lnTo>
                    <a:pt x="5959" y="183"/>
                  </a:lnTo>
                  <a:lnTo>
                    <a:pt x="5898" y="156"/>
                  </a:lnTo>
                  <a:lnTo>
                    <a:pt x="5837" y="135"/>
                  </a:lnTo>
                  <a:lnTo>
                    <a:pt x="5770" y="115"/>
                  </a:lnTo>
                  <a:lnTo>
                    <a:pt x="5729" y="115"/>
                  </a:lnTo>
                  <a:lnTo>
                    <a:pt x="5648" y="108"/>
                  </a:lnTo>
                  <a:lnTo>
                    <a:pt x="5580" y="108"/>
                  </a:lnTo>
                  <a:lnTo>
                    <a:pt x="5505" y="115"/>
                  </a:lnTo>
                  <a:lnTo>
                    <a:pt x="5404" y="142"/>
                  </a:lnTo>
                  <a:lnTo>
                    <a:pt x="5342" y="156"/>
                  </a:lnTo>
                  <a:lnTo>
                    <a:pt x="5241" y="183"/>
                  </a:lnTo>
                  <a:lnTo>
                    <a:pt x="5187" y="203"/>
                  </a:lnTo>
                  <a:lnTo>
                    <a:pt x="5085" y="230"/>
                  </a:lnTo>
                  <a:lnTo>
                    <a:pt x="5003" y="251"/>
                  </a:lnTo>
                  <a:lnTo>
                    <a:pt x="4929" y="278"/>
                  </a:lnTo>
                  <a:lnTo>
                    <a:pt x="4888" y="298"/>
                  </a:lnTo>
                  <a:lnTo>
                    <a:pt x="4827" y="319"/>
                  </a:lnTo>
                  <a:lnTo>
                    <a:pt x="4773" y="339"/>
                  </a:lnTo>
                  <a:lnTo>
                    <a:pt x="4705" y="373"/>
                  </a:lnTo>
                  <a:lnTo>
                    <a:pt x="4637" y="393"/>
                  </a:lnTo>
                  <a:lnTo>
                    <a:pt x="4583" y="420"/>
                  </a:lnTo>
                  <a:lnTo>
                    <a:pt x="4509" y="461"/>
                  </a:lnTo>
                  <a:lnTo>
                    <a:pt x="4454" y="488"/>
                  </a:lnTo>
                  <a:lnTo>
                    <a:pt x="4400" y="522"/>
                  </a:lnTo>
                  <a:lnTo>
                    <a:pt x="4359" y="542"/>
                  </a:lnTo>
                  <a:lnTo>
                    <a:pt x="4325" y="556"/>
                  </a:lnTo>
                  <a:lnTo>
                    <a:pt x="4305" y="583"/>
                  </a:lnTo>
                  <a:lnTo>
                    <a:pt x="4244" y="583"/>
                  </a:lnTo>
                  <a:lnTo>
                    <a:pt x="4197" y="590"/>
                  </a:lnTo>
                  <a:lnTo>
                    <a:pt x="4136" y="590"/>
                  </a:lnTo>
                  <a:lnTo>
                    <a:pt x="4068" y="603"/>
                  </a:lnTo>
                  <a:lnTo>
                    <a:pt x="3993" y="617"/>
                  </a:lnTo>
                  <a:lnTo>
                    <a:pt x="4061" y="590"/>
                  </a:lnTo>
                  <a:lnTo>
                    <a:pt x="4136" y="556"/>
                  </a:lnTo>
                  <a:lnTo>
                    <a:pt x="4203" y="522"/>
                  </a:lnTo>
                  <a:lnTo>
                    <a:pt x="4278" y="488"/>
                  </a:lnTo>
                  <a:lnTo>
                    <a:pt x="4325" y="461"/>
                  </a:lnTo>
                  <a:lnTo>
                    <a:pt x="4400" y="420"/>
                  </a:lnTo>
                  <a:lnTo>
                    <a:pt x="4468" y="386"/>
                  </a:lnTo>
                  <a:lnTo>
                    <a:pt x="4563" y="325"/>
                  </a:lnTo>
                  <a:lnTo>
                    <a:pt x="4664" y="291"/>
                  </a:lnTo>
                  <a:lnTo>
                    <a:pt x="4732" y="251"/>
                  </a:lnTo>
                  <a:lnTo>
                    <a:pt x="4820" y="203"/>
                  </a:lnTo>
                  <a:lnTo>
                    <a:pt x="4929" y="156"/>
                  </a:lnTo>
                  <a:lnTo>
                    <a:pt x="5044" y="129"/>
                  </a:lnTo>
                  <a:lnTo>
                    <a:pt x="5119" y="88"/>
                  </a:lnTo>
                  <a:lnTo>
                    <a:pt x="5241" y="54"/>
                  </a:lnTo>
                  <a:lnTo>
                    <a:pt x="5329" y="34"/>
                  </a:lnTo>
                  <a:lnTo>
                    <a:pt x="5431" y="13"/>
                  </a:lnTo>
                  <a:lnTo>
                    <a:pt x="5519" y="7"/>
                  </a:lnTo>
                  <a:lnTo>
                    <a:pt x="5600" y="0"/>
                  </a:lnTo>
                  <a:lnTo>
                    <a:pt x="5695" y="0"/>
                  </a:lnTo>
                  <a:lnTo>
                    <a:pt x="5783" y="7"/>
                  </a:lnTo>
                  <a:lnTo>
                    <a:pt x="5837" y="20"/>
                  </a:lnTo>
                  <a:lnTo>
                    <a:pt x="5919" y="34"/>
                  </a:lnTo>
                  <a:lnTo>
                    <a:pt x="6054" y="88"/>
                  </a:lnTo>
                  <a:lnTo>
                    <a:pt x="6115" y="129"/>
                  </a:lnTo>
                  <a:lnTo>
                    <a:pt x="6163" y="156"/>
                  </a:lnTo>
                  <a:lnTo>
                    <a:pt x="6204" y="183"/>
                  </a:lnTo>
                  <a:lnTo>
                    <a:pt x="6244" y="230"/>
                  </a:lnTo>
                  <a:lnTo>
                    <a:pt x="6292" y="264"/>
                  </a:lnTo>
                  <a:lnTo>
                    <a:pt x="6312" y="291"/>
                  </a:lnTo>
                  <a:lnTo>
                    <a:pt x="6314" y="290"/>
                  </a:lnTo>
                  <a:close/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2" name="Freeform 277"/>
            <p:cNvSpPr>
              <a:spLocks noEditPoints="1"/>
            </p:cNvSpPr>
            <p:nvPr/>
          </p:nvSpPr>
          <p:spPr bwMode="auto">
            <a:xfrm>
              <a:off x="3046613" y="1886071"/>
              <a:ext cx="6941529" cy="351519"/>
            </a:xfrm>
            <a:custGeom>
              <a:avLst/>
              <a:gdLst>
                <a:gd name="T0" fmla="*/ 9831 w 15818"/>
                <a:gd name="T1" fmla="*/ 298 h 800"/>
                <a:gd name="T2" fmla="*/ 9858 w 15818"/>
                <a:gd name="T3" fmla="*/ 190 h 800"/>
                <a:gd name="T4" fmla="*/ 9865 w 15818"/>
                <a:gd name="T5" fmla="*/ 95 h 800"/>
                <a:gd name="T6" fmla="*/ 9831 w 15818"/>
                <a:gd name="T7" fmla="*/ 0 h 800"/>
                <a:gd name="T8" fmla="*/ 10014 w 15818"/>
                <a:gd name="T9" fmla="*/ 61 h 800"/>
                <a:gd name="T10" fmla="*/ 10204 w 15818"/>
                <a:gd name="T11" fmla="*/ 142 h 800"/>
                <a:gd name="T12" fmla="*/ 10394 w 15818"/>
                <a:gd name="T13" fmla="*/ 244 h 800"/>
                <a:gd name="T14" fmla="*/ 10590 w 15818"/>
                <a:gd name="T15" fmla="*/ 386 h 800"/>
                <a:gd name="T16" fmla="*/ 10719 w 15818"/>
                <a:gd name="T17" fmla="*/ 481 h 800"/>
                <a:gd name="T18" fmla="*/ 10841 w 15818"/>
                <a:gd name="T19" fmla="*/ 556 h 800"/>
                <a:gd name="T20" fmla="*/ 10672 w 15818"/>
                <a:gd name="T21" fmla="*/ 569 h 800"/>
                <a:gd name="T22" fmla="*/ 10509 w 15818"/>
                <a:gd name="T23" fmla="*/ 603 h 800"/>
                <a:gd name="T24" fmla="*/ 10373 w 15818"/>
                <a:gd name="T25" fmla="*/ 583 h 800"/>
                <a:gd name="T26" fmla="*/ 10197 w 15818"/>
                <a:gd name="T27" fmla="*/ 461 h 800"/>
                <a:gd name="T28" fmla="*/ 9973 w 15818"/>
                <a:gd name="T29" fmla="*/ 400 h 800"/>
                <a:gd name="T30" fmla="*/ 9770 w 15818"/>
                <a:gd name="T31" fmla="*/ 386 h 800"/>
                <a:gd name="T32" fmla="*/ 4563 w 15818"/>
                <a:gd name="T33" fmla="*/ 217 h 800"/>
                <a:gd name="T34" fmla="*/ 4576 w 15818"/>
                <a:gd name="T35" fmla="*/ 298 h 800"/>
                <a:gd name="T36" fmla="*/ 4556 w 15818"/>
                <a:gd name="T37" fmla="*/ 298 h 800"/>
                <a:gd name="T38" fmla="*/ 4522 w 15818"/>
                <a:gd name="T39" fmla="*/ 190 h 800"/>
                <a:gd name="T40" fmla="*/ 4509 w 15818"/>
                <a:gd name="T41" fmla="*/ 13 h 800"/>
                <a:gd name="T42" fmla="*/ 4529 w 15818"/>
                <a:gd name="T43" fmla="*/ 54 h 800"/>
                <a:gd name="T44" fmla="*/ 4549 w 15818"/>
                <a:gd name="T45" fmla="*/ 149 h 800"/>
                <a:gd name="T46" fmla="*/ 15777 w 15818"/>
                <a:gd name="T47" fmla="*/ 88 h 800"/>
                <a:gd name="T48" fmla="*/ 15784 w 15818"/>
                <a:gd name="T49" fmla="*/ 149 h 800"/>
                <a:gd name="T50" fmla="*/ 15628 w 15818"/>
                <a:gd name="T51" fmla="*/ 230 h 800"/>
                <a:gd name="T52" fmla="*/ 15411 w 15818"/>
                <a:gd name="T53" fmla="*/ 352 h 800"/>
                <a:gd name="T54" fmla="*/ 15147 w 15818"/>
                <a:gd name="T55" fmla="*/ 468 h 800"/>
                <a:gd name="T56" fmla="*/ 14936 w 15818"/>
                <a:gd name="T57" fmla="*/ 556 h 800"/>
                <a:gd name="T58" fmla="*/ 14645 w 15818"/>
                <a:gd name="T59" fmla="*/ 691 h 800"/>
                <a:gd name="T60" fmla="*/ 14360 w 15818"/>
                <a:gd name="T61" fmla="*/ 800 h 800"/>
                <a:gd name="T62" fmla="*/ 14204 w 15818"/>
                <a:gd name="T63" fmla="*/ 786 h 800"/>
                <a:gd name="T64" fmla="*/ 14306 w 15818"/>
                <a:gd name="T65" fmla="*/ 719 h 800"/>
                <a:gd name="T66" fmla="*/ 14618 w 15818"/>
                <a:gd name="T67" fmla="*/ 556 h 800"/>
                <a:gd name="T68" fmla="*/ 14943 w 15818"/>
                <a:gd name="T69" fmla="*/ 413 h 800"/>
                <a:gd name="T70" fmla="*/ 15235 w 15818"/>
                <a:gd name="T71" fmla="*/ 291 h 800"/>
                <a:gd name="T72" fmla="*/ 15499 w 15818"/>
                <a:gd name="T73" fmla="*/ 156 h 800"/>
                <a:gd name="T74" fmla="*/ 15723 w 15818"/>
                <a:gd name="T75" fmla="*/ 54 h 800"/>
                <a:gd name="T76" fmla="*/ 1041 w 15818"/>
                <a:gd name="T77" fmla="*/ 66 h 800"/>
                <a:gd name="T78" fmla="*/ 1098 w 15818"/>
                <a:gd name="T79" fmla="*/ 217 h 800"/>
                <a:gd name="T80" fmla="*/ 1159 w 15818"/>
                <a:gd name="T81" fmla="*/ 359 h 800"/>
                <a:gd name="T82" fmla="*/ 1254 w 15818"/>
                <a:gd name="T83" fmla="*/ 535 h 800"/>
                <a:gd name="T84" fmla="*/ 874 w 15818"/>
                <a:gd name="T85" fmla="*/ 617 h 800"/>
                <a:gd name="T86" fmla="*/ 576 w 15818"/>
                <a:gd name="T87" fmla="*/ 691 h 800"/>
                <a:gd name="T88" fmla="*/ 230 w 15818"/>
                <a:gd name="T89" fmla="*/ 522 h 800"/>
                <a:gd name="T90" fmla="*/ 0 w 15818"/>
                <a:gd name="T91" fmla="*/ 359 h 800"/>
                <a:gd name="T92" fmla="*/ 407 w 15818"/>
                <a:gd name="T93" fmla="*/ 251 h 800"/>
                <a:gd name="T94" fmla="*/ 827 w 15818"/>
                <a:gd name="T95" fmla="*/ 149 h 800"/>
                <a:gd name="T96" fmla="*/ 1044 w 15818"/>
                <a:gd name="T97" fmla="*/ 68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818" h="800">
                  <a:moveTo>
                    <a:pt x="9770" y="386"/>
                  </a:moveTo>
                  <a:lnTo>
                    <a:pt x="9817" y="332"/>
                  </a:lnTo>
                  <a:lnTo>
                    <a:pt x="9831" y="298"/>
                  </a:lnTo>
                  <a:lnTo>
                    <a:pt x="9844" y="258"/>
                  </a:lnTo>
                  <a:lnTo>
                    <a:pt x="9851" y="237"/>
                  </a:lnTo>
                  <a:lnTo>
                    <a:pt x="9858" y="190"/>
                  </a:lnTo>
                  <a:lnTo>
                    <a:pt x="9865" y="156"/>
                  </a:lnTo>
                  <a:lnTo>
                    <a:pt x="9878" y="115"/>
                  </a:lnTo>
                  <a:lnTo>
                    <a:pt x="9865" y="95"/>
                  </a:lnTo>
                  <a:lnTo>
                    <a:pt x="9858" y="61"/>
                  </a:lnTo>
                  <a:lnTo>
                    <a:pt x="9838" y="20"/>
                  </a:lnTo>
                  <a:lnTo>
                    <a:pt x="9831" y="0"/>
                  </a:lnTo>
                  <a:lnTo>
                    <a:pt x="9858" y="7"/>
                  </a:lnTo>
                  <a:lnTo>
                    <a:pt x="9973" y="34"/>
                  </a:lnTo>
                  <a:lnTo>
                    <a:pt x="10014" y="61"/>
                  </a:lnTo>
                  <a:lnTo>
                    <a:pt x="10075" y="81"/>
                  </a:lnTo>
                  <a:lnTo>
                    <a:pt x="10136" y="108"/>
                  </a:lnTo>
                  <a:lnTo>
                    <a:pt x="10204" y="142"/>
                  </a:lnTo>
                  <a:lnTo>
                    <a:pt x="10265" y="169"/>
                  </a:lnTo>
                  <a:lnTo>
                    <a:pt x="10326" y="210"/>
                  </a:lnTo>
                  <a:lnTo>
                    <a:pt x="10394" y="244"/>
                  </a:lnTo>
                  <a:lnTo>
                    <a:pt x="10448" y="285"/>
                  </a:lnTo>
                  <a:lnTo>
                    <a:pt x="10509" y="332"/>
                  </a:lnTo>
                  <a:lnTo>
                    <a:pt x="10590" y="386"/>
                  </a:lnTo>
                  <a:lnTo>
                    <a:pt x="10624" y="413"/>
                  </a:lnTo>
                  <a:lnTo>
                    <a:pt x="10665" y="447"/>
                  </a:lnTo>
                  <a:lnTo>
                    <a:pt x="10719" y="481"/>
                  </a:lnTo>
                  <a:lnTo>
                    <a:pt x="10767" y="515"/>
                  </a:lnTo>
                  <a:lnTo>
                    <a:pt x="10814" y="542"/>
                  </a:lnTo>
                  <a:lnTo>
                    <a:pt x="10841" y="556"/>
                  </a:lnTo>
                  <a:lnTo>
                    <a:pt x="10800" y="563"/>
                  </a:lnTo>
                  <a:lnTo>
                    <a:pt x="10733" y="569"/>
                  </a:lnTo>
                  <a:lnTo>
                    <a:pt x="10672" y="569"/>
                  </a:lnTo>
                  <a:lnTo>
                    <a:pt x="10611" y="583"/>
                  </a:lnTo>
                  <a:lnTo>
                    <a:pt x="10563" y="597"/>
                  </a:lnTo>
                  <a:lnTo>
                    <a:pt x="10509" y="603"/>
                  </a:lnTo>
                  <a:lnTo>
                    <a:pt x="10461" y="610"/>
                  </a:lnTo>
                  <a:lnTo>
                    <a:pt x="10421" y="617"/>
                  </a:lnTo>
                  <a:lnTo>
                    <a:pt x="10373" y="583"/>
                  </a:lnTo>
                  <a:lnTo>
                    <a:pt x="10339" y="549"/>
                  </a:lnTo>
                  <a:lnTo>
                    <a:pt x="10258" y="488"/>
                  </a:lnTo>
                  <a:lnTo>
                    <a:pt x="10197" y="461"/>
                  </a:lnTo>
                  <a:lnTo>
                    <a:pt x="10116" y="434"/>
                  </a:lnTo>
                  <a:lnTo>
                    <a:pt x="10055" y="413"/>
                  </a:lnTo>
                  <a:lnTo>
                    <a:pt x="9973" y="400"/>
                  </a:lnTo>
                  <a:lnTo>
                    <a:pt x="9912" y="393"/>
                  </a:lnTo>
                  <a:lnTo>
                    <a:pt x="9817" y="393"/>
                  </a:lnTo>
                  <a:lnTo>
                    <a:pt x="9770" y="386"/>
                  </a:lnTo>
                  <a:close/>
                  <a:moveTo>
                    <a:pt x="4549" y="149"/>
                  </a:moveTo>
                  <a:lnTo>
                    <a:pt x="4556" y="190"/>
                  </a:lnTo>
                  <a:lnTo>
                    <a:pt x="4563" y="217"/>
                  </a:lnTo>
                  <a:lnTo>
                    <a:pt x="4570" y="244"/>
                  </a:lnTo>
                  <a:lnTo>
                    <a:pt x="4570" y="264"/>
                  </a:lnTo>
                  <a:lnTo>
                    <a:pt x="4576" y="298"/>
                  </a:lnTo>
                  <a:lnTo>
                    <a:pt x="4576" y="339"/>
                  </a:lnTo>
                  <a:lnTo>
                    <a:pt x="4561" y="320"/>
                  </a:lnTo>
                  <a:lnTo>
                    <a:pt x="4556" y="298"/>
                  </a:lnTo>
                  <a:lnTo>
                    <a:pt x="4549" y="264"/>
                  </a:lnTo>
                  <a:lnTo>
                    <a:pt x="4536" y="230"/>
                  </a:lnTo>
                  <a:lnTo>
                    <a:pt x="4522" y="190"/>
                  </a:lnTo>
                  <a:lnTo>
                    <a:pt x="4515" y="149"/>
                  </a:lnTo>
                  <a:lnTo>
                    <a:pt x="4509" y="102"/>
                  </a:lnTo>
                  <a:lnTo>
                    <a:pt x="4509" y="13"/>
                  </a:lnTo>
                  <a:lnTo>
                    <a:pt x="4515" y="0"/>
                  </a:lnTo>
                  <a:lnTo>
                    <a:pt x="4529" y="27"/>
                  </a:lnTo>
                  <a:lnTo>
                    <a:pt x="4529" y="54"/>
                  </a:lnTo>
                  <a:lnTo>
                    <a:pt x="4536" y="88"/>
                  </a:lnTo>
                  <a:lnTo>
                    <a:pt x="4549" y="115"/>
                  </a:lnTo>
                  <a:lnTo>
                    <a:pt x="4549" y="149"/>
                  </a:lnTo>
                  <a:close/>
                  <a:moveTo>
                    <a:pt x="15755" y="37"/>
                  </a:moveTo>
                  <a:lnTo>
                    <a:pt x="15770" y="61"/>
                  </a:lnTo>
                  <a:lnTo>
                    <a:pt x="15777" y="88"/>
                  </a:lnTo>
                  <a:lnTo>
                    <a:pt x="15797" y="129"/>
                  </a:lnTo>
                  <a:lnTo>
                    <a:pt x="15818" y="149"/>
                  </a:lnTo>
                  <a:lnTo>
                    <a:pt x="15784" y="149"/>
                  </a:lnTo>
                  <a:lnTo>
                    <a:pt x="15750" y="169"/>
                  </a:lnTo>
                  <a:lnTo>
                    <a:pt x="15682" y="203"/>
                  </a:lnTo>
                  <a:lnTo>
                    <a:pt x="15628" y="230"/>
                  </a:lnTo>
                  <a:lnTo>
                    <a:pt x="15547" y="278"/>
                  </a:lnTo>
                  <a:lnTo>
                    <a:pt x="15492" y="305"/>
                  </a:lnTo>
                  <a:lnTo>
                    <a:pt x="15411" y="352"/>
                  </a:lnTo>
                  <a:lnTo>
                    <a:pt x="15323" y="386"/>
                  </a:lnTo>
                  <a:lnTo>
                    <a:pt x="15221" y="434"/>
                  </a:lnTo>
                  <a:lnTo>
                    <a:pt x="15147" y="468"/>
                  </a:lnTo>
                  <a:lnTo>
                    <a:pt x="15079" y="495"/>
                  </a:lnTo>
                  <a:lnTo>
                    <a:pt x="15004" y="529"/>
                  </a:lnTo>
                  <a:lnTo>
                    <a:pt x="14936" y="556"/>
                  </a:lnTo>
                  <a:lnTo>
                    <a:pt x="14855" y="597"/>
                  </a:lnTo>
                  <a:lnTo>
                    <a:pt x="14753" y="637"/>
                  </a:lnTo>
                  <a:lnTo>
                    <a:pt x="14645" y="691"/>
                  </a:lnTo>
                  <a:lnTo>
                    <a:pt x="14550" y="732"/>
                  </a:lnTo>
                  <a:lnTo>
                    <a:pt x="14448" y="766"/>
                  </a:lnTo>
                  <a:lnTo>
                    <a:pt x="14360" y="800"/>
                  </a:lnTo>
                  <a:lnTo>
                    <a:pt x="14319" y="800"/>
                  </a:lnTo>
                  <a:lnTo>
                    <a:pt x="14265" y="793"/>
                  </a:lnTo>
                  <a:lnTo>
                    <a:pt x="14204" y="786"/>
                  </a:lnTo>
                  <a:lnTo>
                    <a:pt x="14157" y="786"/>
                  </a:lnTo>
                  <a:lnTo>
                    <a:pt x="14204" y="766"/>
                  </a:lnTo>
                  <a:lnTo>
                    <a:pt x="14306" y="719"/>
                  </a:lnTo>
                  <a:lnTo>
                    <a:pt x="14394" y="678"/>
                  </a:lnTo>
                  <a:lnTo>
                    <a:pt x="14502" y="617"/>
                  </a:lnTo>
                  <a:lnTo>
                    <a:pt x="14618" y="556"/>
                  </a:lnTo>
                  <a:lnTo>
                    <a:pt x="14733" y="495"/>
                  </a:lnTo>
                  <a:lnTo>
                    <a:pt x="14848" y="454"/>
                  </a:lnTo>
                  <a:lnTo>
                    <a:pt x="14943" y="413"/>
                  </a:lnTo>
                  <a:lnTo>
                    <a:pt x="15065" y="373"/>
                  </a:lnTo>
                  <a:lnTo>
                    <a:pt x="15133" y="339"/>
                  </a:lnTo>
                  <a:lnTo>
                    <a:pt x="15235" y="291"/>
                  </a:lnTo>
                  <a:lnTo>
                    <a:pt x="15323" y="244"/>
                  </a:lnTo>
                  <a:lnTo>
                    <a:pt x="15425" y="190"/>
                  </a:lnTo>
                  <a:lnTo>
                    <a:pt x="15499" y="156"/>
                  </a:lnTo>
                  <a:lnTo>
                    <a:pt x="15567" y="108"/>
                  </a:lnTo>
                  <a:lnTo>
                    <a:pt x="15648" y="74"/>
                  </a:lnTo>
                  <a:lnTo>
                    <a:pt x="15723" y="54"/>
                  </a:lnTo>
                  <a:lnTo>
                    <a:pt x="15757" y="34"/>
                  </a:lnTo>
                  <a:lnTo>
                    <a:pt x="15755" y="37"/>
                  </a:lnTo>
                  <a:close/>
                  <a:moveTo>
                    <a:pt x="1041" y="66"/>
                  </a:moveTo>
                  <a:lnTo>
                    <a:pt x="1051" y="88"/>
                  </a:lnTo>
                  <a:lnTo>
                    <a:pt x="1064" y="135"/>
                  </a:lnTo>
                  <a:lnTo>
                    <a:pt x="1098" y="217"/>
                  </a:lnTo>
                  <a:lnTo>
                    <a:pt x="1112" y="244"/>
                  </a:lnTo>
                  <a:lnTo>
                    <a:pt x="1139" y="298"/>
                  </a:lnTo>
                  <a:lnTo>
                    <a:pt x="1159" y="359"/>
                  </a:lnTo>
                  <a:lnTo>
                    <a:pt x="1207" y="434"/>
                  </a:lnTo>
                  <a:lnTo>
                    <a:pt x="1241" y="508"/>
                  </a:lnTo>
                  <a:lnTo>
                    <a:pt x="1254" y="535"/>
                  </a:lnTo>
                  <a:lnTo>
                    <a:pt x="1159" y="556"/>
                  </a:lnTo>
                  <a:lnTo>
                    <a:pt x="990" y="590"/>
                  </a:lnTo>
                  <a:lnTo>
                    <a:pt x="874" y="617"/>
                  </a:lnTo>
                  <a:lnTo>
                    <a:pt x="746" y="658"/>
                  </a:lnTo>
                  <a:lnTo>
                    <a:pt x="691" y="671"/>
                  </a:lnTo>
                  <a:lnTo>
                    <a:pt x="576" y="691"/>
                  </a:lnTo>
                  <a:lnTo>
                    <a:pt x="447" y="630"/>
                  </a:lnTo>
                  <a:lnTo>
                    <a:pt x="332" y="583"/>
                  </a:lnTo>
                  <a:lnTo>
                    <a:pt x="230" y="522"/>
                  </a:lnTo>
                  <a:lnTo>
                    <a:pt x="122" y="454"/>
                  </a:lnTo>
                  <a:lnTo>
                    <a:pt x="61" y="400"/>
                  </a:lnTo>
                  <a:lnTo>
                    <a:pt x="0" y="359"/>
                  </a:lnTo>
                  <a:lnTo>
                    <a:pt x="122" y="332"/>
                  </a:lnTo>
                  <a:lnTo>
                    <a:pt x="264" y="298"/>
                  </a:lnTo>
                  <a:lnTo>
                    <a:pt x="407" y="251"/>
                  </a:lnTo>
                  <a:lnTo>
                    <a:pt x="563" y="224"/>
                  </a:lnTo>
                  <a:lnTo>
                    <a:pt x="691" y="183"/>
                  </a:lnTo>
                  <a:lnTo>
                    <a:pt x="827" y="149"/>
                  </a:lnTo>
                  <a:lnTo>
                    <a:pt x="929" y="108"/>
                  </a:lnTo>
                  <a:lnTo>
                    <a:pt x="990" y="88"/>
                  </a:lnTo>
                  <a:lnTo>
                    <a:pt x="1044" y="68"/>
                  </a:lnTo>
                  <a:lnTo>
                    <a:pt x="1041" y="66"/>
                  </a:lnTo>
                  <a:close/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3" name="Freeform 278"/>
            <p:cNvSpPr>
              <a:spLocks noEditPoints="1"/>
            </p:cNvSpPr>
            <p:nvPr/>
          </p:nvSpPr>
          <p:spPr bwMode="auto">
            <a:xfrm>
              <a:off x="5424193" y="1934356"/>
              <a:ext cx="5471717" cy="353450"/>
            </a:xfrm>
            <a:custGeom>
              <a:avLst/>
              <a:gdLst>
                <a:gd name="T0" fmla="*/ 1851 w 12469"/>
                <a:gd name="T1" fmla="*/ 292 h 807"/>
                <a:gd name="T2" fmla="*/ 1709 w 12469"/>
                <a:gd name="T3" fmla="*/ 407 h 807"/>
                <a:gd name="T4" fmla="*/ 1614 w 12469"/>
                <a:gd name="T5" fmla="*/ 380 h 807"/>
                <a:gd name="T6" fmla="*/ 1431 w 12469"/>
                <a:gd name="T7" fmla="*/ 326 h 807"/>
                <a:gd name="T8" fmla="*/ 1214 w 12469"/>
                <a:gd name="T9" fmla="*/ 326 h 807"/>
                <a:gd name="T10" fmla="*/ 976 w 12469"/>
                <a:gd name="T11" fmla="*/ 373 h 807"/>
                <a:gd name="T12" fmla="*/ 732 w 12469"/>
                <a:gd name="T13" fmla="*/ 448 h 807"/>
                <a:gd name="T14" fmla="*/ 298 w 12469"/>
                <a:gd name="T15" fmla="*/ 502 h 807"/>
                <a:gd name="T16" fmla="*/ 156 w 12469"/>
                <a:gd name="T17" fmla="*/ 482 h 807"/>
                <a:gd name="T18" fmla="*/ 0 w 12469"/>
                <a:gd name="T19" fmla="*/ 475 h 807"/>
                <a:gd name="T20" fmla="*/ 95 w 12469"/>
                <a:gd name="T21" fmla="*/ 414 h 807"/>
                <a:gd name="T22" fmla="*/ 278 w 12469"/>
                <a:gd name="T23" fmla="*/ 312 h 807"/>
                <a:gd name="T24" fmla="*/ 468 w 12469"/>
                <a:gd name="T25" fmla="*/ 231 h 807"/>
                <a:gd name="T26" fmla="*/ 624 w 12469"/>
                <a:gd name="T27" fmla="*/ 170 h 807"/>
                <a:gd name="T28" fmla="*/ 882 w 12469"/>
                <a:gd name="T29" fmla="*/ 95 h 807"/>
                <a:gd name="T30" fmla="*/ 1099 w 12469"/>
                <a:gd name="T31" fmla="*/ 34 h 807"/>
                <a:gd name="T32" fmla="*/ 1343 w 12469"/>
                <a:gd name="T33" fmla="*/ 0 h 807"/>
                <a:gd name="T34" fmla="*/ 1532 w 12469"/>
                <a:gd name="T35" fmla="*/ 27 h 807"/>
                <a:gd name="T36" fmla="*/ 1729 w 12469"/>
                <a:gd name="T37" fmla="*/ 122 h 807"/>
                <a:gd name="T38" fmla="*/ 1912 w 12469"/>
                <a:gd name="T39" fmla="*/ 258 h 807"/>
                <a:gd name="T40" fmla="*/ 10628 w 12469"/>
                <a:gd name="T41" fmla="*/ 234 h 807"/>
                <a:gd name="T42" fmla="*/ 10835 w 12469"/>
                <a:gd name="T43" fmla="*/ 217 h 807"/>
                <a:gd name="T44" fmla="*/ 11262 w 12469"/>
                <a:gd name="T45" fmla="*/ 231 h 807"/>
                <a:gd name="T46" fmla="*/ 11547 w 12469"/>
                <a:gd name="T47" fmla="*/ 251 h 807"/>
                <a:gd name="T48" fmla="*/ 11750 w 12469"/>
                <a:gd name="T49" fmla="*/ 265 h 807"/>
                <a:gd name="T50" fmla="*/ 11560 w 12469"/>
                <a:gd name="T51" fmla="*/ 502 h 807"/>
                <a:gd name="T52" fmla="*/ 11296 w 12469"/>
                <a:gd name="T53" fmla="*/ 685 h 807"/>
                <a:gd name="T54" fmla="*/ 11092 w 12469"/>
                <a:gd name="T55" fmla="*/ 766 h 807"/>
                <a:gd name="T56" fmla="*/ 10692 w 12469"/>
                <a:gd name="T57" fmla="*/ 807 h 807"/>
                <a:gd name="T58" fmla="*/ 9831 w 12469"/>
                <a:gd name="T59" fmla="*/ 794 h 807"/>
                <a:gd name="T60" fmla="*/ 9553 w 12469"/>
                <a:gd name="T61" fmla="*/ 766 h 807"/>
                <a:gd name="T62" fmla="*/ 9784 w 12469"/>
                <a:gd name="T63" fmla="*/ 692 h 807"/>
                <a:gd name="T64" fmla="*/ 10048 w 12469"/>
                <a:gd name="T65" fmla="*/ 611 h 807"/>
                <a:gd name="T66" fmla="*/ 10299 w 12469"/>
                <a:gd name="T67" fmla="*/ 495 h 807"/>
                <a:gd name="T68" fmla="*/ 10509 w 12469"/>
                <a:gd name="T69" fmla="*/ 353 h 807"/>
                <a:gd name="T70" fmla="*/ 11764 w 12469"/>
                <a:gd name="T71" fmla="*/ 244 h 807"/>
                <a:gd name="T72" fmla="*/ 12069 w 12469"/>
                <a:gd name="T73" fmla="*/ 292 h 807"/>
                <a:gd name="T74" fmla="*/ 12381 w 12469"/>
                <a:gd name="T75" fmla="*/ 373 h 807"/>
                <a:gd name="T76" fmla="*/ 12469 w 12469"/>
                <a:gd name="T77" fmla="*/ 807 h 807"/>
                <a:gd name="T78" fmla="*/ 11018 w 12469"/>
                <a:gd name="T79" fmla="*/ 807 h 807"/>
                <a:gd name="T80" fmla="*/ 11092 w 12469"/>
                <a:gd name="T81" fmla="*/ 766 h 807"/>
                <a:gd name="T82" fmla="*/ 11296 w 12469"/>
                <a:gd name="T83" fmla="*/ 685 h 807"/>
                <a:gd name="T84" fmla="*/ 11560 w 12469"/>
                <a:gd name="T85" fmla="*/ 502 h 807"/>
                <a:gd name="T86" fmla="*/ 11750 w 12469"/>
                <a:gd name="T87" fmla="*/ 265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469" h="807">
                  <a:moveTo>
                    <a:pt x="1912" y="258"/>
                  </a:moveTo>
                  <a:lnTo>
                    <a:pt x="1885" y="278"/>
                  </a:lnTo>
                  <a:lnTo>
                    <a:pt x="1851" y="292"/>
                  </a:lnTo>
                  <a:lnTo>
                    <a:pt x="1804" y="333"/>
                  </a:lnTo>
                  <a:lnTo>
                    <a:pt x="1749" y="366"/>
                  </a:lnTo>
                  <a:lnTo>
                    <a:pt x="1709" y="407"/>
                  </a:lnTo>
                  <a:lnTo>
                    <a:pt x="1675" y="421"/>
                  </a:lnTo>
                  <a:lnTo>
                    <a:pt x="1654" y="407"/>
                  </a:lnTo>
                  <a:lnTo>
                    <a:pt x="1614" y="380"/>
                  </a:lnTo>
                  <a:lnTo>
                    <a:pt x="1560" y="360"/>
                  </a:lnTo>
                  <a:lnTo>
                    <a:pt x="1505" y="339"/>
                  </a:lnTo>
                  <a:lnTo>
                    <a:pt x="1431" y="326"/>
                  </a:lnTo>
                  <a:lnTo>
                    <a:pt x="1363" y="312"/>
                  </a:lnTo>
                  <a:lnTo>
                    <a:pt x="1295" y="312"/>
                  </a:lnTo>
                  <a:lnTo>
                    <a:pt x="1214" y="326"/>
                  </a:lnTo>
                  <a:lnTo>
                    <a:pt x="1126" y="333"/>
                  </a:lnTo>
                  <a:lnTo>
                    <a:pt x="1051" y="353"/>
                  </a:lnTo>
                  <a:lnTo>
                    <a:pt x="976" y="373"/>
                  </a:lnTo>
                  <a:lnTo>
                    <a:pt x="868" y="407"/>
                  </a:lnTo>
                  <a:lnTo>
                    <a:pt x="793" y="427"/>
                  </a:lnTo>
                  <a:lnTo>
                    <a:pt x="732" y="448"/>
                  </a:lnTo>
                  <a:lnTo>
                    <a:pt x="617" y="489"/>
                  </a:lnTo>
                  <a:lnTo>
                    <a:pt x="563" y="502"/>
                  </a:lnTo>
                  <a:lnTo>
                    <a:pt x="298" y="502"/>
                  </a:lnTo>
                  <a:lnTo>
                    <a:pt x="237" y="495"/>
                  </a:lnTo>
                  <a:lnTo>
                    <a:pt x="204" y="489"/>
                  </a:lnTo>
                  <a:lnTo>
                    <a:pt x="156" y="482"/>
                  </a:lnTo>
                  <a:lnTo>
                    <a:pt x="88" y="482"/>
                  </a:lnTo>
                  <a:lnTo>
                    <a:pt x="27" y="475"/>
                  </a:lnTo>
                  <a:lnTo>
                    <a:pt x="0" y="475"/>
                  </a:lnTo>
                  <a:lnTo>
                    <a:pt x="20" y="448"/>
                  </a:lnTo>
                  <a:lnTo>
                    <a:pt x="54" y="434"/>
                  </a:lnTo>
                  <a:lnTo>
                    <a:pt x="95" y="414"/>
                  </a:lnTo>
                  <a:lnTo>
                    <a:pt x="149" y="380"/>
                  </a:lnTo>
                  <a:lnTo>
                    <a:pt x="204" y="353"/>
                  </a:lnTo>
                  <a:lnTo>
                    <a:pt x="278" y="312"/>
                  </a:lnTo>
                  <a:lnTo>
                    <a:pt x="332" y="285"/>
                  </a:lnTo>
                  <a:lnTo>
                    <a:pt x="400" y="265"/>
                  </a:lnTo>
                  <a:lnTo>
                    <a:pt x="468" y="231"/>
                  </a:lnTo>
                  <a:lnTo>
                    <a:pt x="522" y="211"/>
                  </a:lnTo>
                  <a:lnTo>
                    <a:pt x="583" y="190"/>
                  </a:lnTo>
                  <a:lnTo>
                    <a:pt x="624" y="170"/>
                  </a:lnTo>
                  <a:lnTo>
                    <a:pt x="698" y="143"/>
                  </a:lnTo>
                  <a:lnTo>
                    <a:pt x="780" y="122"/>
                  </a:lnTo>
                  <a:lnTo>
                    <a:pt x="882" y="95"/>
                  </a:lnTo>
                  <a:lnTo>
                    <a:pt x="936" y="75"/>
                  </a:lnTo>
                  <a:lnTo>
                    <a:pt x="1037" y="48"/>
                  </a:lnTo>
                  <a:lnTo>
                    <a:pt x="1099" y="34"/>
                  </a:lnTo>
                  <a:lnTo>
                    <a:pt x="1200" y="7"/>
                  </a:lnTo>
                  <a:lnTo>
                    <a:pt x="1275" y="0"/>
                  </a:lnTo>
                  <a:lnTo>
                    <a:pt x="1343" y="0"/>
                  </a:lnTo>
                  <a:lnTo>
                    <a:pt x="1424" y="7"/>
                  </a:lnTo>
                  <a:lnTo>
                    <a:pt x="1465" y="7"/>
                  </a:lnTo>
                  <a:lnTo>
                    <a:pt x="1532" y="27"/>
                  </a:lnTo>
                  <a:lnTo>
                    <a:pt x="1593" y="48"/>
                  </a:lnTo>
                  <a:lnTo>
                    <a:pt x="1654" y="75"/>
                  </a:lnTo>
                  <a:lnTo>
                    <a:pt x="1729" y="122"/>
                  </a:lnTo>
                  <a:lnTo>
                    <a:pt x="1804" y="177"/>
                  </a:lnTo>
                  <a:lnTo>
                    <a:pt x="1858" y="211"/>
                  </a:lnTo>
                  <a:lnTo>
                    <a:pt x="1912" y="258"/>
                  </a:lnTo>
                  <a:close/>
                  <a:moveTo>
                    <a:pt x="10564" y="299"/>
                  </a:moveTo>
                  <a:lnTo>
                    <a:pt x="10611" y="251"/>
                  </a:lnTo>
                  <a:lnTo>
                    <a:pt x="10628" y="234"/>
                  </a:lnTo>
                  <a:lnTo>
                    <a:pt x="10645" y="224"/>
                  </a:lnTo>
                  <a:lnTo>
                    <a:pt x="10726" y="211"/>
                  </a:lnTo>
                  <a:lnTo>
                    <a:pt x="10835" y="217"/>
                  </a:lnTo>
                  <a:lnTo>
                    <a:pt x="10943" y="217"/>
                  </a:lnTo>
                  <a:lnTo>
                    <a:pt x="11058" y="231"/>
                  </a:lnTo>
                  <a:lnTo>
                    <a:pt x="11262" y="231"/>
                  </a:lnTo>
                  <a:lnTo>
                    <a:pt x="11370" y="244"/>
                  </a:lnTo>
                  <a:lnTo>
                    <a:pt x="11472" y="244"/>
                  </a:lnTo>
                  <a:lnTo>
                    <a:pt x="11547" y="251"/>
                  </a:lnTo>
                  <a:lnTo>
                    <a:pt x="11648" y="258"/>
                  </a:lnTo>
                  <a:lnTo>
                    <a:pt x="11716" y="265"/>
                  </a:lnTo>
                  <a:lnTo>
                    <a:pt x="11750" y="265"/>
                  </a:lnTo>
                  <a:lnTo>
                    <a:pt x="11716" y="312"/>
                  </a:lnTo>
                  <a:lnTo>
                    <a:pt x="11648" y="407"/>
                  </a:lnTo>
                  <a:lnTo>
                    <a:pt x="11560" y="502"/>
                  </a:lnTo>
                  <a:lnTo>
                    <a:pt x="11492" y="563"/>
                  </a:lnTo>
                  <a:lnTo>
                    <a:pt x="11411" y="624"/>
                  </a:lnTo>
                  <a:lnTo>
                    <a:pt x="11296" y="685"/>
                  </a:lnTo>
                  <a:lnTo>
                    <a:pt x="11241" y="719"/>
                  </a:lnTo>
                  <a:lnTo>
                    <a:pt x="11174" y="739"/>
                  </a:lnTo>
                  <a:lnTo>
                    <a:pt x="11092" y="766"/>
                  </a:lnTo>
                  <a:lnTo>
                    <a:pt x="11025" y="794"/>
                  </a:lnTo>
                  <a:lnTo>
                    <a:pt x="10936" y="807"/>
                  </a:lnTo>
                  <a:lnTo>
                    <a:pt x="10692" y="807"/>
                  </a:lnTo>
                  <a:lnTo>
                    <a:pt x="10387" y="800"/>
                  </a:lnTo>
                  <a:lnTo>
                    <a:pt x="10069" y="807"/>
                  </a:lnTo>
                  <a:lnTo>
                    <a:pt x="9831" y="794"/>
                  </a:lnTo>
                  <a:lnTo>
                    <a:pt x="9621" y="787"/>
                  </a:lnTo>
                  <a:lnTo>
                    <a:pt x="9513" y="794"/>
                  </a:lnTo>
                  <a:lnTo>
                    <a:pt x="9553" y="766"/>
                  </a:lnTo>
                  <a:lnTo>
                    <a:pt x="9614" y="746"/>
                  </a:lnTo>
                  <a:lnTo>
                    <a:pt x="9716" y="719"/>
                  </a:lnTo>
                  <a:lnTo>
                    <a:pt x="9784" y="692"/>
                  </a:lnTo>
                  <a:lnTo>
                    <a:pt x="9858" y="665"/>
                  </a:lnTo>
                  <a:lnTo>
                    <a:pt x="9960" y="638"/>
                  </a:lnTo>
                  <a:lnTo>
                    <a:pt x="10048" y="611"/>
                  </a:lnTo>
                  <a:lnTo>
                    <a:pt x="10130" y="583"/>
                  </a:lnTo>
                  <a:lnTo>
                    <a:pt x="10218" y="550"/>
                  </a:lnTo>
                  <a:lnTo>
                    <a:pt x="10299" y="495"/>
                  </a:lnTo>
                  <a:lnTo>
                    <a:pt x="10374" y="448"/>
                  </a:lnTo>
                  <a:lnTo>
                    <a:pt x="10435" y="407"/>
                  </a:lnTo>
                  <a:lnTo>
                    <a:pt x="10509" y="353"/>
                  </a:lnTo>
                  <a:lnTo>
                    <a:pt x="10564" y="299"/>
                  </a:lnTo>
                  <a:close/>
                  <a:moveTo>
                    <a:pt x="11752" y="264"/>
                  </a:moveTo>
                  <a:lnTo>
                    <a:pt x="11764" y="244"/>
                  </a:lnTo>
                  <a:lnTo>
                    <a:pt x="11838" y="251"/>
                  </a:lnTo>
                  <a:lnTo>
                    <a:pt x="11967" y="272"/>
                  </a:lnTo>
                  <a:lnTo>
                    <a:pt x="12069" y="292"/>
                  </a:lnTo>
                  <a:lnTo>
                    <a:pt x="12184" y="305"/>
                  </a:lnTo>
                  <a:lnTo>
                    <a:pt x="12286" y="339"/>
                  </a:lnTo>
                  <a:lnTo>
                    <a:pt x="12381" y="373"/>
                  </a:lnTo>
                  <a:lnTo>
                    <a:pt x="12435" y="400"/>
                  </a:lnTo>
                  <a:lnTo>
                    <a:pt x="12469" y="407"/>
                  </a:lnTo>
                  <a:lnTo>
                    <a:pt x="12469" y="807"/>
                  </a:lnTo>
                  <a:lnTo>
                    <a:pt x="12197" y="800"/>
                  </a:lnTo>
                  <a:lnTo>
                    <a:pt x="11302" y="800"/>
                  </a:lnTo>
                  <a:lnTo>
                    <a:pt x="11018" y="807"/>
                  </a:lnTo>
                  <a:lnTo>
                    <a:pt x="10936" y="807"/>
                  </a:lnTo>
                  <a:lnTo>
                    <a:pt x="11025" y="794"/>
                  </a:lnTo>
                  <a:lnTo>
                    <a:pt x="11092" y="766"/>
                  </a:lnTo>
                  <a:lnTo>
                    <a:pt x="11174" y="739"/>
                  </a:lnTo>
                  <a:lnTo>
                    <a:pt x="11241" y="719"/>
                  </a:lnTo>
                  <a:lnTo>
                    <a:pt x="11296" y="685"/>
                  </a:lnTo>
                  <a:lnTo>
                    <a:pt x="11411" y="624"/>
                  </a:lnTo>
                  <a:lnTo>
                    <a:pt x="11492" y="563"/>
                  </a:lnTo>
                  <a:lnTo>
                    <a:pt x="11560" y="502"/>
                  </a:lnTo>
                  <a:lnTo>
                    <a:pt x="11648" y="407"/>
                  </a:lnTo>
                  <a:lnTo>
                    <a:pt x="11716" y="312"/>
                  </a:lnTo>
                  <a:lnTo>
                    <a:pt x="11750" y="265"/>
                  </a:lnTo>
                  <a:lnTo>
                    <a:pt x="11752" y="264"/>
                  </a:lnTo>
                  <a:close/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4" name="Freeform 279"/>
            <p:cNvSpPr>
              <a:spLocks noEditPoints="1"/>
            </p:cNvSpPr>
            <p:nvPr/>
          </p:nvSpPr>
          <p:spPr bwMode="auto">
            <a:xfrm>
              <a:off x="3631834" y="2044447"/>
              <a:ext cx="6427771" cy="237565"/>
            </a:xfrm>
            <a:custGeom>
              <a:avLst/>
              <a:gdLst>
                <a:gd name="T0" fmla="*/ 1438 w 14646"/>
                <a:gd name="T1" fmla="*/ 102 h 543"/>
                <a:gd name="T2" fmla="*/ 1648 w 14646"/>
                <a:gd name="T3" fmla="*/ 122 h 543"/>
                <a:gd name="T4" fmla="*/ 1797 w 14646"/>
                <a:gd name="T5" fmla="*/ 129 h 543"/>
                <a:gd name="T6" fmla="*/ 1655 w 14646"/>
                <a:gd name="T7" fmla="*/ 183 h 543"/>
                <a:gd name="T8" fmla="*/ 1377 w 14646"/>
                <a:gd name="T9" fmla="*/ 210 h 543"/>
                <a:gd name="T10" fmla="*/ 943 w 14646"/>
                <a:gd name="T11" fmla="*/ 224 h 543"/>
                <a:gd name="T12" fmla="*/ 726 w 14646"/>
                <a:gd name="T13" fmla="*/ 210 h 543"/>
                <a:gd name="T14" fmla="*/ 624 w 14646"/>
                <a:gd name="T15" fmla="*/ 244 h 543"/>
                <a:gd name="T16" fmla="*/ 353 w 14646"/>
                <a:gd name="T17" fmla="*/ 224 h 543"/>
                <a:gd name="T18" fmla="*/ 62 w 14646"/>
                <a:gd name="T19" fmla="*/ 204 h 543"/>
                <a:gd name="T20" fmla="*/ 150 w 14646"/>
                <a:gd name="T21" fmla="*/ 156 h 543"/>
                <a:gd name="T22" fmla="*/ 414 w 14646"/>
                <a:gd name="T23" fmla="*/ 82 h 543"/>
                <a:gd name="T24" fmla="*/ 672 w 14646"/>
                <a:gd name="T25" fmla="*/ 7 h 543"/>
                <a:gd name="T26" fmla="*/ 868 w 14646"/>
                <a:gd name="T27" fmla="*/ 21 h 543"/>
                <a:gd name="T28" fmla="*/ 1146 w 14646"/>
                <a:gd name="T29" fmla="*/ 75 h 543"/>
                <a:gd name="T30" fmla="*/ 1851 w 14646"/>
                <a:gd name="T31" fmla="*/ 0 h 543"/>
                <a:gd name="T32" fmla="*/ 2170 w 14646"/>
                <a:gd name="T33" fmla="*/ 61 h 543"/>
                <a:gd name="T34" fmla="*/ 1946 w 14646"/>
                <a:gd name="T35" fmla="*/ 61 h 543"/>
                <a:gd name="T36" fmla="*/ 1729 w 14646"/>
                <a:gd name="T37" fmla="*/ 122 h 543"/>
                <a:gd name="T38" fmla="*/ 1506 w 14646"/>
                <a:gd name="T39" fmla="*/ 115 h 543"/>
                <a:gd name="T40" fmla="*/ 1295 w 14646"/>
                <a:gd name="T41" fmla="*/ 82 h 543"/>
                <a:gd name="T42" fmla="*/ 1479 w 14646"/>
                <a:gd name="T43" fmla="*/ 54 h 543"/>
                <a:gd name="T44" fmla="*/ 1668 w 14646"/>
                <a:gd name="T45" fmla="*/ 7 h 543"/>
                <a:gd name="T46" fmla="*/ 14469 w 14646"/>
                <a:gd name="T47" fmla="*/ 61 h 543"/>
                <a:gd name="T48" fmla="*/ 14571 w 14646"/>
                <a:gd name="T49" fmla="*/ 27 h 543"/>
                <a:gd name="T50" fmla="*/ 14591 w 14646"/>
                <a:gd name="T51" fmla="*/ 102 h 543"/>
                <a:gd name="T52" fmla="*/ 14381 w 14646"/>
                <a:gd name="T53" fmla="*/ 244 h 543"/>
                <a:gd name="T54" fmla="*/ 14130 w 14646"/>
                <a:gd name="T55" fmla="*/ 360 h 543"/>
                <a:gd name="T56" fmla="*/ 13866 w 14646"/>
                <a:gd name="T57" fmla="*/ 441 h 543"/>
                <a:gd name="T58" fmla="*/ 13635 w 14646"/>
                <a:gd name="T59" fmla="*/ 515 h 543"/>
                <a:gd name="T60" fmla="*/ 13317 w 14646"/>
                <a:gd name="T61" fmla="*/ 536 h 543"/>
                <a:gd name="T62" fmla="*/ 13723 w 14646"/>
                <a:gd name="T63" fmla="*/ 414 h 543"/>
                <a:gd name="T64" fmla="*/ 14001 w 14646"/>
                <a:gd name="T65" fmla="*/ 299 h 543"/>
                <a:gd name="T66" fmla="*/ 14266 w 14646"/>
                <a:gd name="T67" fmla="*/ 190 h 543"/>
                <a:gd name="T68" fmla="*/ 14449 w 14646"/>
                <a:gd name="T69" fmla="*/ 82 h 543"/>
                <a:gd name="T70" fmla="*/ 8354 w 14646"/>
                <a:gd name="T71" fmla="*/ 42 h 543"/>
                <a:gd name="T72" fmla="*/ 8414 w 14646"/>
                <a:gd name="T73" fmla="*/ 35 h 543"/>
                <a:gd name="T74" fmla="*/ 8577 w 14646"/>
                <a:gd name="T75" fmla="*/ 34 h 543"/>
                <a:gd name="T76" fmla="*/ 8781 w 14646"/>
                <a:gd name="T77" fmla="*/ 75 h 543"/>
                <a:gd name="T78" fmla="*/ 9004 w 14646"/>
                <a:gd name="T79" fmla="*/ 190 h 543"/>
                <a:gd name="T80" fmla="*/ 9038 w 14646"/>
                <a:gd name="T81" fmla="*/ 265 h 543"/>
                <a:gd name="T82" fmla="*/ 8876 w 14646"/>
                <a:gd name="T83" fmla="*/ 299 h 543"/>
                <a:gd name="T84" fmla="*/ 8726 w 14646"/>
                <a:gd name="T85" fmla="*/ 360 h 543"/>
                <a:gd name="T86" fmla="*/ 8571 w 14646"/>
                <a:gd name="T87" fmla="*/ 407 h 543"/>
                <a:gd name="T88" fmla="*/ 8137 w 14646"/>
                <a:gd name="T89" fmla="*/ 421 h 543"/>
                <a:gd name="T90" fmla="*/ 7960 w 14646"/>
                <a:gd name="T91" fmla="*/ 434 h 543"/>
                <a:gd name="T92" fmla="*/ 7411 w 14646"/>
                <a:gd name="T93" fmla="*/ 441 h 543"/>
                <a:gd name="T94" fmla="*/ 7126 w 14646"/>
                <a:gd name="T95" fmla="*/ 421 h 543"/>
                <a:gd name="T96" fmla="*/ 7072 w 14646"/>
                <a:gd name="T97" fmla="*/ 407 h 543"/>
                <a:gd name="T98" fmla="*/ 7357 w 14646"/>
                <a:gd name="T99" fmla="*/ 326 h 543"/>
                <a:gd name="T100" fmla="*/ 7730 w 14646"/>
                <a:gd name="T101" fmla="*/ 210 h 543"/>
                <a:gd name="T102" fmla="*/ 7974 w 14646"/>
                <a:gd name="T103" fmla="*/ 149 h 543"/>
                <a:gd name="T104" fmla="*/ 8252 w 14646"/>
                <a:gd name="T105" fmla="*/ 75 h 543"/>
                <a:gd name="T106" fmla="*/ 8354 w 14646"/>
                <a:gd name="T107" fmla="*/ 42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646" h="543">
                  <a:moveTo>
                    <a:pt x="1295" y="82"/>
                  </a:moveTo>
                  <a:lnTo>
                    <a:pt x="1357" y="95"/>
                  </a:lnTo>
                  <a:lnTo>
                    <a:pt x="1438" y="102"/>
                  </a:lnTo>
                  <a:lnTo>
                    <a:pt x="1506" y="115"/>
                  </a:lnTo>
                  <a:lnTo>
                    <a:pt x="1580" y="115"/>
                  </a:lnTo>
                  <a:lnTo>
                    <a:pt x="1648" y="122"/>
                  </a:lnTo>
                  <a:lnTo>
                    <a:pt x="1729" y="122"/>
                  </a:lnTo>
                  <a:lnTo>
                    <a:pt x="1811" y="109"/>
                  </a:lnTo>
                  <a:lnTo>
                    <a:pt x="1797" y="129"/>
                  </a:lnTo>
                  <a:lnTo>
                    <a:pt x="1770" y="149"/>
                  </a:lnTo>
                  <a:lnTo>
                    <a:pt x="1716" y="170"/>
                  </a:lnTo>
                  <a:lnTo>
                    <a:pt x="1655" y="183"/>
                  </a:lnTo>
                  <a:lnTo>
                    <a:pt x="1580" y="190"/>
                  </a:lnTo>
                  <a:lnTo>
                    <a:pt x="1492" y="204"/>
                  </a:lnTo>
                  <a:lnTo>
                    <a:pt x="1377" y="210"/>
                  </a:lnTo>
                  <a:lnTo>
                    <a:pt x="1289" y="231"/>
                  </a:lnTo>
                  <a:lnTo>
                    <a:pt x="1031" y="231"/>
                  </a:lnTo>
                  <a:lnTo>
                    <a:pt x="943" y="224"/>
                  </a:lnTo>
                  <a:lnTo>
                    <a:pt x="895" y="224"/>
                  </a:lnTo>
                  <a:lnTo>
                    <a:pt x="801" y="210"/>
                  </a:lnTo>
                  <a:lnTo>
                    <a:pt x="726" y="210"/>
                  </a:lnTo>
                  <a:lnTo>
                    <a:pt x="658" y="204"/>
                  </a:lnTo>
                  <a:lnTo>
                    <a:pt x="536" y="204"/>
                  </a:lnTo>
                  <a:lnTo>
                    <a:pt x="624" y="244"/>
                  </a:lnTo>
                  <a:lnTo>
                    <a:pt x="550" y="238"/>
                  </a:lnTo>
                  <a:lnTo>
                    <a:pt x="455" y="231"/>
                  </a:lnTo>
                  <a:lnTo>
                    <a:pt x="353" y="224"/>
                  </a:lnTo>
                  <a:lnTo>
                    <a:pt x="285" y="224"/>
                  </a:lnTo>
                  <a:lnTo>
                    <a:pt x="170" y="210"/>
                  </a:lnTo>
                  <a:lnTo>
                    <a:pt x="62" y="204"/>
                  </a:lnTo>
                  <a:lnTo>
                    <a:pt x="0" y="204"/>
                  </a:lnTo>
                  <a:lnTo>
                    <a:pt x="55" y="176"/>
                  </a:lnTo>
                  <a:lnTo>
                    <a:pt x="150" y="156"/>
                  </a:lnTo>
                  <a:lnTo>
                    <a:pt x="251" y="122"/>
                  </a:lnTo>
                  <a:lnTo>
                    <a:pt x="326" y="109"/>
                  </a:lnTo>
                  <a:lnTo>
                    <a:pt x="414" y="82"/>
                  </a:lnTo>
                  <a:lnTo>
                    <a:pt x="502" y="54"/>
                  </a:lnTo>
                  <a:lnTo>
                    <a:pt x="597" y="21"/>
                  </a:lnTo>
                  <a:lnTo>
                    <a:pt x="672" y="7"/>
                  </a:lnTo>
                  <a:lnTo>
                    <a:pt x="733" y="0"/>
                  </a:lnTo>
                  <a:lnTo>
                    <a:pt x="801" y="7"/>
                  </a:lnTo>
                  <a:lnTo>
                    <a:pt x="868" y="21"/>
                  </a:lnTo>
                  <a:lnTo>
                    <a:pt x="956" y="34"/>
                  </a:lnTo>
                  <a:lnTo>
                    <a:pt x="1072" y="54"/>
                  </a:lnTo>
                  <a:lnTo>
                    <a:pt x="1146" y="75"/>
                  </a:lnTo>
                  <a:lnTo>
                    <a:pt x="1214" y="82"/>
                  </a:lnTo>
                  <a:lnTo>
                    <a:pt x="1295" y="82"/>
                  </a:lnTo>
                  <a:close/>
                  <a:moveTo>
                    <a:pt x="1851" y="0"/>
                  </a:moveTo>
                  <a:lnTo>
                    <a:pt x="1940" y="21"/>
                  </a:lnTo>
                  <a:lnTo>
                    <a:pt x="2075" y="41"/>
                  </a:lnTo>
                  <a:lnTo>
                    <a:pt x="2170" y="61"/>
                  </a:lnTo>
                  <a:lnTo>
                    <a:pt x="2109" y="61"/>
                  </a:lnTo>
                  <a:lnTo>
                    <a:pt x="2028" y="54"/>
                  </a:lnTo>
                  <a:lnTo>
                    <a:pt x="1946" y="61"/>
                  </a:lnTo>
                  <a:lnTo>
                    <a:pt x="1865" y="95"/>
                  </a:lnTo>
                  <a:lnTo>
                    <a:pt x="1811" y="109"/>
                  </a:lnTo>
                  <a:lnTo>
                    <a:pt x="1729" y="122"/>
                  </a:lnTo>
                  <a:lnTo>
                    <a:pt x="1648" y="122"/>
                  </a:lnTo>
                  <a:lnTo>
                    <a:pt x="1580" y="115"/>
                  </a:lnTo>
                  <a:lnTo>
                    <a:pt x="1506" y="115"/>
                  </a:lnTo>
                  <a:lnTo>
                    <a:pt x="1438" y="102"/>
                  </a:lnTo>
                  <a:lnTo>
                    <a:pt x="1357" y="95"/>
                  </a:lnTo>
                  <a:lnTo>
                    <a:pt x="1295" y="82"/>
                  </a:lnTo>
                  <a:lnTo>
                    <a:pt x="1357" y="82"/>
                  </a:lnTo>
                  <a:lnTo>
                    <a:pt x="1411" y="75"/>
                  </a:lnTo>
                  <a:lnTo>
                    <a:pt x="1479" y="54"/>
                  </a:lnTo>
                  <a:lnTo>
                    <a:pt x="1546" y="34"/>
                  </a:lnTo>
                  <a:lnTo>
                    <a:pt x="1594" y="21"/>
                  </a:lnTo>
                  <a:lnTo>
                    <a:pt x="1668" y="7"/>
                  </a:lnTo>
                  <a:lnTo>
                    <a:pt x="1804" y="7"/>
                  </a:lnTo>
                  <a:lnTo>
                    <a:pt x="1851" y="0"/>
                  </a:lnTo>
                  <a:close/>
                  <a:moveTo>
                    <a:pt x="14469" y="61"/>
                  </a:moveTo>
                  <a:lnTo>
                    <a:pt x="14510" y="48"/>
                  </a:lnTo>
                  <a:lnTo>
                    <a:pt x="14530" y="21"/>
                  </a:lnTo>
                  <a:lnTo>
                    <a:pt x="14571" y="27"/>
                  </a:lnTo>
                  <a:lnTo>
                    <a:pt x="14618" y="34"/>
                  </a:lnTo>
                  <a:lnTo>
                    <a:pt x="14646" y="48"/>
                  </a:lnTo>
                  <a:lnTo>
                    <a:pt x="14591" y="102"/>
                  </a:lnTo>
                  <a:lnTo>
                    <a:pt x="14517" y="156"/>
                  </a:lnTo>
                  <a:lnTo>
                    <a:pt x="14456" y="197"/>
                  </a:lnTo>
                  <a:lnTo>
                    <a:pt x="14381" y="244"/>
                  </a:lnTo>
                  <a:lnTo>
                    <a:pt x="14300" y="299"/>
                  </a:lnTo>
                  <a:lnTo>
                    <a:pt x="14212" y="332"/>
                  </a:lnTo>
                  <a:lnTo>
                    <a:pt x="14130" y="360"/>
                  </a:lnTo>
                  <a:lnTo>
                    <a:pt x="14042" y="387"/>
                  </a:lnTo>
                  <a:lnTo>
                    <a:pt x="13940" y="414"/>
                  </a:lnTo>
                  <a:lnTo>
                    <a:pt x="13866" y="441"/>
                  </a:lnTo>
                  <a:lnTo>
                    <a:pt x="13798" y="468"/>
                  </a:lnTo>
                  <a:lnTo>
                    <a:pt x="13696" y="495"/>
                  </a:lnTo>
                  <a:lnTo>
                    <a:pt x="13635" y="515"/>
                  </a:lnTo>
                  <a:lnTo>
                    <a:pt x="13595" y="543"/>
                  </a:lnTo>
                  <a:lnTo>
                    <a:pt x="13527" y="536"/>
                  </a:lnTo>
                  <a:lnTo>
                    <a:pt x="13317" y="536"/>
                  </a:lnTo>
                  <a:lnTo>
                    <a:pt x="13398" y="509"/>
                  </a:lnTo>
                  <a:lnTo>
                    <a:pt x="13615" y="454"/>
                  </a:lnTo>
                  <a:lnTo>
                    <a:pt x="13723" y="414"/>
                  </a:lnTo>
                  <a:lnTo>
                    <a:pt x="13825" y="373"/>
                  </a:lnTo>
                  <a:lnTo>
                    <a:pt x="13913" y="332"/>
                  </a:lnTo>
                  <a:lnTo>
                    <a:pt x="14001" y="299"/>
                  </a:lnTo>
                  <a:lnTo>
                    <a:pt x="14083" y="265"/>
                  </a:lnTo>
                  <a:lnTo>
                    <a:pt x="14191" y="231"/>
                  </a:lnTo>
                  <a:lnTo>
                    <a:pt x="14266" y="190"/>
                  </a:lnTo>
                  <a:lnTo>
                    <a:pt x="14320" y="163"/>
                  </a:lnTo>
                  <a:lnTo>
                    <a:pt x="14381" y="122"/>
                  </a:lnTo>
                  <a:lnTo>
                    <a:pt x="14449" y="82"/>
                  </a:lnTo>
                  <a:lnTo>
                    <a:pt x="14472" y="65"/>
                  </a:lnTo>
                  <a:lnTo>
                    <a:pt x="14469" y="61"/>
                  </a:lnTo>
                  <a:close/>
                  <a:moveTo>
                    <a:pt x="8354" y="42"/>
                  </a:moveTo>
                  <a:lnTo>
                    <a:pt x="8360" y="41"/>
                  </a:lnTo>
                  <a:lnTo>
                    <a:pt x="8394" y="41"/>
                  </a:lnTo>
                  <a:lnTo>
                    <a:pt x="8414" y="35"/>
                  </a:lnTo>
                  <a:lnTo>
                    <a:pt x="8435" y="27"/>
                  </a:lnTo>
                  <a:lnTo>
                    <a:pt x="8482" y="34"/>
                  </a:lnTo>
                  <a:lnTo>
                    <a:pt x="8577" y="34"/>
                  </a:lnTo>
                  <a:lnTo>
                    <a:pt x="8638" y="41"/>
                  </a:lnTo>
                  <a:lnTo>
                    <a:pt x="8720" y="54"/>
                  </a:lnTo>
                  <a:lnTo>
                    <a:pt x="8781" y="75"/>
                  </a:lnTo>
                  <a:lnTo>
                    <a:pt x="8862" y="102"/>
                  </a:lnTo>
                  <a:lnTo>
                    <a:pt x="8923" y="129"/>
                  </a:lnTo>
                  <a:lnTo>
                    <a:pt x="9004" y="190"/>
                  </a:lnTo>
                  <a:lnTo>
                    <a:pt x="9038" y="224"/>
                  </a:lnTo>
                  <a:lnTo>
                    <a:pt x="9086" y="258"/>
                  </a:lnTo>
                  <a:lnTo>
                    <a:pt x="9038" y="265"/>
                  </a:lnTo>
                  <a:lnTo>
                    <a:pt x="8984" y="278"/>
                  </a:lnTo>
                  <a:lnTo>
                    <a:pt x="8937" y="285"/>
                  </a:lnTo>
                  <a:lnTo>
                    <a:pt x="8876" y="299"/>
                  </a:lnTo>
                  <a:lnTo>
                    <a:pt x="8815" y="319"/>
                  </a:lnTo>
                  <a:lnTo>
                    <a:pt x="8781" y="332"/>
                  </a:lnTo>
                  <a:lnTo>
                    <a:pt x="8726" y="360"/>
                  </a:lnTo>
                  <a:lnTo>
                    <a:pt x="8672" y="380"/>
                  </a:lnTo>
                  <a:lnTo>
                    <a:pt x="8638" y="387"/>
                  </a:lnTo>
                  <a:lnTo>
                    <a:pt x="8571" y="407"/>
                  </a:lnTo>
                  <a:lnTo>
                    <a:pt x="8516" y="414"/>
                  </a:lnTo>
                  <a:lnTo>
                    <a:pt x="8442" y="421"/>
                  </a:lnTo>
                  <a:lnTo>
                    <a:pt x="8137" y="421"/>
                  </a:lnTo>
                  <a:lnTo>
                    <a:pt x="8069" y="427"/>
                  </a:lnTo>
                  <a:lnTo>
                    <a:pt x="8015" y="427"/>
                  </a:lnTo>
                  <a:lnTo>
                    <a:pt x="7960" y="434"/>
                  </a:lnTo>
                  <a:lnTo>
                    <a:pt x="7859" y="434"/>
                  </a:lnTo>
                  <a:lnTo>
                    <a:pt x="7784" y="441"/>
                  </a:lnTo>
                  <a:lnTo>
                    <a:pt x="7411" y="441"/>
                  </a:lnTo>
                  <a:lnTo>
                    <a:pt x="7330" y="427"/>
                  </a:lnTo>
                  <a:lnTo>
                    <a:pt x="7215" y="427"/>
                  </a:lnTo>
                  <a:lnTo>
                    <a:pt x="7126" y="421"/>
                  </a:lnTo>
                  <a:lnTo>
                    <a:pt x="7059" y="414"/>
                  </a:lnTo>
                  <a:lnTo>
                    <a:pt x="7004" y="414"/>
                  </a:lnTo>
                  <a:lnTo>
                    <a:pt x="7072" y="407"/>
                  </a:lnTo>
                  <a:lnTo>
                    <a:pt x="7160" y="387"/>
                  </a:lnTo>
                  <a:lnTo>
                    <a:pt x="7269" y="353"/>
                  </a:lnTo>
                  <a:lnTo>
                    <a:pt x="7357" y="326"/>
                  </a:lnTo>
                  <a:lnTo>
                    <a:pt x="7459" y="299"/>
                  </a:lnTo>
                  <a:lnTo>
                    <a:pt x="7567" y="265"/>
                  </a:lnTo>
                  <a:lnTo>
                    <a:pt x="7730" y="210"/>
                  </a:lnTo>
                  <a:lnTo>
                    <a:pt x="7804" y="190"/>
                  </a:lnTo>
                  <a:lnTo>
                    <a:pt x="7893" y="170"/>
                  </a:lnTo>
                  <a:lnTo>
                    <a:pt x="7974" y="149"/>
                  </a:lnTo>
                  <a:lnTo>
                    <a:pt x="8062" y="115"/>
                  </a:lnTo>
                  <a:lnTo>
                    <a:pt x="8150" y="102"/>
                  </a:lnTo>
                  <a:lnTo>
                    <a:pt x="8252" y="75"/>
                  </a:lnTo>
                  <a:lnTo>
                    <a:pt x="8293" y="54"/>
                  </a:lnTo>
                  <a:lnTo>
                    <a:pt x="8354" y="41"/>
                  </a:lnTo>
                  <a:lnTo>
                    <a:pt x="8354" y="42"/>
                  </a:lnTo>
                  <a:close/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5" name="Freeform 280"/>
            <p:cNvSpPr>
              <a:spLocks noEditPoints="1"/>
            </p:cNvSpPr>
            <p:nvPr/>
          </p:nvSpPr>
          <p:spPr bwMode="auto">
            <a:xfrm>
              <a:off x="6349344" y="2056036"/>
              <a:ext cx="3633004" cy="469335"/>
            </a:xfrm>
            <a:custGeom>
              <a:avLst/>
              <a:gdLst>
                <a:gd name="T0" fmla="*/ 644 w 8278"/>
                <a:gd name="T1" fmla="*/ 21 h 1065"/>
                <a:gd name="T2" fmla="*/ 840 w 8278"/>
                <a:gd name="T3" fmla="*/ 68 h 1065"/>
                <a:gd name="T4" fmla="*/ 969 w 8278"/>
                <a:gd name="T5" fmla="*/ 102 h 1065"/>
                <a:gd name="T6" fmla="*/ 800 w 8278"/>
                <a:gd name="T7" fmla="*/ 197 h 1065"/>
                <a:gd name="T8" fmla="*/ 427 w 8278"/>
                <a:gd name="T9" fmla="*/ 319 h 1065"/>
                <a:gd name="T10" fmla="*/ 0 w 8278"/>
                <a:gd name="T11" fmla="*/ 346 h 1065"/>
                <a:gd name="T12" fmla="*/ 122 w 8278"/>
                <a:gd name="T13" fmla="*/ 251 h 1065"/>
                <a:gd name="T14" fmla="*/ 386 w 8278"/>
                <a:gd name="T15" fmla="*/ 95 h 1065"/>
                <a:gd name="T16" fmla="*/ 542 w 8278"/>
                <a:gd name="T17" fmla="*/ 0 h 1065"/>
                <a:gd name="T18" fmla="*/ 1349 w 8278"/>
                <a:gd name="T19" fmla="*/ 95 h 1065"/>
                <a:gd name="T20" fmla="*/ 1525 w 8278"/>
                <a:gd name="T21" fmla="*/ 82 h 1065"/>
                <a:gd name="T22" fmla="*/ 1668 w 8278"/>
                <a:gd name="T23" fmla="*/ 61 h 1065"/>
                <a:gd name="T24" fmla="*/ 1796 w 8278"/>
                <a:gd name="T25" fmla="*/ 27 h 1065"/>
                <a:gd name="T26" fmla="*/ 1959 w 8278"/>
                <a:gd name="T27" fmla="*/ 14 h 1065"/>
                <a:gd name="T28" fmla="*/ 2163 w 8278"/>
                <a:gd name="T29" fmla="*/ 14 h 1065"/>
                <a:gd name="T30" fmla="*/ 1959 w 8278"/>
                <a:gd name="T31" fmla="*/ 75 h 1065"/>
                <a:gd name="T32" fmla="*/ 1702 w 8278"/>
                <a:gd name="T33" fmla="*/ 143 h 1065"/>
                <a:gd name="T34" fmla="*/ 1376 w 8278"/>
                <a:gd name="T35" fmla="*/ 238 h 1065"/>
                <a:gd name="T36" fmla="*/ 1078 w 8278"/>
                <a:gd name="T37" fmla="*/ 326 h 1065"/>
                <a:gd name="T38" fmla="*/ 813 w 8278"/>
                <a:gd name="T39" fmla="*/ 387 h 1065"/>
                <a:gd name="T40" fmla="*/ 427 w 8278"/>
                <a:gd name="T41" fmla="*/ 366 h 1065"/>
                <a:gd name="T42" fmla="*/ 508 w 8278"/>
                <a:gd name="T43" fmla="*/ 285 h 1065"/>
                <a:gd name="T44" fmla="*/ 922 w 8278"/>
                <a:gd name="T45" fmla="*/ 156 h 1065"/>
                <a:gd name="T46" fmla="*/ 7607 w 8278"/>
                <a:gd name="T47" fmla="*/ 95 h 1065"/>
                <a:gd name="T48" fmla="*/ 7749 w 8278"/>
                <a:gd name="T49" fmla="*/ 55 h 1065"/>
                <a:gd name="T50" fmla="*/ 8000 w 8278"/>
                <a:gd name="T51" fmla="*/ 14 h 1065"/>
                <a:gd name="T52" fmla="*/ 8231 w 8278"/>
                <a:gd name="T53" fmla="*/ 27 h 1065"/>
                <a:gd name="T54" fmla="*/ 8190 w 8278"/>
                <a:gd name="T55" fmla="*/ 95 h 1065"/>
                <a:gd name="T56" fmla="*/ 8000 w 8278"/>
                <a:gd name="T57" fmla="*/ 204 h 1065"/>
                <a:gd name="T58" fmla="*/ 7722 w 8278"/>
                <a:gd name="T59" fmla="*/ 305 h 1065"/>
                <a:gd name="T60" fmla="*/ 7424 w 8278"/>
                <a:gd name="T61" fmla="*/ 427 h 1065"/>
                <a:gd name="T62" fmla="*/ 6983 w 8278"/>
                <a:gd name="T63" fmla="*/ 509 h 1065"/>
                <a:gd name="T64" fmla="*/ 6705 w 8278"/>
                <a:gd name="T65" fmla="*/ 543 h 1065"/>
                <a:gd name="T66" fmla="*/ 6359 w 8278"/>
                <a:gd name="T67" fmla="*/ 672 h 1065"/>
                <a:gd name="T68" fmla="*/ 6034 w 8278"/>
                <a:gd name="T69" fmla="*/ 787 h 1065"/>
                <a:gd name="T70" fmla="*/ 5607 w 8278"/>
                <a:gd name="T71" fmla="*/ 929 h 1065"/>
                <a:gd name="T72" fmla="*/ 5370 w 8278"/>
                <a:gd name="T73" fmla="*/ 1011 h 1065"/>
                <a:gd name="T74" fmla="*/ 5342 w 8278"/>
                <a:gd name="T75" fmla="*/ 1011 h 1065"/>
                <a:gd name="T76" fmla="*/ 5715 w 8278"/>
                <a:gd name="T77" fmla="*/ 834 h 1065"/>
                <a:gd name="T78" fmla="*/ 6068 w 8278"/>
                <a:gd name="T79" fmla="*/ 672 h 1065"/>
                <a:gd name="T80" fmla="*/ 6359 w 8278"/>
                <a:gd name="T81" fmla="*/ 543 h 1065"/>
                <a:gd name="T82" fmla="*/ 6651 w 8278"/>
                <a:gd name="T83" fmla="*/ 475 h 1065"/>
                <a:gd name="T84" fmla="*/ 6834 w 8278"/>
                <a:gd name="T85" fmla="*/ 414 h 1065"/>
                <a:gd name="T86" fmla="*/ 7119 w 8278"/>
                <a:gd name="T87" fmla="*/ 305 h 1065"/>
                <a:gd name="T88" fmla="*/ 7410 w 8278"/>
                <a:gd name="T89" fmla="*/ 17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278" h="1065">
                  <a:moveTo>
                    <a:pt x="542" y="0"/>
                  </a:moveTo>
                  <a:lnTo>
                    <a:pt x="569" y="7"/>
                  </a:lnTo>
                  <a:lnTo>
                    <a:pt x="644" y="21"/>
                  </a:lnTo>
                  <a:lnTo>
                    <a:pt x="705" y="34"/>
                  </a:lnTo>
                  <a:lnTo>
                    <a:pt x="773" y="61"/>
                  </a:lnTo>
                  <a:lnTo>
                    <a:pt x="840" y="68"/>
                  </a:lnTo>
                  <a:lnTo>
                    <a:pt x="895" y="88"/>
                  </a:lnTo>
                  <a:lnTo>
                    <a:pt x="935" y="95"/>
                  </a:lnTo>
                  <a:lnTo>
                    <a:pt x="969" y="102"/>
                  </a:lnTo>
                  <a:lnTo>
                    <a:pt x="1017" y="109"/>
                  </a:lnTo>
                  <a:lnTo>
                    <a:pt x="922" y="156"/>
                  </a:lnTo>
                  <a:lnTo>
                    <a:pt x="800" y="197"/>
                  </a:lnTo>
                  <a:lnTo>
                    <a:pt x="657" y="231"/>
                  </a:lnTo>
                  <a:lnTo>
                    <a:pt x="508" y="285"/>
                  </a:lnTo>
                  <a:lnTo>
                    <a:pt x="427" y="319"/>
                  </a:lnTo>
                  <a:lnTo>
                    <a:pt x="332" y="353"/>
                  </a:lnTo>
                  <a:lnTo>
                    <a:pt x="34" y="353"/>
                  </a:lnTo>
                  <a:lnTo>
                    <a:pt x="0" y="346"/>
                  </a:lnTo>
                  <a:lnTo>
                    <a:pt x="34" y="319"/>
                  </a:lnTo>
                  <a:lnTo>
                    <a:pt x="74" y="299"/>
                  </a:lnTo>
                  <a:lnTo>
                    <a:pt x="122" y="251"/>
                  </a:lnTo>
                  <a:lnTo>
                    <a:pt x="244" y="183"/>
                  </a:lnTo>
                  <a:lnTo>
                    <a:pt x="312" y="143"/>
                  </a:lnTo>
                  <a:lnTo>
                    <a:pt x="386" y="95"/>
                  </a:lnTo>
                  <a:lnTo>
                    <a:pt x="454" y="61"/>
                  </a:lnTo>
                  <a:lnTo>
                    <a:pt x="501" y="27"/>
                  </a:lnTo>
                  <a:lnTo>
                    <a:pt x="542" y="0"/>
                  </a:lnTo>
                  <a:close/>
                  <a:moveTo>
                    <a:pt x="1017" y="109"/>
                  </a:moveTo>
                  <a:lnTo>
                    <a:pt x="1288" y="109"/>
                  </a:lnTo>
                  <a:lnTo>
                    <a:pt x="1349" y="95"/>
                  </a:lnTo>
                  <a:lnTo>
                    <a:pt x="1396" y="88"/>
                  </a:lnTo>
                  <a:lnTo>
                    <a:pt x="1464" y="82"/>
                  </a:lnTo>
                  <a:lnTo>
                    <a:pt x="1525" y="82"/>
                  </a:lnTo>
                  <a:lnTo>
                    <a:pt x="1573" y="75"/>
                  </a:lnTo>
                  <a:lnTo>
                    <a:pt x="1620" y="75"/>
                  </a:lnTo>
                  <a:lnTo>
                    <a:pt x="1668" y="61"/>
                  </a:lnTo>
                  <a:lnTo>
                    <a:pt x="1715" y="55"/>
                  </a:lnTo>
                  <a:lnTo>
                    <a:pt x="1763" y="34"/>
                  </a:lnTo>
                  <a:lnTo>
                    <a:pt x="1796" y="27"/>
                  </a:lnTo>
                  <a:lnTo>
                    <a:pt x="1851" y="21"/>
                  </a:lnTo>
                  <a:lnTo>
                    <a:pt x="1905" y="21"/>
                  </a:lnTo>
                  <a:lnTo>
                    <a:pt x="1959" y="14"/>
                  </a:lnTo>
                  <a:lnTo>
                    <a:pt x="2013" y="7"/>
                  </a:lnTo>
                  <a:lnTo>
                    <a:pt x="2115" y="7"/>
                  </a:lnTo>
                  <a:lnTo>
                    <a:pt x="2163" y="14"/>
                  </a:lnTo>
                  <a:lnTo>
                    <a:pt x="2102" y="27"/>
                  </a:lnTo>
                  <a:lnTo>
                    <a:pt x="2061" y="48"/>
                  </a:lnTo>
                  <a:lnTo>
                    <a:pt x="1959" y="75"/>
                  </a:lnTo>
                  <a:lnTo>
                    <a:pt x="1871" y="88"/>
                  </a:lnTo>
                  <a:lnTo>
                    <a:pt x="1783" y="122"/>
                  </a:lnTo>
                  <a:lnTo>
                    <a:pt x="1702" y="143"/>
                  </a:lnTo>
                  <a:lnTo>
                    <a:pt x="1613" y="163"/>
                  </a:lnTo>
                  <a:lnTo>
                    <a:pt x="1539" y="183"/>
                  </a:lnTo>
                  <a:lnTo>
                    <a:pt x="1376" y="238"/>
                  </a:lnTo>
                  <a:lnTo>
                    <a:pt x="1268" y="272"/>
                  </a:lnTo>
                  <a:lnTo>
                    <a:pt x="1166" y="299"/>
                  </a:lnTo>
                  <a:lnTo>
                    <a:pt x="1078" y="326"/>
                  </a:lnTo>
                  <a:lnTo>
                    <a:pt x="969" y="360"/>
                  </a:lnTo>
                  <a:lnTo>
                    <a:pt x="881" y="380"/>
                  </a:lnTo>
                  <a:lnTo>
                    <a:pt x="813" y="387"/>
                  </a:lnTo>
                  <a:lnTo>
                    <a:pt x="630" y="387"/>
                  </a:lnTo>
                  <a:lnTo>
                    <a:pt x="529" y="373"/>
                  </a:lnTo>
                  <a:lnTo>
                    <a:pt x="427" y="366"/>
                  </a:lnTo>
                  <a:lnTo>
                    <a:pt x="332" y="353"/>
                  </a:lnTo>
                  <a:lnTo>
                    <a:pt x="427" y="319"/>
                  </a:lnTo>
                  <a:lnTo>
                    <a:pt x="508" y="285"/>
                  </a:lnTo>
                  <a:lnTo>
                    <a:pt x="657" y="231"/>
                  </a:lnTo>
                  <a:lnTo>
                    <a:pt x="800" y="197"/>
                  </a:lnTo>
                  <a:lnTo>
                    <a:pt x="922" y="156"/>
                  </a:lnTo>
                  <a:lnTo>
                    <a:pt x="1017" y="109"/>
                  </a:lnTo>
                  <a:close/>
                  <a:moveTo>
                    <a:pt x="7553" y="109"/>
                  </a:moveTo>
                  <a:lnTo>
                    <a:pt x="7607" y="95"/>
                  </a:lnTo>
                  <a:lnTo>
                    <a:pt x="7648" y="82"/>
                  </a:lnTo>
                  <a:lnTo>
                    <a:pt x="7709" y="68"/>
                  </a:lnTo>
                  <a:lnTo>
                    <a:pt x="7749" y="55"/>
                  </a:lnTo>
                  <a:lnTo>
                    <a:pt x="7844" y="34"/>
                  </a:lnTo>
                  <a:lnTo>
                    <a:pt x="7919" y="21"/>
                  </a:lnTo>
                  <a:lnTo>
                    <a:pt x="8000" y="14"/>
                  </a:lnTo>
                  <a:lnTo>
                    <a:pt x="8082" y="14"/>
                  </a:lnTo>
                  <a:lnTo>
                    <a:pt x="8156" y="21"/>
                  </a:lnTo>
                  <a:lnTo>
                    <a:pt x="8231" y="27"/>
                  </a:lnTo>
                  <a:lnTo>
                    <a:pt x="8278" y="34"/>
                  </a:lnTo>
                  <a:lnTo>
                    <a:pt x="8258" y="55"/>
                  </a:lnTo>
                  <a:lnTo>
                    <a:pt x="8190" y="95"/>
                  </a:lnTo>
                  <a:lnTo>
                    <a:pt x="8129" y="136"/>
                  </a:lnTo>
                  <a:lnTo>
                    <a:pt x="8075" y="163"/>
                  </a:lnTo>
                  <a:lnTo>
                    <a:pt x="8000" y="204"/>
                  </a:lnTo>
                  <a:lnTo>
                    <a:pt x="7892" y="238"/>
                  </a:lnTo>
                  <a:lnTo>
                    <a:pt x="7810" y="272"/>
                  </a:lnTo>
                  <a:lnTo>
                    <a:pt x="7722" y="305"/>
                  </a:lnTo>
                  <a:lnTo>
                    <a:pt x="7634" y="346"/>
                  </a:lnTo>
                  <a:lnTo>
                    <a:pt x="7532" y="387"/>
                  </a:lnTo>
                  <a:lnTo>
                    <a:pt x="7424" y="427"/>
                  </a:lnTo>
                  <a:lnTo>
                    <a:pt x="7207" y="482"/>
                  </a:lnTo>
                  <a:lnTo>
                    <a:pt x="7126" y="509"/>
                  </a:lnTo>
                  <a:lnTo>
                    <a:pt x="6983" y="509"/>
                  </a:lnTo>
                  <a:lnTo>
                    <a:pt x="6882" y="516"/>
                  </a:lnTo>
                  <a:lnTo>
                    <a:pt x="6787" y="529"/>
                  </a:lnTo>
                  <a:lnTo>
                    <a:pt x="6705" y="543"/>
                  </a:lnTo>
                  <a:lnTo>
                    <a:pt x="6597" y="577"/>
                  </a:lnTo>
                  <a:lnTo>
                    <a:pt x="6488" y="624"/>
                  </a:lnTo>
                  <a:lnTo>
                    <a:pt x="6359" y="672"/>
                  </a:lnTo>
                  <a:lnTo>
                    <a:pt x="6258" y="705"/>
                  </a:lnTo>
                  <a:lnTo>
                    <a:pt x="6163" y="746"/>
                  </a:lnTo>
                  <a:lnTo>
                    <a:pt x="6034" y="787"/>
                  </a:lnTo>
                  <a:lnTo>
                    <a:pt x="5932" y="827"/>
                  </a:lnTo>
                  <a:lnTo>
                    <a:pt x="5709" y="902"/>
                  </a:lnTo>
                  <a:lnTo>
                    <a:pt x="5607" y="929"/>
                  </a:lnTo>
                  <a:lnTo>
                    <a:pt x="5532" y="956"/>
                  </a:lnTo>
                  <a:lnTo>
                    <a:pt x="5444" y="990"/>
                  </a:lnTo>
                  <a:lnTo>
                    <a:pt x="5370" y="1011"/>
                  </a:lnTo>
                  <a:lnTo>
                    <a:pt x="5288" y="1044"/>
                  </a:lnTo>
                  <a:lnTo>
                    <a:pt x="5227" y="1065"/>
                  </a:lnTo>
                  <a:lnTo>
                    <a:pt x="5342" y="1011"/>
                  </a:lnTo>
                  <a:lnTo>
                    <a:pt x="5437" y="970"/>
                  </a:lnTo>
                  <a:lnTo>
                    <a:pt x="5573" y="902"/>
                  </a:lnTo>
                  <a:lnTo>
                    <a:pt x="5715" y="834"/>
                  </a:lnTo>
                  <a:lnTo>
                    <a:pt x="5831" y="773"/>
                  </a:lnTo>
                  <a:lnTo>
                    <a:pt x="5953" y="719"/>
                  </a:lnTo>
                  <a:lnTo>
                    <a:pt x="6068" y="672"/>
                  </a:lnTo>
                  <a:lnTo>
                    <a:pt x="6176" y="617"/>
                  </a:lnTo>
                  <a:lnTo>
                    <a:pt x="6278" y="577"/>
                  </a:lnTo>
                  <a:lnTo>
                    <a:pt x="6359" y="543"/>
                  </a:lnTo>
                  <a:lnTo>
                    <a:pt x="6454" y="516"/>
                  </a:lnTo>
                  <a:lnTo>
                    <a:pt x="6556" y="502"/>
                  </a:lnTo>
                  <a:lnTo>
                    <a:pt x="6651" y="475"/>
                  </a:lnTo>
                  <a:lnTo>
                    <a:pt x="6732" y="455"/>
                  </a:lnTo>
                  <a:lnTo>
                    <a:pt x="6793" y="434"/>
                  </a:lnTo>
                  <a:lnTo>
                    <a:pt x="6834" y="414"/>
                  </a:lnTo>
                  <a:lnTo>
                    <a:pt x="6922" y="380"/>
                  </a:lnTo>
                  <a:lnTo>
                    <a:pt x="7024" y="346"/>
                  </a:lnTo>
                  <a:lnTo>
                    <a:pt x="7119" y="305"/>
                  </a:lnTo>
                  <a:lnTo>
                    <a:pt x="7227" y="251"/>
                  </a:lnTo>
                  <a:lnTo>
                    <a:pt x="7329" y="211"/>
                  </a:lnTo>
                  <a:lnTo>
                    <a:pt x="7410" y="170"/>
                  </a:lnTo>
                  <a:lnTo>
                    <a:pt x="7478" y="143"/>
                  </a:lnTo>
                  <a:lnTo>
                    <a:pt x="7553" y="109"/>
                  </a:lnTo>
                  <a:close/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6" name="Freeform 281"/>
            <p:cNvSpPr>
              <a:spLocks/>
            </p:cNvSpPr>
            <p:nvPr/>
          </p:nvSpPr>
          <p:spPr bwMode="auto">
            <a:xfrm>
              <a:off x="4427580" y="2067624"/>
              <a:ext cx="4921262" cy="457747"/>
            </a:xfrm>
            <a:custGeom>
              <a:avLst/>
              <a:gdLst>
                <a:gd name="T0" fmla="*/ 135 w 11214"/>
                <a:gd name="T1" fmla="*/ 7 h 1038"/>
                <a:gd name="T2" fmla="*/ 359 w 11214"/>
                <a:gd name="T3" fmla="*/ 7 h 1038"/>
                <a:gd name="T4" fmla="*/ 651 w 11214"/>
                <a:gd name="T5" fmla="*/ 75 h 1038"/>
                <a:gd name="T6" fmla="*/ 1003 w 11214"/>
                <a:gd name="T7" fmla="*/ 170 h 1038"/>
                <a:gd name="T8" fmla="*/ 1295 w 11214"/>
                <a:gd name="T9" fmla="*/ 245 h 1038"/>
                <a:gd name="T10" fmla="*/ 1546 w 11214"/>
                <a:gd name="T11" fmla="*/ 285 h 1038"/>
                <a:gd name="T12" fmla="*/ 1729 w 11214"/>
                <a:gd name="T13" fmla="*/ 299 h 1038"/>
                <a:gd name="T14" fmla="*/ 1905 w 11214"/>
                <a:gd name="T15" fmla="*/ 306 h 1038"/>
                <a:gd name="T16" fmla="*/ 2129 w 11214"/>
                <a:gd name="T17" fmla="*/ 292 h 1038"/>
                <a:gd name="T18" fmla="*/ 2285 w 11214"/>
                <a:gd name="T19" fmla="*/ 245 h 1038"/>
                <a:gd name="T20" fmla="*/ 2441 w 11214"/>
                <a:gd name="T21" fmla="*/ 211 h 1038"/>
                <a:gd name="T22" fmla="*/ 2610 w 11214"/>
                <a:gd name="T23" fmla="*/ 197 h 1038"/>
                <a:gd name="T24" fmla="*/ 2942 w 11214"/>
                <a:gd name="T25" fmla="*/ 217 h 1038"/>
                <a:gd name="T26" fmla="*/ 3105 w 11214"/>
                <a:gd name="T27" fmla="*/ 278 h 1038"/>
                <a:gd name="T28" fmla="*/ 3356 w 11214"/>
                <a:gd name="T29" fmla="*/ 373 h 1038"/>
                <a:gd name="T30" fmla="*/ 3498 w 11214"/>
                <a:gd name="T31" fmla="*/ 400 h 1038"/>
                <a:gd name="T32" fmla="*/ 3586 w 11214"/>
                <a:gd name="T33" fmla="*/ 360 h 1038"/>
                <a:gd name="T34" fmla="*/ 3702 w 11214"/>
                <a:gd name="T35" fmla="*/ 346 h 1038"/>
                <a:gd name="T36" fmla="*/ 3797 w 11214"/>
                <a:gd name="T37" fmla="*/ 319 h 1038"/>
                <a:gd name="T38" fmla="*/ 3892 w 11214"/>
                <a:gd name="T39" fmla="*/ 299 h 1038"/>
                <a:gd name="T40" fmla="*/ 4020 w 11214"/>
                <a:gd name="T41" fmla="*/ 272 h 1038"/>
                <a:gd name="T42" fmla="*/ 4244 w 11214"/>
                <a:gd name="T43" fmla="*/ 292 h 1038"/>
                <a:gd name="T44" fmla="*/ 4414 w 11214"/>
                <a:gd name="T45" fmla="*/ 326 h 1038"/>
                <a:gd name="T46" fmla="*/ 4909 w 11214"/>
                <a:gd name="T47" fmla="*/ 346 h 1038"/>
                <a:gd name="T48" fmla="*/ 5315 w 11214"/>
                <a:gd name="T49" fmla="*/ 367 h 1038"/>
                <a:gd name="T50" fmla="*/ 5600 w 11214"/>
                <a:gd name="T51" fmla="*/ 387 h 1038"/>
                <a:gd name="T52" fmla="*/ 6149 w 11214"/>
                <a:gd name="T53" fmla="*/ 380 h 1038"/>
                <a:gd name="T54" fmla="*/ 6326 w 11214"/>
                <a:gd name="T55" fmla="*/ 367 h 1038"/>
                <a:gd name="T56" fmla="*/ 6760 w 11214"/>
                <a:gd name="T57" fmla="*/ 353 h 1038"/>
                <a:gd name="T58" fmla="*/ 6915 w 11214"/>
                <a:gd name="T59" fmla="*/ 306 h 1038"/>
                <a:gd name="T60" fmla="*/ 7065 w 11214"/>
                <a:gd name="T61" fmla="*/ 245 h 1038"/>
                <a:gd name="T62" fmla="*/ 7227 w 11214"/>
                <a:gd name="T63" fmla="*/ 211 h 1038"/>
                <a:gd name="T64" fmla="*/ 7363 w 11214"/>
                <a:gd name="T65" fmla="*/ 190 h 1038"/>
                <a:gd name="T66" fmla="*/ 7526 w 11214"/>
                <a:gd name="T67" fmla="*/ 156 h 1038"/>
                <a:gd name="T68" fmla="*/ 7695 w 11214"/>
                <a:gd name="T69" fmla="*/ 143 h 1038"/>
                <a:gd name="T70" fmla="*/ 7919 w 11214"/>
                <a:gd name="T71" fmla="*/ 122 h 1038"/>
                <a:gd name="T72" fmla="*/ 8265 w 11214"/>
                <a:gd name="T73" fmla="*/ 136 h 1038"/>
                <a:gd name="T74" fmla="*/ 8800 w 11214"/>
                <a:gd name="T75" fmla="*/ 156 h 1038"/>
                <a:gd name="T76" fmla="*/ 9051 w 11214"/>
                <a:gd name="T77" fmla="*/ 170 h 1038"/>
                <a:gd name="T78" fmla="*/ 9153 w 11214"/>
                <a:gd name="T79" fmla="*/ 224 h 1038"/>
                <a:gd name="T80" fmla="*/ 9302 w 11214"/>
                <a:gd name="T81" fmla="*/ 285 h 1038"/>
                <a:gd name="T82" fmla="*/ 9444 w 11214"/>
                <a:gd name="T83" fmla="*/ 326 h 1038"/>
                <a:gd name="T84" fmla="*/ 9634 w 11214"/>
                <a:gd name="T85" fmla="*/ 333 h 1038"/>
                <a:gd name="T86" fmla="*/ 9994 w 11214"/>
                <a:gd name="T87" fmla="*/ 346 h 1038"/>
                <a:gd name="T88" fmla="*/ 10441 w 11214"/>
                <a:gd name="T89" fmla="*/ 346 h 1038"/>
                <a:gd name="T90" fmla="*/ 11011 w 11214"/>
                <a:gd name="T91" fmla="*/ 373 h 1038"/>
                <a:gd name="T92" fmla="*/ 11173 w 11214"/>
                <a:gd name="T93" fmla="*/ 387 h 1038"/>
                <a:gd name="T94" fmla="*/ 11112 w 11214"/>
                <a:gd name="T95" fmla="*/ 428 h 1038"/>
                <a:gd name="T96" fmla="*/ 10834 w 11214"/>
                <a:gd name="T97" fmla="*/ 489 h 1038"/>
                <a:gd name="T98" fmla="*/ 10556 w 11214"/>
                <a:gd name="T99" fmla="*/ 590 h 1038"/>
                <a:gd name="T100" fmla="*/ 10211 w 11214"/>
                <a:gd name="T101" fmla="*/ 746 h 1038"/>
                <a:gd name="T102" fmla="*/ 9817 w 11214"/>
                <a:gd name="T103" fmla="*/ 943 h 1038"/>
                <a:gd name="T104" fmla="*/ 9668 w 11214"/>
                <a:gd name="T105" fmla="*/ 1017 h 1038"/>
                <a:gd name="T106" fmla="*/ 9912 w 11214"/>
                <a:gd name="T107" fmla="*/ 929 h 1038"/>
                <a:gd name="T108" fmla="*/ 10312 w 11214"/>
                <a:gd name="T109" fmla="*/ 800 h 1038"/>
                <a:gd name="T110" fmla="*/ 10638 w 11214"/>
                <a:gd name="T111" fmla="*/ 678 h 1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214" h="1038">
                  <a:moveTo>
                    <a:pt x="0" y="55"/>
                  </a:moveTo>
                  <a:lnTo>
                    <a:pt x="54" y="41"/>
                  </a:lnTo>
                  <a:lnTo>
                    <a:pt x="135" y="7"/>
                  </a:lnTo>
                  <a:lnTo>
                    <a:pt x="217" y="0"/>
                  </a:lnTo>
                  <a:lnTo>
                    <a:pt x="298" y="7"/>
                  </a:lnTo>
                  <a:lnTo>
                    <a:pt x="359" y="7"/>
                  </a:lnTo>
                  <a:lnTo>
                    <a:pt x="441" y="34"/>
                  </a:lnTo>
                  <a:lnTo>
                    <a:pt x="549" y="55"/>
                  </a:lnTo>
                  <a:lnTo>
                    <a:pt x="651" y="75"/>
                  </a:lnTo>
                  <a:lnTo>
                    <a:pt x="732" y="95"/>
                  </a:lnTo>
                  <a:lnTo>
                    <a:pt x="800" y="116"/>
                  </a:lnTo>
                  <a:lnTo>
                    <a:pt x="1003" y="170"/>
                  </a:lnTo>
                  <a:lnTo>
                    <a:pt x="1085" y="190"/>
                  </a:lnTo>
                  <a:lnTo>
                    <a:pt x="1200" y="217"/>
                  </a:lnTo>
                  <a:lnTo>
                    <a:pt x="1295" y="245"/>
                  </a:lnTo>
                  <a:lnTo>
                    <a:pt x="1376" y="265"/>
                  </a:lnTo>
                  <a:lnTo>
                    <a:pt x="1451" y="278"/>
                  </a:lnTo>
                  <a:lnTo>
                    <a:pt x="1546" y="285"/>
                  </a:lnTo>
                  <a:lnTo>
                    <a:pt x="1661" y="292"/>
                  </a:lnTo>
                  <a:lnTo>
                    <a:pt x="1695" y="299"/>
                  </a:lnTo>
                  <a:lnTo>
                    <a:pt x="1729" y="299"/>
                  </a:lnTo>
                  <a:lnTo>
                    <a:pt x="1790" y="292"/>
                  </a:lnTo>
                  <a:lnTo>
                    <a:pt x="1837" y="299"/>
                  </a:lnTo>
                  <a:lnTo>
                    <a:pt x="1905" y="306"/>
                  </a:lnTo>
                  <a:lnTo>
                    <a:pt x="2027" y="306"/>
                  </a:lnTo>
                  <a:lnTo>
                    <a:pt x="2088" y="299"/>
                  </a:lnTo>
                  <a:lnTo>
                    <a:pt x="2129" y="292"/>
                  </a:lnTo>
                  <a:lnTo>
                    <a:pt x="2169" y="278"/>
                  </a:lnTo>
                  <a:lnTo>
                    <a:pt x="2224" y="258"/>
                  </a:lnTo>
                  <a:lnTo>
                    <a:pt x="2285" y="245"/>
                  </a:lnTo>
                  <a:lnTo>
                    <a:pt x="2352" y="224"/>
                  </a:lnTo>
                  <a:lnTo>
                    <a:pt x="2393" y="217"/>
                  </a:lnTo>
                  <a:lnTo>
                    <a:pt x="2441" y="211"/>
                  </a:lnTo>
                  <a:lnTo>
                    <a:pt x="2508" y="211"/>
                  </a:lnTo>
                  <a:lnTo>
                    <a:pt x="2569" y="204"/>
                  </a:lnTo>
                  <a:lnTo>
                    <a:pt x="2610" y="197"/>
                  </a:lnTo>
                  <a:lnTo>
                    <a:pt x="2834" y="197"/>
                  </a:lnTo>
                  <a:lnTo>
                    <a:pt x="2881" y="211"/>
                  </a:lnTo>
                  <a:lnTo>
                    <a:pt x="2942" y="217"/>
                  </a:lnTo>
                  <a:lnTo>
                    <a:pt x="3003" y="245"/>
                  </a:lnTo>
                  <a:lnTo>
                    <a:pt x="3037" y="258"/>
                  </a:lnTo>
                  <a:lnTo>
                    <a:pt x="3105" y="278"/>
                  </a:lnTo>
                  <a:lnTo>
                    <a:pt x="3193" y="326"/>
                  </a:lnTo>
                  <a:lnTo>
                    <a:pt x="3261" y="353"/>
                  </a:lnTo>
                  <a:lnTo>
                    <a:pt x="3356" y="373"/>
                  </a:lnTo>
                  <a:lnTo>
                    <a:pt x="3424" y="387"/>
                  </a:lnTo>
                  <a:lnTo>
                    <a:pt x="3458" y="387"/>
                  </a:lnTo>
                  <a:lnTo>
                    <a:pt x="3498" y="400"/>
                  </a:lnTo>
                  <a:lnTo>
                    <a:pt x="3519" y="380"/>
                  </a:lnTo>
                  <a:lnTo>
                    <a:pt x="3559" y="380"/>
                  </a:lnTo>
                  <a:lnTo>
                    <a:pt x="3586" y="360"/>
                  </a:lnTo>
                  <a:lnTo>
                    <a:pt x="3634" y="367"/>
                  </a:lnTo>
                  <a:lnTo>
                    <a:pt x="3661" y="353"/>
                  </a:lnTo>
                  <a:lnTo>
                    <a:pt x="3702" y="346"/>
                  </a:lnTo>
                  <a:lnTo>
                    <a:pt x="3736" y="333"/>
                  </a:lnTo>
                  <a:lnTo>
                    <a:pt x="3769" y="326"/>
                  </a:lnTo>
                  <a:lnTo>
                    <a:pt x="3797" y="319"/>
                  </a:lnTo>
                  <a:lnTo>
                    <a:pt x="3824" y="319"/>
                  </a:lnTo>
                  <a:lnTo>
                    <a:pt x="3864" y="299"/>
                  </a:lnTo>
                  <a:lnTo>
                    <a:pt x="3892" y="299"/>
                  </a:lnTo>
                  <a:lnTo>
                    <a:pt x="3925" y="285"/>
                  </a:lnTo>
                  <a:lnTo>
                    <a:pt x="3946" y="265"/>
                  </a:lnTo>
                  <a:lnTo>
                    <a:pt x="4020" y="272"/>
                  </a:lnTo>
                  <a:lnTo>
                    <a:pt x="4088" y="278"/>
                  </a:lnTo>
                  <a:lnTo>
                    <a:pt x="4170" y="285"/>
                  </a:lnTo>
                  <a:lnTo>
                    <a:pt x="4244" y="292"/>
                  </a:lnTo>
                  <a:lnTo>
                    <a:pt x="4319" y="306"/>
                  </a:lnTo>
                  <a:lnTo>
                    <a:pt x="4380" y="319"/>
                  </a:lnTo>
                  <a:lnTo>
                    <a:pt x="4414" y="326"/>
                  </a:lnTo>
                  <a:lnTo>
                    <a:pt x="4712" y="326"/>
                  </a:lnTo>
                  <a:lnTo>
                    <a:pt x="4807" y="339"/>
                  </a:lnTo>
                  <a:lnTo>
                    <a:pt x="4909" y="346"/>
                  </a:lnTo>
                  <a:lnTo>
                    <a:pt x="5010" y="360"/>
                  </a:lnTo>
                  <a:lnTo>
                    <a:pt x="5248" y="360"/>
                  </a:lnTo>
                  <a:lnTo>
                    <a:pt x="5315" y="367"/>
                  </a:lnTo>
                  <a:lnTo>
                    <a:pt x="5404" y="373"/>
                  </a:lnTo>
                  <a:lnTo>
                    <a:pt x="5519" y="373"/>
                  </a:lnTo>
                  <a:lnTo>
                    <a:pt x="5600" y="387"/>
                  </a:lnTo>
                  <a:lnTo>
                    <a:pt x="5973" y="387"/>
                  </a:lnTo>
                  <a:lnTo>
                    <a:pt x="6048" y="380"/>
                  </a:lnTo>
                  <a:lnTo>
                    <a:pt x="6149" y="380"/>
                  </a:lnTo>
                  <a:lnTo>
                    <a:pt x="6204" y="373"/>
                  </a:lnTo>
                  <a:lnTo>
                    <a:pt x="6258" y="373"/>
                  </a:lnTo>
                  <a:lnTo>
                    <a:pt x="6326" y="367"/>
                  </a:lnTo>
                  <a:lnTo>
                    <a:pt x="6631" y="367"/>
                  </a:lnTo>
                  <a:lnTo>
                    <a:pt x="6705" y="360"/>
                  </a:lnTo>
                  <a:lnTo>
                    <a:pt x="6760" y="353"/>
                  </a:lnTo>
                  <a:lnTo>
                    <a:pt x="6827" y="333"/>
                  </a:lnTo>
                  <a:lnTo>
                    <a:pt x="6861" y="326"/>
                  </a:lnTo>
                  <a:lnTo>
                    <a:pt x="6915" y="306"/>
                  </a:lnTo>
                  <a:lnTo>
                    <a:pt x="6970" y="278"/>
                  </a:lnTo>
                  <a:lnTo>
                    <a:pt x="7004" y="265"/>
                  </a:lnTo>
                  <a:lnTo>
                    <a:pt x="7065" y="245"/>
                  </a:lnTo>
                  <a:lnTo>
                    <a:pt x="7126" y="231"/>
                  </a:lnTo>
                  <a:lnTo>
                    <a:pt x="7173" y="224"/>
                  </a:lnTo>
                  <a:lnTo>
                    <a:pt x="7227" y="211"/>
                  </a:lnTo>
                  <a:lnTo>
                    <a:pt x="7275" y="204"/>
                  </a:lnTo>
                  <a:lnTo>
                    <a:pt x="7315" y="197"/>
                  </a:lnTo>
                  <a:lnTo>
                    <a:pt x="7363" y="190"/>
                  </a:lnTo>
                  <a:lnTo>
                    <a:pt x="7417" y="184"/>
                  </a:lnTo>
                  <a:lnTo>
                    <a:pt x="7465" y="170"/>
                  </a:lnTo>
                  <a:lnTo>
                    <a:pt x="7526" y="156"/>
                  </a:lnTo>
                  <a:lnTo>
                    <a:pt x="7587" y="156"/>
                  </a:lnTo>
                  <a:lnTo>
                    <a:pt x="7654" y="150"/>
                  </a:lnTo>
                  <a:lnTo>
                    <a:pt x="7695" y="143"/>
                  </a:lnTo>
                  <a:lnTo>
                    <a:pt x="7777" y="136"/>
                  </a:lnTo>
                  <a:lnTo>
                    <a:pt x="7851" y="122"/>
                  </a:lnTo>
                  <a:lnTo>
                    <a:pt x="7919" y="122"/>
                  </a:lnTo>
                  <a:lnTo>
                    <a:pt x="8027" y="129"/>
                  </a:lnTo>
                  <a:lnTo>
                    <a:pt x="8190" y="129"/>
                  </a:lnTo>
                  <a:lnTo>
                    <a:pt x="8265" y="136"/>
                  </a:lnTo>
                  <a:lnTo>
                    <a:pt x="8448" y="136"/>
                  </a:lnTo>
                  <a:lnTo>
                    <a:pt x="8692" y="150"/>
                  </a:lnTo>
                  <a:lnTo>
                    <a:pt x="8800" y="156"/>
                  </a:lnTo>
                  <a:lnTo>
                    <a:pt x="8848" y="156"/>
                  </a:lnTo>
                  <a:lnTo>
                    <a:pt x="8950" y="170"/>
                  </a:lnTo>
                  <a:lnTo>
                    <a:pt x="9051" y="170"/>
                  </a:lnTo>
                  <a:lnTo>
                    <a:pt x="9078" y="184"/>
                  </a:lnTo>
                  <a:lnTo>
                    <a:pt x="9078" y="190"/>
                  </a:lnTo>
                  <a:lnTo>
                    <a:pt x="9153" y="224"/>
                  </a:lnTo>
                  <a:lnTo>
                    <a:pt x="9221" y="251"/>
                  </a:lnTo>
                  <a:lnTo>
                    <a:pt x="9268" y="272"/>
                  </a:lnTo>
                  <a:lnTo>
                    <a:pt x="9302" y="285"/>
                  </a:lnTo>
                  <a:lnTo>
                    <a:pt x="9350" y="299"/>
                  </a:lnTo>
                  <a:lnTo>
                    <a:pt x="9383" y="319"/>
                  </a:lnTo>
                  <a:lnTo>
                    <a:pt x="9444" y="326"/>
                  </a:lnTo>
                  <a:lnTo>
                    <a:pt x="9465" y="326"/>
                  </a:lnTo>
                  <a:lnTo>
                    <a:pt x="9512" y="333"/>
                  </a:lnTo>
                  <a:lnTo>
                    <a:pt x="9634" y="333"/>
                  </a:lnTo>
                  <a:lnTo>
                    <a:pt x="9689" y="339"/>
                  </a:lnTo>
                  <a:lnTo>
                    <a:pt x="9878" y="339"/>
                  </a:lnTo>
                  <a:lnTo>
                    <a:pt x="9994" y="346"/>
                  </a:lnTo>
                  <a:lnTo>
                    <a:pt x="10197" y="346"/>
                  </a:lnTo>
                  <a:lnTo>
                    <a:pt x="10333" y="339"/>
                  </a:lnTo>
                  <a:lnTo>
                    <a:pt x="10441" y="346"/>
                  </a:lnTo>
                  <a:lnTo>
                    <a:pt x="10902" y="346"/>
                  </a:lnTo>
                  <a:lnTo>
                    <a:pt x="10963" y="367"/>
                  </a:lnTo>
                  <a:lnTo>
                    <a:pt x="11011" y="373"/>
                  </a:lnTo>
                  <a:lnTo>
                    <a:pt x="11058" y="373"/>
                  </a:lnTo>
                  <a:lnTo>
                    <a:pt x="11119" y="380"/>
                  </a:lnTo>
                  <a:lnTo>
                    <a:pt x="11173" y="387"/>
                  </a:lnTo>
                  <a:lnTo>
                    <a:pt x="11214" y="387"/>
                  </a:lnTo>
                  <a:lnTo>
                    <a:pt x="11173" y="407"/>
                  </a:lnTo>
                  <a:lnTo>
                    <a:pt x="11112" y="428"/>
                  </a:lnTo>
                  <a:lnTo>
                    <a:pt x="11031" y="448"/>
                  </a:lnTo>
                  <a:lnTo>
                    <a:pt x="10936" y="475"/>
                  </a:lnTo>
                  <a:lnTo>
                    <a:pt x="10834" y="489"/>
                  </a:lnTo>
                  <a:lnTo>
                    <a:pt x="10739" y="516"/>
                  </a:lnTo>
                  <a:lnTo>
                    <a:pt x="10658" y="550"/>
                  </a:lnTo>
                  <a:lnTo>
                    <a:pt x="10556" y="590"/>
                  </a:lnTo>
                  <a:lnTo>
                    <a:pt x="10448" y="645"/>
                  </a:lnTo>
                  <a:lnTo>
                    <a:pt x="10333" y="692"/>
                  </a:lnTo>
                  <a:lnTo>
                    <a:pt x="10211" y="746"/>
                  </a:lnTo>
                  <a:lnTo>
                    <a:pt x="10095" y="807"/>
                  </a:lnTo>
                  <a:lnTo>
                    <a:pt x="9953" y="875"/>
                  </a:lnTo>
                  <a:lnTo>
                    <a:pt x="9817" y="943"/>
                  </a:lnTo>
                  <a:lnTo>
                    <a:pt x="9722" y="984"/>
                  </a:lnTo>
                  <a:lnTo>
                    <a:pt x="9607" y="1038"/>
                  </a:lnTo>
                  <a:lnTo>
                    <a:pt x="9668" y="1017"/>
                  </a:lnTo>
                  <a:lnTo>
                    <a:pt x="9750" y="984"/>
                  </a:lnTo>
                  <a:lnTo>
                    <a:pt x="9824" y="963"/>
                  </a:lnTo>
                  <a:lnTo>
                    <a:pt x="9912" y="929"/>
                  </a:lnTo>
                  <a:lnTo>
                    <a:pt x="9987" y="902"/>
                  </a:lnTo>
                  <a:lnTo>
                    <a:pt x="10089" y="875"/>
                  </a:lnTo>
                  <a:lnTo>
                    <a:pt x="10312" y="800"/>
                  </a:lnTo>
                  <a:lnTo>
                    <a:pt x="10414" y="760"/>
                  </a:lnTo>
                  <a:lnTo>
                    <a:pt x="10543" y="719"/>
                  </a:lnTo>
                  <a:lnTo>
                    <a:pt x="10638" y="678"/>
                  </a:lnTo>
                  <a:lnTo>
                    <a:pt x="10739" y="645"/>
                  </a:lnTo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7" name="Freeform 282"/>
            <p:cNvSpPr>
              <a:spLocks noEditPoints="1"/>
            </p:cNvSpPr>
            <p:nvPr/>
          </p:nvSpPr>
          <p:spPr bwMode="auto">
            <a:xfrm>
              <a:off x="3299629" y="2071487"/>
              <a:ext cx="7596281" cy="608398"/>
            </a:xfrm>
            <a:custGeom>
              <a:avLst/>
              <a:gdLst>
                <a:gd name="T0" fmla="*/ 13547 w 17310"/>
                <a:gd name="T1" fmla="*/ 543 h 1383"/>
                <a:gd name="T2" fmla="*/ 13832 w 17310"/>
                <a:gd name="T3" fmla="*/ 482 h 1383"/>
                <a:gd name="T4" fmla="*/ 14354 w 17310"/>
                <a:gd name="T5" fmla="*/ 482 h 1383"/>
                <a:gd name="T6" fmla="*/ 14910 w 17310"/>
                <a:gd name="T7" fmla="*/ 495 h 1383"/>
                <a:gd name="T8" fmla="*/ 15859 w 17310"/>
                <a:gd name="T9" fmla="*/ 495 h 1383"/>
                <a:gd name="T10" fmla="*/ 17310 w 17310"/>
                <a:gd name="T11" fmla="*/ 495 h 1383"/>
                <a:gd name="T12" fmla="*/ 2041 w 17310"/>
                <a:gd name="T13" fmla="*/ 1282 h 1383"/>
                <a:gd name="T14" fmla="*/ 1587 w 17310"/>
                <a:gd name="T15" fmla="*/ 1017 h 1383"/>
                <a:gd name="T16" fmla="*/ 1343 w 17310"/>
                <a:gd name="T17" fmla="*/ 855 h 1383"/>
                <a:gd name="T18" fmla="*/ 1078 w 17310"/>
                <a:gd name="T19" fmla="*/ 624 h 1383"/>
                <a:gd name="T20" fmla="*/ 773 w 17310"/>
                <a:gd name="T21" fmla="*/ 251 h 1383"/>
                <a:gd name="T22" fmla="*/ 759 w 17310"/>
                <a:gd name="T23" fmla="*/ 143 h 1383"/>
                <a:gd name="T24" fmla="*/ 1044 w 17310"/>
                <a:gd name="T25" fmla="*/ 163 h 1383"/>
                <a:gd name="T26" fmla="*/ 1309 w 17310"/>
                <a:gd name="T27" fmla="*/ 177 h 1383"/>
                <a:gd name="T28" fmla="*/ 1417 w 17310"/>
                <a:gd name="T29" fmla="*/ 143 h 1383"/>
                <a:gd name="T30" fmla="*/ 1654 w 17310"/>
                <a:gd name="T31" fmla="*/ 163 h 1383"/>
                <a:gd name="T32" fmla="*/ 2048 w 17310"/>
                <a:gd name="T33" fmla="*/ 170 h 1383"/>
                <a:gd name="T34" fmla="*/ 2339 w 17310"/>
                <a:gd name="T35" fmla="*/ 129 h 1383"/>
                <a:gd name="T36" fmla="*/ 2529 w 17310"/>
                <a:gd name="T37" fmla="*/ 88 h 1383"/>
                <a:gd name="T38" fmla="*/ 5404 w 17310"/>
                <a:gd name="T39" fmla="*/ 190 h 1383"/>
                <a:gd name="T40" fmla="*/ 5634 w 17310"/>
                <a:gd name="T41" fmla="*/ 115 h 1383"/>
                <a:gd name="T42" fmla="*/ 5892 w 17310"/>
                <a:gd name="T43" fmla="*/ 41 h 1383"/>
                <a:gd name="T44" fmla="*/ 6136 w 17310"/>
                <a:gd name="T45" fmla="*/ 0 h 1383"/>
                <a:gd name="T46" fmla="*/ 6346 w 17310"/>
                <a:gd name="T47" fmla="*/ 27 h 1383"/>
                <a:gd name="T48" fmla="*/ 6495 w 17310"/>
                <a:gd name="T49" fmla="*/ 95 h 1383"/>
                <a:gd name="T50" fmla="*/ 6380 w 17310"/>
                <a:gd name="T51" fmla="*/ 190 h 1383"/>
                <a:gd name="T52" fmla="*/ 6265 w 17310"/>
                <a:gd name="T53" fmla="*/ 238 h 1383"/>
                <a:gd name="T54" fmla="*/ 6075 w 17310"/>
                <a:gd name="T55" fmla="*/ 210 h 1383"/>
                <a:gd name="T56" fmla="*/ 5743 w 17310"/>
                <a:gd name="T57" fmla="*/ 224 h 1383"/>
                <a:gd name="T58" fmla="*/ 5512 w 17310"/>
                <a:gd name="T59" fmla="*/ 210 h 1383"/>
                <a:gd name="T60" fmla="*/ 681 w 17310"/>
                <a:gd name="T61" fmla="*/ 115 h 1383"/>
                <a:gd name="T62" fmla="*/ 773 w 17310"/>
                <a:gd name="T63" fmla="*/ 251 h 1383"/>
                <a:gd name="T64" fmla="*/ 1078 w 17310"/>
                <a:gd name="T65" fmla="*/ 624 h 1383"/>
                <a:gd name="T66" fmla="*/ 1343 w 17310"/>
                <a:gd name="T67" fmla="*/ 855 h 1383"/>
                <a:gd name="T68" fmla="*/ 1424 w 17310"/>
                <a:gd name="T69" fmla="*/ 943 h 1383"/>
                <a:gd name="T70" fmla="*/ 821 w 17310"/>
                <a:gd name="T71" fmla="*/ 658 h 1383"/>
                <a:gd name="T72" fmla="*/ 190 w 17310"/>
                <a:gd name="T73" fmla="*/ 366 h 1383"/>
                <a:gd name="T74" fmla="*/ 115 w 17310"/>
                <a:gd name="T75" fmla="*/ 251 h 1383"/>
                <a:gd name="T76" fmla="*/ 414 w 17310"/>
                <a:gd name="T77" fmla="*/ 170 h 1383"/>
                <a:gd name="T78" fmla="*/ 681 w 17310"/>
                <a:gd name="T79" fmla="*/ 115 h 1383"/>
                <a:gd name="T80" fmla="*/ 4929 w 17310"/>
                <a:gd name="T81" fmla="*/ 170 h 1383"/>
                <a:gd name="T82" fmla="*/ 5078 w 17310"/>
                <a:gd name="T83" fmla="*/ 183 h 1383"/>
                <a:gd name="T84" fmla="*/ 5139 w 17310"/>
                <a:gd name="T85" fmla="*/ 197 h 1383"/>
                <a:gd name="T86" fmla="*/ 4963 w 17310"/>
                <a:gd name="T87" fmla="*/ 210 h 1383"/>
                <a:gd name="T88" fmla="*/ 4794 w 17310"/>
                <a:gd name="T89" fmla="*/ 251 h 1383"/>
                <a:gd name="T90" fmla="*/ 4658 w 17310"/>
                <a:gd name="T91" fmla="*/ 292 h 1383"/>
                <a:gd name="T92" fmla="*/ 4407 w 17310"/>
                <a:gd name="T93" fmla="*/ 292 h 1383"/>
                <a:gd name="T94" fmla="*/ 4265 w 17310"/>
                <a:gd name="T95" fmla="*/ 278 h 1383"/>
                <a:gd name="T96" fmla="*/ 4441 w 17310"/>
                <a:gd name="T97" fmla="*/ 224 h 1383"/>
                <a:gd name="T98" fmla="*/ 4604 w 17310"/>
                <a:gd name="T99" fmla="*/ 183 h 1383"/>
                <a:gd name="T100" fmla="*/ 4780 w 17310"/>
                <a:gd name="T101" fmla="*/ 163 h 1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310" h="1383">
                  <a:moveTo>
                    <a:pt x="13309" y="638"/>
                  </a:moveTo>
                  <a:lnTo>
                    <a:pt x="13438" y="590"/>
                  </a:lnTo>
                  <a:lnTo>
                    <a:pt x="13547" y="543"/>
                  </a:lnTo>
                  <a:lnTo>
                    <a:pt x="13655" y="509"/>
                  </a:lnTo>
                  <a:lnTo>
                    <a:pt x="13737" y="495"/>
                  </a:lnTo>
                  <a:lnTo>
                    <a:pt x="13832" y="482"/>
                  </a:lnTo>
                  <a:lnTo>
                    <a:pt x="13933" y="475"/>
                  </a:lnTo>
                  <a:lnTo>
                    <a:pt x="14286" y="475"/>
                  </a:lnTo>
                  <a:lnTo>
                    <a:pt x="14354" y="482"/>
                  </a:lnTo>
                  <a:lnTo>
                    <a:pt x="14462" y="475"/>
                  </a:lnTo>
                  <a:lnTo>
                    <a:pt x="14672" y="482"/>
                  </a:lnTo>
                  <a:lnTo>
                    <a:pt x="14910" y="495"/>
                  </a:lnTo>
                  <a:lnTo>
                    <a:pt x="15228" y="488"/>
                  </a:lnTo>
                  <a:lnTo>
                    <a:pt x="15533" y="495"/>
                  </a:lnTo>
                  <a:lnTo>
                    <a:pt x="15859" y="495"/>
                  </a:lnTo>
                  <a:lnTo>
                    <a:pt x="16143" y="488"/>
                  </a:lnTo>
                  <a:lnTo>
                    <a:pt x="17038" y="488"/>
                  </a:lnTo>
                  <a:lnTo>
                    <a:pt x="17310" y="495"/>
                  </a:lnTo>
                  <a:lnTo>
                    <a:pt x="17289" y="1383"/>
                  </a:lnTo>
                  <a:lnTo>
                    <a:pt x="2231" y="1356"/>
                  </a:lnTo>
                  <a:lnTo>
                    <a:pt x="2041" y="1282"/>
                  </a:lnTo>
                  <a:lnTo>
                    <a:pt x="1858" y="1187"/>
                  </a:lnTo>
                  <a:lnTo>
                    <a:pt x="1722" y="1112"/>
                  </a:lnTo>
                  <a:lnTo>
                    <a:pt x="1587" y="1017"/>
                  </a:lnTo>
                  <a:lnTo>
                    <a:pt x="1492" y="970"/>
                  </a:lnTo>
                  <a:lnTo>
                    <a:pt x="1437" y="929"/>
                  </a:lnTo>
                  <a:lnTo>
                    <a:pt x="1343" y="855"/>
                  </a:lnTo>
                  <a:lnTo>
                    <a:pt x="1261" y="780"/>
                  </a:lnTo>
                  <a:lnTo>
                    <a:pt x="1166" y="699"/>
                  </a:lnTo>
                  <a:lnTo>
                    <a:pt x="1078" y="624"/>
                  </a:lnTo>
                  <a:lnTo>
                    <a:pt x="902" y="448"/>
                  </a:lnTo>
                  <a:lnTo>
                    <a:pt x="827" y="346"/>
                  </a:lnTo>
                  <a:lnTo>
                    <a:pt x="773" y="251"/>
                  </a:lnTo>
                  <a:lnTo>
                    <a:pt x="719" y="183"/>
                  </a:lnTo>
                  <a:lnTo>
                    <a:pt x="698" y="136"/>
                  </a:lnTo>
                  <a:lnTo>
                    <a:pt x="759" y="143"/>
                  </a:lnTo>
                  <a:lnTo>
                    <a:pt x="821" y="143"/>
                  </a:lnTo>
                  <a:lnTo>
                    <a:pt x="929" y="149"/>
                  </a:lnTo>
                  <a:lnTo>
                    <a:pt x="1044" y="163"/>
                  </a:lnTo>
                  <a:lnTo>
                    <a:pt x="1112" y="163"/>
                  </a:lnTo>
                  <a:lnTo>
                    <a:pt x="1214" y="170"/>
                  </a:lnTo>
                  <a:lnTo>
                    <a:pt x="1309" y="177"/>
                  </a:lnTo>
                  <a:lnTo>
                    <a:pt x="1383" y="183"/>
                  </a:lnTo>
                  <a:lnTo>
                    <a:pt x="1295" y="143"/>
                  </a:lnTo>
                  <a:lnTo>
                    <a:pt x="1417" y="143"/>
                  </a:lnTo>
                  <a:lnTo>
                    <a:pt x="1485" y="149"/>
                  </a:lnTo>
                  <a:lnTo>
                    <a:pt x="1560" y="149"/>
                  </a:lnTo>
                  <a:lnTo>
                    <a:pt x="1654" y="163"/>
                  </a:lnTo>
                  <a:lnTo>
                    <a:pt x="1702" y="163"/>
                  </a:lnTo>
                  <a:lnTo>
                    <a:pt x="1790" y="170"/>
                  </a:lnTo>
                  <a:lnTo>
                    <a:pt x="2048" y="170"/>
                  </a:lnTo>
                  <a:lnTo>
                    <a:pt x="2136" y="149"/>
                  </a:lnTo>
                  <a:lnTo>
                    <a:pt x="2251" y="143"/>
                  </a:lnTo>
                  <a:lnTo>
                    <a:pt x="2339" y="129"/>
                  </a:lnTo>
                  <a:lnTo>
                    <a:pt x="2414" y="122"/>
                  </a:lnTo>
                  <a:lnTo>
                    <a:pt x="2475" y="109"/>
                  </a:lnTo>
                  <a:lnTo>
                    <a:pt x="2529" y="88"/>
                  </a:lnTo>
                  <a:lnTo>
                    <a:pt x="2556" y="68"/>
                  </a:lnTo>
                  <a:lnTo>
                    <a:pt x="2571" y="48"/>
                  </a:lnTo>
                  <a:moveTo>
                    <a:pt x="5404" y="190"/>
                  </a:moveTo>
                  <a:lnTo>
                    <a:pt x="5458" y="177"/>
                  </a:lnTo>
                  <a:lnTo>
                    <a:pt x="5573" y="136"/>
                  </a:lnTo>
                  <a:lnTo>
                    <a:pt x="5634" y="115"/>
                  </a:lnTo>
                  <a:lnTo>
                    <a:pt x="5709" y="95"/>
                  </a:lnTo>
                  <a:lnTo>
                    <a:pt x="5817" y="61"/>
                  </a:lnTo>
                  <a:lnTo>
                    <a:pt x="5892" y="41"/>
                  </a:lnTo>
                  <a:lnTo>
                    <a:pt x="5967" y="21"/>
                  </a:lnTo>
                  <a:lnTo>
                    <a:pt x="6055" y="14"/>
                  </a:lnTo>
                  <a:lnTo>
                    <a:pt x="6136" y="0"/>
                  </a:lnTo>
                  <a:lnTo>
                    <a:pt x="6204" y="0"/>
                  </a:lnTo>
                  <a:lnTo>
                    <a:pt x="6272" y="14"/>
                  </a:lnTo>
                  <a:lnTo>
                    <a:pt x="6346" y="27"/>
                  </a:lnTo>
                  <a:lnTo>
                    <a:pt x="6401" y="48"/>
                  </a:lnTo>
                  <a:lnTo>
                    <a:pt x="6455" y="68"/>
                  </a:lnTo>
                  <a:lnTo>
                    <a:pt x="6495" y="95"/>
                  </a:lnTo>
                  <a:lnTo>
                    <a:pt x="6516" y="109"/>
                  </a:lnTo>
                  <a:lnTo>
                    <a:pt x="6475" y="136"/>
                  </a:lnTo>
                  <a:lnTo>
                    <a:pt x="6380" y="190"/>
                  </a:lnTo>
                  <a:lnTo>
                    <a:pt x="6333" y="217"/>
                  </a:lnTo>
                  <a:lnTo>
                    <a:pt x="6292" y="251"/>
                  </a:lnTo>
                  <a:lnTo>
                    <a:pt x="6265" y="238"/>
                  </a:lnTo>
                  <a:lnTo>
                    <a:pt x="6204" y="217"/>
                  </a:lnTo>
                  <a:lnTo>
                    <a:pt x="6143" y="210"/>
                  </a:lnTo>
                  <a:lnTo>
                    <a:pt x="6075" y="210"/>
                  </a:lnTo>
                  <a:lnTo>
                    <a:pt x="5987" y="204"/>
                  </a:lnTo>
                  <a:lnTo>
                    <a:pt x="5919" y="210"/>
                  </a:lnTo>
                  <a:lnTo>
                    <a:pt x="5743" y="224"/>
                  </a:lnTo>
                  <a:lnTo>
                    <a:pt x="5648" y="224"/>
                  </a:lnTo>
                  <a:lnTo>
                    <a:pt x="5573" y="238"/>
                  </a:lnTo>
                  <a:lnTo>
                    <a:pt x="5512" y="210"/>
                  </a:lnTo>
                  <a:lnTo>
                    <a:pt x="5451" y="204"/>
                  </a:lnTo>
                  <a:lnTo>
                    <a:pt x="5404" y="190"/>
                  </a:lnTo>
                  <a:close/>
                  <a:moveTo>
                    <a:pt x="681" y="115"/>
                  </a:moveTo>
                  <a:lnTo>
                    <a:pt x="698" y="136"/>
                  </a:lnTo>
                  <a:lnTo>
                    <a:pt x="719" y="183"/>
                  </a:lnTo>
                  <a:lnTo>
                    <a:pt x="773" y="251"/>
                  </a:lnTo>
                  <a:lnTo>
                    <a:pt x="827" y="346"/>
                  </a:lnTo>
                  <a:lnTo>
                    <a:pt x="902" y="448"/>
                  </a:lnTo>
                  <a:lnTo>
                    <a:pt x="1078" y="624"/>
                  </a:lnTo>
                  <a:lnTo>
                    <a:pt x="1166" y="699"/>
                  </a:lnTo>
                  <a:lnTo>
                    <a:pt x="1261" y="780"/>
                  </a:lnTo>
                  <a:lnTo>
                    <a:pt x="1343" y="855"/>
                  </a:lnTo>
                  <a:lnTo>
                    <a:pt x="1437" y="929"/>
                  </a:lnTo>
                  <a:lnTo>
                    <a:pt x="1492" y="970"/>
                  </a:lnTo>
                  <a:lnTo>
                    <a:pt x="1424" y="943"/>
                  </a:lnTo>
                  <a:lnTo>
                    <a:pt x="1241" y="855"/>
                  </a:lnTo>
                  <a:lnTo>
                    <a:pt x="1031" y="739"/>
                  </a:lnTo>
                  <a:lnTo>
                    <a:pt x="821" y="658"/>
                  </a:lnTo>
                  <a:lnTo>
                    <a:pt x="597" y="556"/>
                  </a:lnTo>
                  <a:lnTo>
                    <a:pt x="400" y="454"/>
                  </a:lnTo>
                  <a:lnTo>
                    <a:pt x="190" y="366"/>
                  </a:lnTo>
                  <a:lnTo>
                    <a:pt x="41" y="285"/>
                  </a:lnTo>
                  <a:lnTo>
                    <a:pt x="0" y="271"/>
                  </a:lnTo>
                  <a:lnTo>
                    <a:pt x="115" y="251"/>
                  </a:lnTo>
                  <a:lnTo>
                    <a:pt x="170" y="238"/>
                  </a:lnTo>
                  <a:lnTo>
                    <a:pt x="298" y="197"/>
                  </a:lnTo>
                  <a:lnTo>
                    <a:pt x="414" y="170"/>
                  </a:lnTo>
                  <a:lnTo>
                    <a:pt x="583" y="136"/>
                  </a:lnTo>
                  <a:lnTo>
                    <a:pt x="678" y="115"/>
                  </a:lnTo>
                  <a:lnTo>
                    <a:pt x="681" y="115"/>
                  </a:lnTo>
                  <a:close/>
                  <a:moveTo>
                    <a:pt x="4841" y="163"/>
                  </a:moveTo>
                  <a:lnTo>
                    <a:pt x="4868" y="163"/>
                  </a:lnTo>
                  <a:lnTo>
                    <a:pt x="4929" y="170"/>
                  </a:lnTo>
                  <a:lnTo>
                    <a:pt x="4997" y="170"/>
                  </a:lnTo>
                  <a:lnTo>
                    <a:pt x="5045" y="177"/>
                  </a:lnTo>
                  <a:lnTo>
                    <a:pt x="5078" y="183"/>
                  </a:lnTo>
                  <a:lnTo>
                    <a:pt x="5139" y="190"/>
                  </a:lnTo>
                  <a:lnTo>
                    <a:pt x="5180" y="190"/>
                  </a:lnTo>
                  <a:lnTo>
                    <a:pt x="5139" y="197"/>
                  </a:lnTo>
                  <a:lnTo>
                    <a:pt x="5078" y="204"/>
                  </a:lnTo>
                  <a:lnTo>
                    <a:pt x="5011" y="204"/>
                  </a:lnTo>
                  <a:lnTo>
                    <a:pt x="4963" y="210"/>
                  </a:lnTo>
                  <a:lnTo>
                    <a:pt x="4922" y="217"/>
                  </a:lnTo>
                  <a:lnTo>
                    <a:pt x="4855" y="238"/>
                  </a:lnTo>
                  <a:lnTo>
                    <a:pt x="4794" y="251"/>
                  </a:lnTo>
                  <a:lnTo>
                    <a:pt x="4739" y="271"/>
                  </a:lnTo>
                  <a:lnTo>
                    <a:pt x="4699" y="285"/>
                  </a:lnTo>
                  <a:lnTo>
                    <a:pt x="4658" y="292"/>
                  </a:lnTo>
                  <a:lnTo>
                    <a:pt x="4597" y="299"/>
                  </a:lnTo>
                  <a:lnTo>
                    <a:pt x="4475" y="299"/>
                  </a:lnTo>
                  <a:lnTo>
                    <a:pt x="4407" y="292"/>
                  </a:lnTo>
                  <a:lnTo>
                    <a:pt x="4360" y="285"/>
                  </a:lnTo>
                  <a:lnTo>
                    <a:pt x="4299" y="292"/>
                  </a:lnTo>
                  <a:lnTo>
                    <a:pt x="4265" y="278"/>
                  </a:lnTo>
                  <a:lnTo>
                    <a:pt x="4306" y="265"/>
                  </a:lnTo>
                  <a:lnTo>
                    <a:pt x="4373" y="251"/>
                  </a:lnTo>
                  <a:lnTo>
                    <a:pt x="4441" y="224"/>
                  </a:lnTo>
                  <a:lnTo>
                    <a:pt x="4489" y="210"/>
                  </a:lnTo>
                  <a:lnTo>
                    <a:pt x="4529" y="197"/>
                  </a:lnTo>
                  <a:lnTo>
                    <a:pt x="4604" y="183"/>
                  </a:lnTo>
                  <a:lnTo>
                    <a:pt x="4672" y="170"/>
                  </a:lnTo>
                  <a:lnTo>
                    <a:pt x="4733" y="170"/>
                  </a:lnTo>
                  <a:lnTo>
                    <a:pt x="4780" y="163"/>
                  </a:lnTo>
                  <a:lnTo>
                    <a:pt x="4841" y="163"/>
                  </a:lnTo>
                  <a:close/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8" name="Freeform 283"/>
            <p:cNvSpPr>
              <a:spLocks/>
            </p:cNvSpPr>
            <p:nvPr/>
          </p:nvSpPr>
          <p:spPr bwMode="auto">
            <a:xfrm>
              <a:off x="5744809" y="2160333"/>
              <a:ext cx="316753" cy="77257"/>
            </a:xfrm>
            <a:custGeom>
              <a:avLst/>
              <a:gdLst>
                <a:gd name="T0" fmla="*/ 0 w 719"/>
                <a:gd name="T1" fmla="*/ 34 h 176"/>
                <a:gd name="T2" fmla="*/ 75 w 719"/>
                <a:gd name="T3" fmla="*/ 20 h 176"/>
                <a:gd name="T4" fmla="*/ 170 w 719"/>
                <a:gd name="T5" fmla="*/ 20 h 176"/>
                <a:gd name="T6" fmla="*/ 346 w 719"/>
                <a:gd name="T7" fmla="*/ 6 h 176"/>
                <a:gd name="T8" fmla="*/ 414 w 719"/>
                <a:gd name="T9" fmla="*/ 0 h 176"/>
                <a:gd name="T10" fmla="*/ 502 w 719"/>
                <a:gd name="T11" fmla="*/ 6 h 176"/>
                <a:gd name="T12" fmla="*/ 570 w 719"/>
                <a:gd name="T13" fmla="*/ 6 h 176"/>
                <a:gd name="T14" fmla="*/ 631 w 719"/>
                <a:gd name="T15" fmla="*/ 13 h 176"/>
                <a:gd name="T16" fmla="*/ 692 w 719"/>
                <a:gd name="T17" fmla="*/ 34 h 176"/>
                <a:gd name="T18" fmla="*/ 719 w 719"/>
                <a:gd name="T19" fmla="*/ 47 h 176"/>
                <a:gd name="T20" fmla="*/ 685 w 719"/>
                <a:gd name="T21" fmla="*/ 67 h 176"/>
                <a:gd name="T22" fmla="*/ 624 w 719"/>
                <a:gd name="T23" fmla="*/ 95 h 176"/>
                <a:gd name="T24" fmla="*/ 502 w 719"/>
                <a:gd name="T25" fmla="*/ 149 h 176"/>
                <a:gd name="T26" fmla="*/ 455 w 719"/>
                <a:gd name="T27" fmla="*/ 162 h 176"/>
                <a:gd name="T28" fmla="*/ 421 w 719"/>
                <a:gd name="T29" fmla="*/ 176 h 176"/>
                <a:gd name="T30" fmla="*/ 353 w 719"/>
                <a:gd name="T31" fmla="*/ 162 h 176"/>
                <a:gd name="T32" fmla="*/ 258 w 719"/>
                <a:gd name="T33" fmla="*/ 142 h 176"/>
                <a:gd name="T34" fmla="*/ 190 w 719"/>
                <a:gd name="T35" fmla="*/ 115 h 176"/>
                <a:gd name="T36" fmla="*/ 102 w 719"/>
                <a:gd name="T37" fmla="*/ 67 h 176"/>
                <a:gd name="T38" fmla="*/ 34 w 719"/>
                <a:gd name="T39" fmla="*/ 47 h 176"/>
                <a:gd name="T40" fmla="*/ 0 w 719"/>
                <a:gd name="T41" fmla="*/ 3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19" h="176">
                  <a:moveTo>
                    <a:pt x="0" y="34"/>
                  </a:moveTo>
                  <a:lnTo>
                    <a:pt x="75" y="20"/>
                  </a:lnTo>
                  <a:lnTo>
                    <a:pt x="170" y="20"/>
                  </a:lnTo>
                  <a:lnTo>
                    <a:pt x="346" y="6"/>
                  </a:lnTo>
                  <a:lnTo>
                    <a:pt x="414" y="0"/>
                  </a:lnTo>
                  <a:lnTo>
                    <a:pt x="502" y="6"/>
                  </a:lnTo>
                  <a:lnTo>
                    <a:pt x="570" y="6"/>
                  </a:lnTo>
                  <a:lnTo>
                    <a:pt x="631" y="13"/>
                  </a:lnTo>
                  <a:lnTo>
                    <a:pt x="692" y="34"/>
                  </a:lnTo>
                  <a:lnTo>
                    <a:pt x="719" y="47"/>
                  </a:lnTo>
                  <a:lnTo>
                    <a:pt x="685" y="67"/>
                  </a:lnTo>
                  <a:lnTo>
                    <a:pt x="624" y="95"/>
                  </a:lnTo>
                  <a:lnTo>
                    <a:pt x="502" y="149"/>
                  </a:lnTo>
                  <a:lnTo>
                    <a:pt x="455" y="162"/>
                  </a:lnTo>
                  <a:lnTo>
                    <a:pt x="421" y="176"/>
                  </a:lnTo>
                  <a:lnTo>
                    <a:pt x="353" y="162"/>
                  </a:lnTo>
                  <a:lnTo>
                    <a:pt x="258" y="142"/>
                  </a:lnTo>
                  <a:lnTo>
                    <a:pt x="190" y="115"/>
                  </a:lnTo>
                  <a:lnTo>
                    <a:pt x="102" y="67"/>
                  </a:lnTo>
                  <a:lnTo>
                    <a:pt x="34" y="47"/>
                  </a:lnTo>
                  <a:lnTo>
                    <a:pt x="0" y="34"/>
                  </a:lnTo>
                  <a:close/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53" name="Freeform 365"/>
            <p:cNvSpPr>
              <a:spLocks noEditPoints="1"/>
            </p:cNvSpPr>
            <p:nvPr/>
          </p:nvSpPr>
          <p:spPr bwMode="auto">
            <a:xfrm>
              <a:off x="7228141" y="1868688"/>
              <a:ext cx="2130358" cy="656683"/>
            </a:xfrm>
            <a:custGeom>
              <a:avLst/>
              <a:gdLst>
                <a:gd name="T0" fmla="*/ 4854 w 4854"/>
                <a:gd name="T1" fmla="*/ 122 h 1492"/>
                <a:gd name="T2" fmla="*/ 4739 w 4854"/>
                <a:gd name="T3" fmla="*/ 197 h 1492"/>
                <a:gd name="T4" fmla="*/ 3064 w 4854"/>
                <a:gd name="T5" fmla="*/ 780 h 1492"/>
                <a:gd name="T6" fmla="*/ 2970 w 4854"/>
                <a:gd name="T7" fmla="*/ 753 h 1492"/>
                <a:gd name="T8" fmla="*/ 2922 w 4854"/>
                <a:gd name="T9" fmla="*/ 739 h 1492"/>
                <a:gd name="T10" fmla="*/ 2909 w 4854"/>
                <a:gd name="T11" fmla="*/ 624 h 1492"/>
                <a:gd name="T12" fmla="*/ 2915 w 4854"/>
                <a:gd name="T13" fmla="*/ 590 h 1492"/>
                <a:gd name="T14" fmla="*/ 3193 w 4854"/>
                <a:gd name="T15" fmla="*/ 414 h 1492"/>
                <a:gd name="T16" fmla="*/ 3288 w 4854"/>
                <a:gd name="T17" fmla="*/ 346 h 1492"/>
                <a:gd name="T18" fmla="*/ 3390 w 4854"/>
                <a:gd name="T19" fmla="*/ 265 h 1492"/>
                <a:gd name="T20" fmla="*/ 3410 w 4854"/>
                <a:gd name="T21" fmla="*/ 244 h 1492"/>
                <a:gd name="T22" fmla="*/ 3512 w 4854"/>
                <a:gd name="T23" fmla="*/ 156 h 1492"/>
                <a:gd name="T24" fmla="*/ 3587 w 4854"/>
                <a:gd name="T25" fmla="*/ 109 h 1492"/>
                <a:gd name="T26" fmla="*/ 3715 w 4854"/>
                <a:gd name="T27" fmla="*/ 0 h 1492"/>
                <a:gd name="T28" fmla="*/ 4692 w 4854"/>
                <a:gd name="T29" fmla="*/ 231 h 1492"/>
                <a:gd name="T30" fmla="*/ 251 w 4854"/>
                <a:gd name="T31" fmla="*/ 821 h 1492"/>
                <a:gd name="T32" fmla="*/ 447 w 4854"/>
                <a:gd name="T33" fmla="*/ 787 h 1492"/>
                <a:gd name="T34" fmla="*/ 590 w 4854"/>
                <a:gd name="T35" fmla="*/ 732 h 1492"/>
                <a:gd name="T36" fmla="*/ 746 w 4854"/>
                <a:gd name="T37" fmla="*/ 685 h 1492"/>
                <a:gd name="T38" fmla="*/ 895 w 4854"/>
                <a:gd name="T39" fmla="*/ 658 h 1492"/>
                <a:gd name="T40" fmla="*/ 1037 w 4854"/>
                <a:gd name="T41" fmla="*/ 638 h 1492"/>
                <a:gd name="T42" fmla="*/ 1207 w 4854"/>
                <a:gd name="T43" fmla="*/ 610 h 1492"/>
                <a:gd name="T44" fmla="*/ 1397 w 4854"/>
                <a:gd name="T45" fmla="*/ 590 h 1492"/>
                <a:gd name="T46" fmla="*/ 1647 w 4854"/>
                <a:gd name="T47" fmla="*/ 583 h 1492"/>
                <a:gd name="T48" fmla="*/ 2068 w 4854"/>
                <a:gd name="T49" fmla="*/ 590 h 1492"/>
                <a:gd name="T50" fmla="*/ 2468 w 4854"/>
                <a:gd name="T51" fmla="*/ 610 h 1492"/>
                <a:gd name="T52" fmla="*/ 2698 w 4854"/>
                <a:gd name="T53" fmla="*/ 638 h 1492"/>
                <a:gd name="T54" fmla="*/ 2841 w 4854"/>
                <a:gd name="T55" fmla="*/ 705 h 1492"/>
                <a:gd name="T56" fmla="*/ 2970 w 4854"/>
                <a:gd name="T57" fmla="*/ 753 h 1492"/>
                <a:gd name="T58" fmla="*/ 3124 w 4854"/>
                <a:gd name="T59" fmla="*/ 783 h 1492"/>
                <a:gd name="T60" fmla="*/ 3309 w 4854"/>
                <a:gd name="T61" fmla="*/ 793 h 1492"/>
                <a:gd name="T62" fmla="*/ 3817 w 4854"/>
                <a:gd name="T63" fmla="*/ 800 h 1492"/>
                <a:gd name="T64" fmla="*/ 4522 w 4854"/>
                <a:gd name="T65" fmla="*/ 800 h 1492"/>
                <a:gd name="T66" fmla="*/ 4678 w 4854"/>
                <a:gd name="T67" fmla="*/ 827 h 1492"/>
                <a:gd name="T68" fmla="*/ 4834 w 4854"/>
                <a:gd name="T69" fmla="*/ 841 h 1492"/>
                <a:gd name="T70" fmla="*/ 4651 w 4854"/>
                <a:gd name="T71" fmla="*/ 902 h 1492"/>
                <a:gd name="T72" fmla="*/ 4359 w 4854"/>
                <a:gd name="T73" fmla="*/ 970 h 1492"/>
                <a:gd name="T74" fmla="*/ 4068 w 4854"/>
                <a:gd name="T75" fmla="*/ 1099 h 1492"/>
                <a:gd name="T76" fmla="*/ 3715 w 4854"/>
                <a:gd name="T77" fmla="*/ 1261 h 1492"/>
                <a:gd name="T78" fmla="*/ 3342 w 4854"/>
                <a:gd name="T79" fmla="*/ 1438 h 1492"/>
                <a:gd name="T80" fmla="*/ 3370 w 4854"/>
                <a:gd name="T81" fmla="*/ 1438 h 1492"/>
                <a:gd name="T82" fmla="*/ 3607 w 4854"/>
                <a:gd name="T83" fmla="*/ 1356 h 1492"/>
                <a:gd name="T84" fmla="*/ 4034 w 4854"/>
                <a:gd name="T85" fmla="*/ 1214 h 1492"/>
                <a:gd name="T86" fmla="*/ 4359 w 4854"/>
                <a:gd name="T87" fmla="*/ 1099 h 1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54" h="1492">
                  <a:moveTo>
                    <a:pt x="3715" y="0"/>
                  </a:moveTo>
                  <a:lnTo>
                    <a:pt x="4807" y="14"/>
                  </a:lnTo>
                  <a:moveTo>
                    <a:pt x="4854" y="122"/>
                  </a:moveTo>
                  <a:lnTo>
                    <a:pt x="4807" y="156"/>
                  </a:lnTo>
                  <a:moveTo>
                    <a:pt x="4807" y="156"/>
                  </a:moveTo>
                  <a:lnTo>
                    <a:pt x="4739" y="197"/>
                  </a:lnTo>
                  <a:moveTo>
                    <a:pt x="3088" y="777"/>
                  </a:moveTo>
                  <a:lnTo>
                    <a:pt x="3066" y="777"/>
                  </a:lnTo>
                  <a:moveTo>
                    <a:pt x="3064" y="780"/>
                  </a:moveTo>
                  <a:lnTo>
                    <a:pt x="3003" y="773"/>
                  </a:lnTo>
                  <a:moveTo>
                    <a:pt x="3003" y="773"/>
                  </a:moveTo>
                  <a:lnTo>
                    <a:pt x="2970" y="753"/>
                  </a:lnTo>
                  <a:moveTo>
                    <a:pt x="2970" y="753"/>
                  </a:moveTo>
                  <a:lnTo>
                    <a:pt x="2922" y="739"/>
                  </a:lnTo>
                  <a:moveTo>
                    <a:pt x="2922" y="739"/>
                  </a:moveTo>
                  <a:lnTo>
                    <a:pt x="2888" y="726"/>
                  </a:lnTo>
                  <a:moveTo>
                    <a:pt x="2888" y="726"/>
                  </a:moveTo>
                  <a:lnTo>
                    <a:pt x="2909" y="624"/>
                  </a:lnTo>
                  <a:moveTo>
                    <a:pt x="2909" y="624"/>
                  </a:moveTo>
                  <a:lnTo>
                    <a:pt x="2915" y="590"/>
                  </a:lnTo>
                  <a:moveTo>
                    <a:pt x="2915" y="590"/>
                  </a:moveTo>
                  <a:lnTo>
                    <a:pt x="3058" y="495"/>
                  </a:lnTo>
                  <a:moveTo>
                    <a:pt x="3058" y="495"/>
                  </a:moveTo>
                  <a:lnTo>
                    <a:pt x="3193" y="414"/>
                  </a:lnTo>
                  <a:moveTo>
                    <a:pt x="3193" y="414"/>
                  </a:moveTo>
                  <a:lnTo>
                    <a:pt x="3288" y="346"/>
                  </a:lnTo>
                  <a:moveTo>
                    <a:pt x="3288" y="346"/>
                  </a:moveTo>
                  <a:lnTo>
                    <a:pt x="3342" y="305"/>
                  </a:lnTo>
                  <a:moveTo>
                    <a:pt x="3342" y="305"/>
                  </a:moveTo>
                  <a:lnTo>
                    <a:pt x="3390" y="265"/>
                  </a:lnTo>
                  <a:moveTo>
                    <a:pt x="3393" y="264"/>
                  </a:moveTo>
                  <a:lnTo>
                    <a:pt x="3408" y="241"/>
                  </a:lnTo>
                  <a:moveTo>
                    <a:pt x="3410" y="244"/>
                  </a:moveTo>
                  <a:lnTo>
                    <a:pt x="3444" y="210"/>
                  </a:lnTo>
                  <a:moveTo>
                    <a:pt x="3444" y="210"/>
                  </a:moveTo>
                  <a:lnTo>
                    <a:pt x="3512" y="156"/>
                  </a:lnTo>
                  <a:moveTo>
                    <a:pt x="3512" y="156"/>
                  </a:moveTo>
                  <a:lnTo>
                    <a:pt x="3587" y="109"/>
                  </a:lnTo>
                  <a:moveTo>
                    <a:pt x="3587" y="109"/>
                  </a:moveTo>
                  <a:lnTo>
                    <a:pt x="3681" y="41"/>
                  </a:lnTo>
                  <a:moveTo>
                    <a:pt x="3681" y="41"/>
                  </a:moveTo>
                  <a:lnTo>
                    <a:pt x="3715" y="0"/>
                  </a:lnTo>
                  <a:moveTo>
                    <a:pt x="4739" y="197"/>
                  </a:moveTo>
                  <a:lnTo>
                    <a:pt x="4712" y="217"/>
                  </a:lnTo>
                  <a:moveTo>
                    <a:pt x="4692" y="231"/>
                  </a:moveTo>
                  <a:lnTo>
                    <a:pt x="4665" y="251"/>
                  </a:lnTo>
                  <a:moveTo>
                    <a:pt x="0" y="821"/>
                  </a:moveTo>
                  <a:lnTo>
                    <a:pt x="251" y="821"/>
                  </a:lnTo>
                  <a:lnTo>
                    <a:pt x="325" y="814"/>
                  </a:lnTo>
                  <a:lnTo>
                    <a:pt x="380" y="807"/>
                  </a:lnTo>
                  <a:lnTo>
                    <a:pt x="447" y="787"/>
                  </a:lnTo>
                  <a:lnTo>
                    <a:pt x="481" y="780"/>
                  </a:lnTo>
                  <a:lnTo>
                    <a:pt x="535" y="760"/>
                  </a:lnTo>
                  <a:lnTo>
                    <a:pt x="590" y="732"/>
                  </a:lnTo>
                  <a:lnTo>
                    <a:pt x="624" y="719"/>
                  </a:lnTo>
                  <a:lnTo>
                    <a:pt x="685" y="699"/>
                  </a:lnTo>
                  <a:lnTo>
                    <a:pt x="746" y="685"/>
                  </a:lnTo>
                  <a:lnTo>
                    <a:pt x="793" y="678"/>
                  </a:lnTo>
                  <a:lnTo>
                    <a:pt x="847" y="665"/>
                  </a:lnTo>
                  <a:lnTo>
                    <a:pt x="895" y="658"/>
                  </a:lnTo>
                  <a:lnTo>
                    <a:pt x="935" y="651"/>
                  </a:lnTo>
                  <a:lnTo>
                    <a:pt x="983" y="644"/>
                  </a:lnTo>
                  <a:lnTo>
                    <a:pt x="1037" y="638"/>
                  </a:lnTo>
                  <a:lnTo>
                    <a:pt x="1085" y="624"/>
                  </a:lnTo>
                  <a:lnTo>
                    <a:pt x="1146" y="610"/>
                  </a:lnTo>
                  <a:lnTo>
                    <a:pt x="1207" y="610"/>
                  </a:lnTo>
                  <a:lnTo>
                    <a:pt x="1274" y="604"/>
                  </a:lnTo>
                  <a:lnTo>
                    <a:pt x="1315" y="597"/>
                  </a:lnTo>
                  <a:lnTo>
                    <a:pt x="1397" y="590"/>
                  </a:lnTo>
                  <a:lnTo>
                    <a:pt x="1471" y="576"/>
                  </a:lnTo>
                  <a:lnTo>
                    <a:pt x="1539" y="576"/>
                  </a:lnTo>
                  <a:lnTo>
                    <a:pt x="1647" y="583"/>
                  </a:lnTo>
                  <a:lnTo>
                    <a:pt x="1810" y="583"/>
                  </a:lnTo>
                  <a:lnTo>
                    <a:pt x="1885" y="590"/>
                  </a:lnTo>
                  <a:lnTo>
                    <a:pt x="2068" y="590"/>
                  </a:lnTo>
                  <a:lnTo>
                    <a:pt x="2312" y="604"/>
                  </a:lnTo>
                  <a:lnTo>
                    <a:pt x="2420" y="610"/>
                  </a:lnTo>
                  <a:lnTo>
                    <a:pt x="2468" y="610"/>
                  </a:lnTo>
                  <a:lnTo>
                    <a:pt x="2570" y="624"/>
                  </a:lnTo>
                  <a:lnTo>
                    <a:pt x="2671" y="624"/>
                  </a:lnTo>
                  <a:lnTo>
                    <a:pt x="2698" y="638"/>
                  </a:lnTo>
                  <a:lnTo>
                    <a:pt x="2698" y="644"/>
                  </a:lnTo>
                  <a:lnTo>
                    <a:pt x="2773" y="678"/>
                  </a:lnTo>
                  <a:lnTo>
                    <a:pt x="2841" y="705"/>
                  </a:lnTo>
                  <a:lnTo>
                    <a:pt x="2888" y="726"/>
                  </a:lnTo>
                  <a:lnTo>
                    <a:pt x="2922" y="739"/>
                  </a:lnTo>
                  <a:lnTo>
                    <a:pt x="2970" y="753"/>
                  </a:lnTo>
                  <a:lnTo>
                    <a:pt x="3003" y="773"/>
                  </a:lnTo>
                  <a:lnTo>
                    <a:pt x="3011" y="771"/>
                  </a:lnTo>
                  <a:moveTo>
                    <a:pt x="3124" y="783"/>
                  </a:moveTo>
                  <a:lnTo>
                    <a:pt x="3132" y="787"/>
                  </a:lnTo>
                  <a:lnTo>
                    <a:pt x="3254" y="787"/>
                  </a:lnTo>
                  <a:lnTo>
                    <a:pt x="3309" y="793"/>
                  </a:lnTo>
                  <a:lnTo>
                    <a:pt x="3498" y="793"/>
                  </a:lnTo>
                  <a:lnTo>
                    <a:pt x="3614" y="800"/>
                  </a:lnTo>
                  <a:lnTo>
                    <a:pt x="3817" y="800"/>
                  </a:lnTo>
                  <a:lnTo>
                    <a:pt x="3953" y="793"/>
                  </a:lnTo>
                  <a:lnTo>
                    <a:pt x="4061" y="800"/>
                  </a:lnTo>
                  <a:lnTo>
                    <a:pt x="4522" y="800"/>
                  </a:lnTo>
                  <a:lnTo>
                    <a:pt x="4583" y="821"/>
                  </a:lnTo>
                  <a:lnTo>
                    <a:pt x="4631" y="827"/>
                  </a:lnTo>
                  <a:lnTo>
                    <a:pt x="4678" y="827"/>
                  </a:lnTo>
                  <a:lnTo>
                    <a:pt x="4739" y="834"/>
                  </a:lnTo>
                  <a:lnTo>
                    <a:pt x="4793" y="841"/>
                  </a:lnTo>
                  <a:lnTo>
                    <a:pt x="4834" y="841"/>
                  </a:lnTo>
                  <a:lnTo>
                    <a:pt x="4793" y="861"/>
                  </a:lnTo>
                  <a:lnTo>
                    <a:pt x="4732" y="882"/>
                  </a:lnTo>
                  <a:lnTo>
                    <a:pt x="4651" y="902"/>
                  </a:lnTo>
                  <a:lnTo>
                    <a:pt x="4556" y="929"/>
                  </a:lnTo>
                  <a:lnTo>
                    <a:pt x="4454" y="943"/>
                  </a:lnTo>
                  <a:lnTo>
                    <a:pt x="4359" y="970"/>
                  </a:lnTo>
                  <a:lnTo>
                    <a:pt x="4278" y="1004"/>
                  </a:lnTo>
                  <a:lnTo>
                    <a:pt x="4176" y="1044"/>
                  </a:lnTo>
                  <a:lnTo>
                    <a:pt x="4068" y="1099"/>
                  </a:lnTo>
                  <a:lnTo>
                    <a:pt x="3953" y="1146"/>
                  </a:lnTo>
                  <a:lnTo>
                    <a:pt x="3831" y="1200"/>
                  </a:lnTo>
                  <a:lnTo>
                    <a:pt x="3715" y="1261"/>
                  </a:lnTo>
                  <a:lnTo>
                    <a:pt x="3573" y="1329"/>
                  </a:lnTo>
                  <a:lnTo>
                    <a:pt x="3437" y="1397"/>
                  </a:lnTo>
                  <a:lnTo>
                    <a:pt x="3342" y="1438"/>
                  </a:lnTo>
                  <a:lnTo>
                    <a:pt x="3227" y="1492"/>
                  </a:lnTo>
                  <a:lnTo>
                    <a:pt x="3288" y="1471"/>
                  </a:lnTo>
                  <a:lnTo>
                    <a:pt x="3370" y="1438"/>
                  </a:lnTo>
                  <a:lnTo>
                    <a:pt x="3444" y="1417"/>
                  </a:lnTo>
                  <a:lnTo>
                    <a:pt x="3532" y="1383"/>
                  </a:lnTo>
                  <a:lnTo>
                    <a:pt x="3607" y="1356"/>
                  </a:lnTo>
                  <a:lnTo>
                    <a:pt x="3709" y="1329"/>
                  </a:lnTo>
                  <a:lnTo>
                    <a:pt x="3932" y="1254"/>
                  </a:lnTo>
                  <a:lnTo>
                    <a:pt x="4034" y="1214"/>
                  </a:lnTo>
                  <a:lnTo>
                    <a:pt x="4163" y="1173"/>
                  </a:lnTo>
                  <a:lnTo>
                    <a:pt x="4258" y="1132"/>
                  </a:lnTo>
                  <a:lnTo>
                    <a:pt x="4359" y="1099"/>
                  </a:lnTo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54" name="Freeform 366"/>
            <p:cNvSpPr>
              <a:spLocks/>
            </p:cNvSpPr>
            <p:nvPr/>
          </p:nvSpPr>
          <p:spPr bwMode="auto">
            <a:xfrm>
              <a:off x="8591724" y="2198961"/>
              <a:ext cx="5794" cy="7726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1 h 4"/>
                <a:gd name="T4" fmla="*/ 2 w 3"/>
                <a:gd name="T5" fmla="*/ 4 h 4"/>
                <a:gd name="T6" fmla="*/ 3 w 3"/>
                <a:gd name="T7" fmla="*/ 3 h 4"/>
                <a:gd name="T8" fmla="*/ 1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lnTo>
                    <a:pt x="0" y="1"/>
                  </a:lnTo>
                  <a:lnTo>
                    <a:pt x="2" y="4"/>
                  </a:lnTo>
                  <a:lnTo>
                    <a:pt x="3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55" name="Freeform 367"/>
            <p:cNvSpPr>
              <a:spLocks/>
            </p:cNvSpPr>
            <p:nvPr/>
          </p:nvSpPr>
          <p:spPr bwMode="auto">
            <a:xfrm>
              <a:off x="8593656" y="2191235"/>
              <a:ext cx="19314" cy="13520"/>
            </a:xfrm>
            <a:custGeom>
              <a:avLst/>
              <a:gdLst>
                <a:gd name="T0" fmla="*/ 8 w 10"/>
                <a:gd name="T1" fmla="*/ 0 h 7"/>
                <a:gd name="T2" fmla="*/ 0 w 10"/>
                <a:gd name="T3" fmla="*/ 4 h 7"/>
                <a:gd name="T4" fmla="*/ 2 w 10"/>
                <a:gd name="T5" fmla="*/ 7 h 7"/>
                <a:gd name="T6" fmla="*/ 10 w 10"/>
                <a:gd name="T7" fmla="*/ 2 h 7"/>
                <a:gd name="T8" fmla="*/ 10 w 10"/>
                <a:gd name="T9" fmla="*/ 2 h 7"/>
                <a:gd name="T10" fmla="*/ 8 w 10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7">
                  <a:moveTo>
                    <a:pt x="8" y="0"/>
                  </a:moveTo>
                  <a:lnTo>
                    <a:pt x="0" y="4"/>
                  </a:lnTo>
                  <a:lnTo>
                    <a:pt x="2" y="7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56" name="Rectangle 368"/>
            <p:cNvSpPr>
              <a:spLocks noChangeArrowheads="1"/>
            </p:cNvSpPr>
            <p:nvPr/>
          </p:nvSpPr>
          <p:spPr bwMode="auto">
            <a:xfrm>
              <a:off x="8612970" y="2195098"/>
              <a:ext cx="1931" cy="193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57" name="Freeform 369"/>
            <p:cNvSpPr>
              <a:spLocks/>
            </p:cNvSpPr>
            <p:nvPr/>
          </p:nvSpPr>
          <p:spPr bwMode="auto">
            <a:xfrm>
              <a:off x="8609107" y="2179647"/>
              <a:ext cx="19314" cy="15451"/>
            </a:xfrm>
            <a:custGeom>
              <a:avLst/>
              <a:gdLst>
                <a:gd name="T0" fmla="*/ 9 w 10"/>
                <a:gd name="T1" fmla="*/ 0 h 8"/>
                <a:gd name="T2" fmla="*/ 10 w 10"/>
                <a:gd name="T3" fmla="*/ 3 h 8"/>
                <a:gd name="T4" fmla="*/ 2 w 10"/>
                <a:gd name="T5" fmla="*/ 8 h 8"/>
                <a:gd name="T6" fmla="*/ 0 w 10"/>
                <a:gd name="T7" fmla="*/ 6 h 8"/>
                <a:gd name="T8" fmla="*/ 9 w 1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9" y="0"/>
                  </a:moveTo>
                  <a:lnTo>
                    <a:pt x="10" y="3"/>
                  </a:lnTo>
                  <a:lnTo>
                    <a:pt x="2" y="8"/>
                  </a:lnTo>
                  <a:lnTo>
                    <a:pt x="0" y="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58" name="Freeform 370"/>
            <p:cNvSpPr>
              <a:spLocks/>
            </p:cNvSpPr>
            <p:nvPr/>
          </p:nvSpPr>
          <p:spPr bwMode="auto">
            <a:xfrm>
              <a:off x="8626490" y="2177715"/>
              <a:ext cx="5794" cy="7726"/>
            </a:xfrm>
            <a:custGeom>
              <a:avLst/>
              <a:gdLst>
                <a:gd name="T0" fmla="*/ 1 w 3"/>
                <a:gd name="T1" fmla="*/ 4 h 4"/>
                <a:gd name="T2" fmla="*/ 3 w 3"/>
                <a:gd name="T3" fmla="*/ 3 h 4"/>
                <a:gd name="T4" fmla="*/ 1 w 3"/>
                <a:gd name="T5" fmla="*/ 0 h 4"/>
                <a:gd name="T6" fmla="*/ 0 w 3"/>
                <a:gd name="T7" fmla="*/ 1 h 4"/>
                <a:gd name="T8" fmla="*/ 1 w 3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lnTo>
                    <a:pt x="3" y="3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59" name="Freeform 371"/>
            <p:cNvSpPr>
              <a:spLocks/>
            </p:cNvSpPr>
            <p:nvPr/>
          </p:nvSpPr>
          <p:spPr bwMode="auto">
            <a:xfrm>
              <a:off x="8653530" y="2158401"/>
              <a:ext cx="7726" cy="7726"/>
            </a:xfrm>
            <a:custGeom>
              <a:avLst/>
              <a:gdLst>
                <a:gd name="T0" fmla="*/ 2 w 4"/>
                <a:gd name="T1" fmla="*/ 0 h 4"/>
                <a:gd name="T2" fmla="*/ 0 w 4"/>
                <a:gd name="T3" fmla="*/ 2 h 4"/>
                <a:gd name="T4" fmla="*/ 2 w 4"/>
                <a:gd name="T5" fmla="*/ 4 h 4"/>
                <a:gd name="T6" fmla="*/ 4 w 4"/>
                <a:gd name="T7" fmla="*/ 3 h 4"/>
                <a:gd name="T8" fmla="*/ 2 w 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0" y="2"/>
                  </a:lnTo>
                  <a:lnTo>
                    <a:pt x="2" y="4"/>
                  </a:lnTo>
                  <a:lnTo>
                    <a:pt x="4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60" name="Freeform 372"/>
            <p:cNvSpPr>
              <a:spLocks/>
            </p:cNvSpPr>
            <p:nvPr/>
          </p:nvSpPr>
          <p:spPr bwMode="auto">
            <a:xfrm>
              <a:off x="8657393" y="2146813"/>
              <a:ext cx="21246" cy="17383"/>
            </a:xfrm>
            <a:custGeom>
              <a:avLst/>
              <a:gdLst>
                <a:gd name="T0" fmla="*/ 9 w 11"/>
                <a:gd name="T1" fmla="*/ 0 h 9"/>
                <a:gd name="T2" fmla="*/ 0 w 11"/>
                <a:gd name="T3" fmla="*/ 6 h 9"/>
                <a:gd name="T4" fmla="*/ 2 w 11"/>
                <a:gd name="T5" fmla="*/ 9 h 9"/>
                <a:gd name="T6" fmla="*/ 11 w 11"/>
                <a:gd name="T7" fmla="*/ 2 h 9"/>
                <a:gd name="T8" fmla="*/ 9 w 11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9" y="0"/>
                  </a:moveTo>
                  <a:lnTo>
                    <a:pt x="0" y="6"/>
                  </a:lnTo>
                  <a:lnTo>
                    <a:pt x="2" y="9"/>
                  </a:lnTo>
                  <a:lnTo>
                    <a:pt x="11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61" name="Rectangle 373"/>
            <p:cNvSpPr>
              <a:spLocks noChangeArrowheads="1"/>
            </p:cNvSpPr>
            <p:nvPr/>
          </p:nvSpPr>
          <p:spPr bwMode="auto">
            <a:xfrm>
              <a:off x="8674775" y="2146813"/>
              <a:ext cx="1931" cy="193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62" name="Freeform 374"/>
            <p:cNvSpPr>
              <a:spLocks/>
            </p:cNvSpPr>
            <p:nvPr/>
          </p:nvSpPr>
          <p:spPr bwMode="auto">
            <a:xfrm>
              <a:off x="8674775" y="2137155"/>
              <a:ext cx="15451" cy="13520"/>
            </a:xfrm>
            <a:custGeom>
              <a:avLst/>
              <a:gdLst>
                <a:gd name="T0" fmla="*/ 7 w 8"/>
                <a:gd name="T1" fmla="*/ 0 h 7"/>
                <a:gd name="T2" fmla="*/ 8 w 8"/>
                <a:gd name="T3" fmla="*/ 3 h 7"/>
                <a:gd name="T4" fmla="*/ 2 w 8"/>
                <a:gd name="T5" fmla="*/ 7 h 7"/>
                <a:gd name="T6" fmla="*/ 0 w 8"/>
                <a:gd name="T7" fmla="*/ 5 h 7"/>
                <a:gd name="T8" fmla="*/ 7 w 8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0"/>
                  </a:moveTo>
                  <a:lnTo>
                    <a:pt x="8" y="3"/>
                  </a:lnTo>
                  <a:lnTo>
                    <a:pt x="2" y="7"/>
                  </a:lnTo>
                  <a:lnTo>
                    <a:pt x="0" y="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63" name="Freeform 375"/>
            <p:cNvSpPr>
              <a:spLocks/>
            </p:cNvSpPr>
            <p:nvPr/>
          </p:nvSpPr>
          <p:spPr bwMode="auto">
            <a:xfrm>
              <a:off x="8688295" y="2137155"/>
              <a:ext cx="5794" cy="5794"/>
            </a:xfrm>
            <a:custGeom>
              <a:avLst/>
              <a:gdLst>
                <a:gd name="T0" fmla="*/ 1 w 3"/>
                <a:gd name="T1" fmla="*/ 3 h 3"/>
                <a:gd name="T2" fmla="*/ 3 w 3"/>
                <a:gd name="T3" fmla="*/ 2 h 3"/>
                <a:gd name="T4" fmla="*/ 1 w 3"/>
                <a:gd name="T5" fmla="*/ 0 h 3"/>
                <a:gd name="T6" fmla="*/ 0 w 3"/>
                <a:gd name="T7" fmla="*/ 0 h 3"/>
                <a:gd name="T8" fmla="*/ 1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lnTo>
                    <a:pt x="3" y="2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64" name="Freeform 376"/>
            <p:cNvSpPr>
              <a:spLocks/>
            </p:cNvSpPr>
            <p:nvPr/>
          </p:nvSpPr>
          <p:spPr bwMode="auto">
            <a:xfrm>
              <a:off x="8715335" y="2117841"/>
              <a:ext cx="7726" cy="7726"/>
            </a:xfrm>
            <a:custGeom>
              <a:avLst/>
              <a:gdLst>
                <a:gd name="T0" fmla="*/ 2 w 4"/>
                <a:gd name="T1" fmla="*/ 0 h 4"/>
                <a:gd name="T2" fmla="*/ 0 w 4"/>
                <a:gd name="T3" fmla="*/ 1 h 4"/>
                <a:gd name="T4" fmla="*/ 2 w 4"/>
                <a:gd name="T5" fmla="*/ 4 h 4"/>
                <a:gd name="T6" fmla="*/ 4 w 4"/>
                <a:gd name="T7" fmla="*/ 3 h 4"/>
                <a:gd name="T8" fmla="*/ 2 w 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0" y="1"/>
                  </a:lnTo>
                  <a:lnTo>
                    <a:pt x="2" y="4"/>
                  </a:lnTo>
                  <a:lnTo>
                    <a:pt x="4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65" name="Freeform 377"/>
            <p:cNvSpPr>
              <a:spLocks/>
            </p:cNvSpPr>
            <p:nvPr/>
          </p:nvSpPr>
          <p:spPr bwMode="auto">
            <a:xfrm>
              <a:off x="8719198" y="2094664"/>
              <a:ext cx="32834" cy="28971"/>
            </a:xfrm>
            <a:custGeom>
              <a:avLst/>
              <a:gdLst>
                <a:gd name="T0" fmla="*/ 15 w 17"/>
                <a:gd name="T1" fmla="*/ 0 h 15"/>
                <a:gd name="T2" fmla="*/ 17 w 17"/>
                <a:gd name="T3" fmla="*/ 3 h 15"/>
                <a:gd name="T4" fmla="*/ 2 w 17"/>
                <a:gd name="T5" fmla="*/ 15 h 15"/>
                <a:gd name="T6" fmla="*/ 0 w 17"/>
                <a:gd name="T7" fmla="*/ 12 h 15"/>
                <a:gd name="T8" fmla="*/ 15 w 1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15" y="0"/>
                  </a:moveTo>
                  <a:lnTo>
                    <a:pt x="17" y="3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66" name="Freeform 378"/>
            <p:cNvSpPr>
              <a:spLocks/>
            </p:cNvSpPr>
            <p:nvPr/>
          </p:nvSpPr>
          <p:spPr bwMode="auto">
            <a:xfrm>
              <a:off x="8748169" y="2092733"/>
              <a:ext cx="5794" cy="7726"/>
            </a:xfrm>
            <a:custGeom>
              <a:avLst/>
              <a:gdLst>
                <a:gd name="T0" fmla="*/ 2 w 3"/>
                <a:gd name="T1" fmla="*/ 4 h 4"/>
                <a:gd name="T2" fmla="*/ 3 w 3"/>
                <a:gd name="T3" fmla="*/ 3 h 4"/>
                <a:gd name="T4" fmla="*/ 1 w 3"/>
                <a:gd name="T5" fmla="*/ 0 h 4"/>
                <a:gd name="T6" fmla="*/ 0 w 3"/>
                <a:gd name="T7" fmla="*/ 1 h 4"/>
                <a:gd name="T8" fmla="*/ 2 w 3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4"/>
                  </a:moveTo>
                  <a:lnTo>
                    <a:pt x="3" y="3"/>
                  </a:lnTo>
                  <a:lnTo>
                    <a:pt x="1" y="0"/>
                  </a:lnTo>
                  <a:lnTo>
                    <a:pt x="0" y="1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67" name="Freeform 379"/>
            <p:cNvSpPr>
              <a:spLocks/>
            </p:cNvSpPr>
            <p:nvPr/>
          </p:nvSpPr>
          <p:spPr bwMode="auto">
            <a:xfrm>
              <a:off x="8777141" y="2075350"/>
              <a:ext cx="5794" cy="5794"/>
            </a:xfrm>
            <a:custGeom>
              <a:avLst/>
              <a:gdLst>
                <a:gd name="T0" fmla="*/ 1 w 3"/>
                <a:gd name="T1" fmla="*/ 0 h 3"/>
                <a:gd name="T2" fmla="*/ 0 w 3"/>
                <a:gd name="T3" fmla="*/ 1 h 3"/>
                <a:gd name="T4" fmla="*/ 1 w 3"/>
                <a:gd name="T5" fmla="*/ 3 h 3"/>
                <a:gd name="T6" fmla="*/ 3 w 3"/>
                <a:gd name="T7" fmla="*/ 2 h 3"/>
                <a:gd name="T8" fmla="*/ 1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lnTo>
                    <a:pt x="0" y="1"/>
                  </a:lnTo>
                  <a:lnTo>
                    <a:pt x="1" y="3"/>
                  </a:lnTo>
                  <a:lnTo>
                    <a:pt x="3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68" name="Freeform 380"/>
            <p:cNvSpPr>
              <a:spLocks/>
            </p:cNvSpPr>
            <p:nvPr/>
          </p:nvSpPr>
          <p:spPr bwMode="auto">
            <a:xfrm>
              <a:off x="8779072" y="2061830"/>
              <a:ext cx="23177" cy="17383"/>
            </a:xfrm>
            <a:custGeom>
              <a:avLst/>
              <a:gdLst>
                <a:gd name="T0" fmla="*/ 11 w 12"/>
                <a:gd name="T1" fmla="*/ 0 h 9"/>
                <a:gd name="T2" fmla="*/ 0 w 12"/>
                <a:gd name="T3" fmla="*/ 7 h 9"/>
                <a:gd name="T4" fmla="*/ 2 w 12"/>
                <a:gd name="T5" fmla="*/ 9 h 9"/>
                <a:gd name="T6" fmla="*/ 12 w 12"/>
                <a:gd name="T7" fmla="*/ 3 h 9"/>
                <a:gd name="T8" fmla="*/ 12 w 12"/>
                <a:gd name="T9" fmla="*/ 3 h 9"/>
                <a:gd name="T10" fmla="*/ 11 w 12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9">
                  <a:moveTo>
                    <a:pt x="11" y="0"/>
                  </a:moveTo>
                  <a:lnTo>
                    <a:pt x="0" y="7"/>
                  </a:lnTo>
                  <a:lnTo>
                    <a:pt x="2" y="9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69" name="Rectangle 381"/>
            <p:cNvSpPr>
              <a:spLocks noChangeArrowheads="1"/>
            </p:cNvSpPr>
            <p:nvPr/>
          </p:nvSpPr>
          <p:spPr bwMode="auto">
            <a:xfrm>
              <a:off x="8802249" y="2067624"/>
              <a:ext cx="1931" cy="193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70" name="Freeform 382"/>
            <p:cNvSpPr>
              <a:spLocks/>
            </p:cNvSpPr>
            <p:nvPr/>
          </p:nvSpPr>
          <p:spPr bwMode="auto">
            <a:xfrm>
              <a:off x="8800318" y="2056036"/>
              <a:ext cx="13520" cy="11589"/>
            </a:xfrm>
            <a:custGeom>
              <a:avLst/>
              <a:gdLst>
                <a:gd name="T0" fmla="*/ 6 w 7"/>
                <a:gd name="T1" fmla="*/ 0 h 6"/>
                <a:gd name="T2" fmla="*/ 7 w 7"/>
                <a:gd name="T3" fmla="*/ 2 h 6"/>
                <a:gd name="T4" fmla="*/ 1 w 7"/>
                <a:gd name="T5" fmla="*/ 6 h 6"/>
                <a:gd name="T6" fmla="*/ 0 w 7"/>
                <a:gd name="T7" fmla="*/ 3 h 6"/>
                <a:gd name="T8" fmla="*/ 6 w 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6" y="0"/>
                  </a:moveTo>
                  <a:lnTo>
                    <a:pt x="7" y="2"/>
                  </a:lnTo>
                  <a:lnTo>
                    <a:pt x="1" y="6"/>
                  </a:lnTo>
                  <a:lnTo>
                    <a:pt x="0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71" name="Freeform 383"/>
            <p:cNvSpPr>
              <a:spLocks/>
            </p:cNvSpPr>
            <p:nvPr/>
          </p:nvSpPr>
          <p:spPr bwMode="auto">
            <a:xfrm>
              <a:off x="8811906" y="2054104"/>
              <a:ext cx="3863" cy="5794"/>
            </a:xfrm>
            <a:custGeom>
              <a:avLst/>
              <a:gdLst>
                <a:gd name="T0" fmla="*/ 1 w 2"/>
                <a:gd name="T1" fmla="*/ 3 h 3"/>
                <a:gd name="T2" fmla="*/ 2 w 2"/>
                <a:gd name="T3" fmla="*/ 2 h 3"/>
                <a:gd name="T4" fmla="*/ 1 w 2"/>
                <a:gd name="T5" fmla="*/ 0 h 3"/>
                <a:gd name="T6" fmla="*/ 0 w 2"/>
                <a:gd name="T7" fmla="*/ 1 h 3"/>
                <a:gd name="T8" fmla="*/ 1 w 2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lnTo>
                    <a:pt x="2" y="2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72" name="Freeform 384"/>
            <p:cNvSpPr>
              <a:spLocks/>
            </p:cNvSpPr>
            <p:nvPr/>
          </p:nvSpPr>
          <p:spPr bwMode="auto">
            <a:xfrm>
              <a:off x="8838946" y="2034790"/>
              <a:ext cx="5794" cy="7726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2 h 4"/>
                <a:gd name="T4" fmla="*/ 2 w 3"/>
                <a:gd name="T5" fmla="*/ 4 h 4"/>
                <a:gd name="T6" fmla="*/ 3 w 3"/>
                <a:gd name="T7" fmla="*/ 3 h 4"/>
                <a:gd name="T8" fmla="*/ 1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lnTo>
                    <a:pt x="0" y="2"/>
                  </a:lnTo>
                  <a:lnTo>
                    <a:pt x="2" y="4"/>
                  </a:lnTo>
                  <a:lnTo>
                    <a:pt x="3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73" name="Freeform 385"/>
            <p:cNvSpPr>
              <a:spLocks/>
            </p:cNvSpPr>
            <p:nvPr/>
          </p:nvSpPr>
          <p:spPr bwMode="auto">
            <a:xfrm>
              <a:off x="8840878" y="2011613"/>
              <a:ext cx="32834" cy="28971"/>
            </a:xfrm>
            <a:custGeom>
              <a:avLst/>
              <a:gdLst>
                <a:gd name="T0" fmla="*/ 15 w 17"/>
                <a:gd name="T1" fmla="*/ 0 h 15"/>
                <a:gd name="T2" fmla="*/ 17 w 17"/>
                <a:gd name="T3" fmla="*/ 2 h 15"/>
                <a:gd name="T4" fmla="*/ 2 w 17"/>
                <a:gd name="T5" fmla="*/ 15 h 15"/>
                <a:gd name="T6" fmla="*/ 0 w 17"/>
                <a:gd name="T7" fmla="*/ 12 h 15"/>
                <a:gd name="T8" fmla="*/ 15 w 1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15" y="0"/>
                  </a:moveTo>
                  <a:lnTo>
                    <a:pt x="17" y="2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74" name="Freeform 386"/>
            <p:cNvSpPr>
              <a:spLocks/>
            </p:cNvSpPr>
            <p:nvPr/>
          </p:nvSpPr>
          <p:spPr bwMode="auto">
            <a:xfrm>
              <a:off x="8869849" y="2009682"/>
              <a:ext cx="5794" cy="5794"/>
            </a:xfrm>
            <a:custGeom>
              <a:avLst/>
              <a:gdLst>
                <a:gd name="T0" fmla="*/ 2 w 3"/>
                <a:gd name="T1" fmla="*/ 3 h 3"/>
                <a:gd name="T2" fmla="*/ 3 w 3"/>
                <a:gd name="T3" fmla="*/ 2 h 3"/>
                <a:gd name="T4" fmla="*/ 1 w 3"/>
                <a:gd name="T5" fmla="*/ 0 h 3"/>
                <a:gd name="T6" fmla="*/ 0 w 3"/>
                <a:gd name="T7" fmla="*/ 1 h 3"/>
                <a:gd name="T8" fmla="*/ 2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lnTo>
                    <a:pt x="3" y="2"/>
                  </a:lnTo>
                  <a:lnTo>
                    <a:pt x="1" y="0"/>
                  </a:lnTo>
                  <a:lnTo>
                    <a:pt x="0" y="1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75" name="Freeform 387"/>
            <p:cNvSpPr>
              <a:spLocks/>
            </p:cNvSpPr>
            <p:nvPr/>
          </p:nvSpPr>
          <p:spPr bwMode="auto">
            <a:xfrm>
              <a:off x="8894957" y="1986505"/>
              <a:ext cx="7726" cy="7726"/>
            </a:xfrm>
            <a:custGeom>
              <a:avLst/>
              <a:gdLst>
                <a:gd name="T0" fmla="*/ 1 w 4"/>
                <a:gd name="T1" fmla="*/ 0 h 4"/>
                <a:gd name="T2" fmla="*/ 0 w 4"/>
                <a:gd name="T3" fmla="*/ 1 h 4"/>
                <a:gd name="T4" fmla="*/ 2 w 4"/>
                <a:gd name="T5" fmla="*/ 4 h 4"/>
                <a:gd name="T6" fmla="*/ 4 w 4"/>
                <a:gd name="T7" fmla="*/ 2 h 4"/>
                <a:gd name="T8" fmla="*/ 1 w 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0"/>
                  </a:moveTo>
                  <a:lnTo>
                    <a:pt x="0" y="1"/>
                  </a:lnTo>
                  <a:lnTo>
                    <a:pt x="2" y="4"/>
                  </a:lnTo>
                  <a:lnTo>
                    <a:pt x="4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76" name="Freeform 388"/>
            <p:cNvSpPr>
              <a:spLocks/>
            </p:cNvSpPr>
            <p:nvPr/>
          </p:nvSpPr>
          <p:spPr bwMode="auto">
            <a:xfrm>
              <a:off x="8896889" y="1972985"/>
              <a:ext cx="19314" cy="17383"/>
            </a:xfrm>
            <a:custGeom>
              <a:avLst/>
              <a:gdLst>
                <a:gd name="T0" fmla="*/ 8 w 10"/>
                <a:gd name="T1" fmla="*/ 0 h 9"/>
                <a:gd name="T2" fmla="*/ 0 w 10"/>
                <a:gd name="T3" fmla="*/ 7 h 9"/>
                <a:gd name="T4" fmla="*/ 3 w 10"/>
                <a:gd name="T5" fmla="*/ 9 h 9"/>
                <a:gd name="T6" fmla="*/ 10 w 10"/>
                <a:gd name="T7" fmla="*/ 2 h 9"/>
                <a:gd name="T8" fmla="*/ 8 w 10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8" y="0"/>
                  </a:moveTo>
                  <a:lnTo>
                    <a:pt x="0" y="7"/>
                  </a:lnTo>
                  <a:lnTo>
                    <a:pt x="3" y="9"/>
                  </a:lnTo>
                  <a:lnTo>
                    <a:pt x="10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77" name="Rectangle 389"/>
            <p:cNvSpPr>
              <a:spLocks noChangeArrowheads="1"/>
            </p:cNvSpPr>
            <p:nvPr/>
          </p:nvSpPr>
          <p:spPr bwMode="auto">
            <a:xfrm>
              <a:off x="8912340" y="1972985"/>
              <a:ext cx="1931" cy="193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78" name="Freeform 390"/>
            <p:cNvSpPr>
              <a:spLocks/>
            </p:cNvSpPr>
            <p:nvPr/>
          </p:nvSpPr>
          <p:spPr bwMode="auto">
            <a:xfrm>
              <a:off x="8912340" y="1961396"/>
              <a:ext cx="17383" cy="15451"/>
            </a:xfrm>
            <a:custGeom>
              <a:avLst/>
              <a:gdLst>
                <a:gd name="T0" fmla="*/ 7 w 9"/>
                <a:gd name="T1" fmla="*/ 0 h 8"/>
                <a:gd name="T2" fmla="*/ 9 w 9"/>
                <a:gd name="T3" fmla="*/ 2 h 8"/>
                <a:gd name="T4" fmla="*/ 2 w 9"/>
                <a:gd name="T5" fmla="*/ 8 h 8"/>
                <a:gd name="T6" fmla="*/ 0 w 9"/>
                <a:gd name="T7" fmla="*/ 6 h 8"/>
                <a:gd name="T8" fmla="*/ 7 w 9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7" y="0"/>
                  </a:moveTo>
                  <a:lnTo>
                    <a:pt x="9" y="2"/>
                  </a:lnTo>
                  <a:lnTo>
                    <a:pt x="2" y="8"/>
                  </a:lnTo>
                  <a:lnTo>
                    <a:pt x="0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79" name="Freeform 391"/>
            <p:cNvSpPr>
              <a:spLocks/>
            </p:cNvSpPr>
            <p:nvPr/>
          </p:nvSpPr>
          <p:spPr bwMode="auto">
            <a:xfrm>
              <a:off x="8925860" y="1959465"/>
              <a:ext cx="5794" cy="5794"/>
            </a:xfrm>
            <a:custGeom>
              <a:avLst/>
              <a:gdLst>
                <a:gd name="T0" fmla="*/ 2 w 3"/>
                <a:gd name="T1" fmla="*/ 3 h 3"/>
                <a:gd name="T2" fmla="*/ 3 w 3"/>
                <a:gd name="T3" fmla="*/ 3 h 3"/>
                <a:gd name="T4" fmla="*/ 1 w 3"/>
                <a:gd name="T5" fmla="*/ 0 h 3"/>
                <a:gd name="T6" fmla="*/ 0 w 3"/>
                <a:gd name="T7" fmla="*/ 1 h 3"/>
                <a:gd name="T8" fmla="*/ 2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lnTo>
                    <a:pt x="3" y="3"/>
                  </a:lnTo>
                  <a:lnTo>
                    <a:pt x="1" y="0"/>
                  </a:lnTo>
                  <a:lnTo>
                    <a:pt x="0" y="1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80" name="Freeform 392"/>
            <p:cNvSpPr>
              <a:spLocks/>
            </p:cNvSpPr>
            <p:nvPr/>
          </p:nvSpPr>
          <p:spPr bwMode="auto">
            <a:xfrm>
              <a:off x="8950969" y="1938219"/>
              <a:ext cx="5794" cy="5794"/>
            </a:xfrm>
            <a:custGeom>
              <a:avLst/>
              <a:gdLst>
                <a:gd name="T0" fmla="*/ 2 w 3"/>
                <a:gd name="T1" fmla="*/ 0 h 3"/>
                <a:gd name="T2" fmla="*/ 0 w 3"/>
                <a:gd name="T3" fmla="*/ 1 h 3"/>
                <a:gd name="T4" fmla="*/ 2 w 3"/>
                <a:gd name="T5" fmla="*/ 3 h 3"/>
                <a:gd name="T6" fmla="*/ 3 w 3"/>
                <a:gd name="T7" fmla="*/ 3 h 3"/>
                <a:gd name="T8" fmla="*/ 2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lnTo>
                    <a:pt x="0" y="1"/>
                  </a:lnTo>
                  <a:lnTo>
                    <a:pt x="2" y="3"/>
                  </a:lnTo>
                  <a:lnTo>
                    <a:pt x="3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81" name="Freeform 393"/>
            <p:cNvSpPr>
              <a:spLocks/>
            </p:cNvSpPr>
            <p:nvPr/>
          </p:nvSpPr>
          <p:spPr bwMode="auto">
            <a:xfrm>
              <a:off x="8954832" y="1918905"/>
              <a:ext cx="34766" cy="25108"/>
            </a:xfrm>
            <a:custGeom>
              <a:avLst/>
              <a:gdLst>
                <a:gd name="T0" fmla="*/ 16 w 18"/>
                <a:gd name="T1" fmla="*/ 0 h 13"/>
                <a:gd name="T2" fmla="*/ 18 w 18"/>
                <a:gd name="T3" fmla="*/ 3 h 13"/>
                <a:gd name="T4" fmla="*/ 1 w 18"/>
                <a:gd name="T5" fmla="*/ 13 h 13"/>
                <a:gd name="T6" fmla="*/ 0 w 18"/>
                <a:gd name="T7" fmla="*/ 10 h 13"/>
                <a:gd name="T8" fmla="*/ 16 w 18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6" y="0"/>
                  </a:moveTo>
                  <a:lnTo>
                    <a:pt x="18" y="3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82" name="Freeform 394"/>
            <p:cNvSpPr>
              <a:spLocks/>
            </p:cNvSpPr>
            <p:nvPr/>
          </p:nvSpPr>
          <p:spPr bwMode="auto">
            <a:xfrm>
              <a:off x="8985734" y="1916973"/>
              <a:ext cx="5794" cy="7726"/>
            </a:xfrm>
            <a:custGeom>
              <a:avLst/>
              <a:gdLst>
                <a:gd name="T0" fmla="*/ 2 w 3"/>
                <a:gd name="T1" fmla="*/ 4 h 4"/>
                <a:gd name="T2" fmla="*/ 3 w 3"/>
                <a:gd name="T3" fmla="*/ 3 h 4"/>
                <a:gd name="T4" fmla="*/ 2 w 3"/>
                <a:gd name="T5" fmla="*/ 0 h 4"/>
                <a:gd name="T6" fmla="*/ 0 w 3"/>
                <a:gd name="T7" fmla="*/ 1 h 4"/>
                <a:gd name="T8" fmla="*/ 2 w 3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4"/>
                  </a:moveTo>
                  <a:lnTo>
                    <a:pt x="3" y="3"/>
                  </a:lnTo>
                  <a:lnTo>
                    <a:pt x="2" y="0"/>
                  </a:lnTo>
                  <a:lnTo>
                    <a:pt x="0" y="1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83" name="Freeform 395"/>
            <p:cNvSpPr>
              <a:spLocks/>
            </p:cNvSpPr>
            <p:nvPr/>
          </p:nvSpPr>
          <p:spPr bwMode="auto">
            <a:xfrm>
              <a:off x="9016637" y="1901522"/>
              <a:ext cx="5794" cy="5794"/>
            </a:xfrm>
            <a:custGeom>
              <a:avLst/>
              <a:gdLst>
                <a:gd name="T0" fmla="*/ 1 w 3"/>
                <a:gd name="T1" fmla="*/ 0 h 3"/>
                <a:gd name="T2" fmla="*/ 0 w 3"/>
                <a:gd name="T3" fmla="*/ 1 h 3"/>
                <a:gd name="T4" fmla="*/ 1 w 3"/>
                <a:gd name="T5" fmla="*/ 3 h 3"/>
                <a:gd name="T6" fmla="*/ 3 w 3"/>
                <a:gd name="T7" fmla="*/ 3 h 3"/>
                <a:gd name="T8" fmla="*/ 1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lnTo>
                    <a:pt x="0" y="1"/>
                  </a:lnTo>
                  <a:lnTo>
                    <a:pt x="1" y="3"/>
                  </a:lnTo>
                  <a:lnTo>
                    <a:pt x="3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84" name="Freeform 396"/>
            <p:cNvSpPr>
              <a:spLocks/>
            </p:cNvSpPr>
            <p:nvPr/>
          </p:nvSpPr>
          <p:spPr bwMode="auto">
            <a:xfrm>
              <a:off x="9018568" y="1889934"/>
              <a:ext cx="25108" cy="17383"/>
            </a:xfrm>
            <a:custGeom>
              <a:avLst/>
              <a:gdLst>
                <a:gd name="T0" fmla="*/ 12 w 13"/>
                <a:gd name="T1" fmla="*/ 0 h 9"/>
                <a:gd name="T2" fmla="*/ 0 w 13"/>
                <a:gd name="T3" fmla="*/ 6 h 9"/>
                <a:gd name="T4" fmla="*/ 2 w 13"/>
                <a:gd name="T5" fmla="*/ 9 h 9"/>
                <a:gd name="T6" fmla="*/ 13 w 13"/>
                <a:gd name="T7" fmla="*/ 3 h 9"/>
                <a:gd name="T8" fmla="*/ 12 w 13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12" y="0"/>
                  </a:moveTo>
                  <a:lnTo>
                    <a:pt x="0" y="6"/>
                  </a:lnTo>
                  <a:lnTo>
                    <a:pt x="2" y="9"/>
                  </a:lnTo>
                  <a:lnTo>
                    <a:pt x="13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85" name="Rectangle 397"/>
            <p:cNvSpPr>
              <a:spLocks noChangeArrowheads="1"/>
            </p:cNvSpPr>
            <p:nvPr/>
          </p:nvSpPr>
          <p:spPr bwMode="auto">
            <a:xfrm>
              <a:off x="9041745" y="1889934"/>
              <a:ext cx="1931" cy="193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86" name="Freeform 398"/>
            <p:cNvSpPr>
              <a:spLocks/>
            </p:cNvSpPr>
            <p:nvPr/>
          </p:nvSpPr>
          <p:spPr bwMode="auto">
            <a:xfrm>
              <a:off x="9041745" y="1886071"/>
              <a:ext cx="13520" cy="9657"/>
            </a:xfrm>
            <a:custGeom>
              <a:avLst/>
              <a:gdLst>
                <a:gd name="T0" fmla="*/ 6 w 7"/>
                <a:gd name="T1" fmla="*/ 0 h 5"/>
                <a:gd name="T2" fmla="*/ 7 w 7"/>
                <a:gd name="T3" fmla="*/ 3 h 5"/>
                <a:gd name="T4" fmla="*/ 1 w 7"/>
                <a:gd name="T5" fmla="*/ 5 h 5"/>
                <a:gd name="T6" fmla="*/ 0 w 7"/>
                <a:gd name="T7" fmla="*/ 2 h 5"/>
                <a:gd name="T8" fmla="*/ 6 w 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">
                  <a:moveTo>
                    <a:pt x="6" y="0"/>
                  </a:moveTo>
                  <a:lnTo>
                    <a:pt x="7" y="3"/>
                  </a:lnTo>
                  <a:lnTo>
                    <a:pt x="1" y="5"/>
                  </a:lnTo>
                  <a:lnTo>
                    <a:pt x="0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87" name="Freeform 399"/>
            <p:cNvSpPr>
              <a:spLocks/>
            </p:cNvSpPr>
            <p:nvPr/>
          </p:nvSpPr>
          <p:spPr bwMode="auto">
            <a:xfrm>
              <a:off x="9053334" y="1884139"/>
              <a:ext cx="3863" cy="7726"/>
            </a:xfrm>
            <a:custGeom>
              <a:avLst/>
              <a:gdLst>
                <a:gd name="T0" fmla="*/ 1 w 2"/>
                <a:gd name="T1" fmla="*/ 4 h 4"/>
                <a:gd name="T2" fmla="*/ 2 w 2"/>
                <a:gd name="T3" fmla="*/ 3 h 4"/>
                <a:gd name="T4" fmla="*/ 2 w 2"/>
                <a:gd name="T5" fmla="*/ 0 h 4"/>
                <a:gd name="T6" fmla="*/ 0 w 2"/>
                <a:gd name="T7" fmla="*/ 1 h 4"/>
                <a:gd name="T8" fmla="*/ 1 w 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lnTo>
                    <a:pt x="2" y="3"/>
                  </a:lnTo>
                  <a:lnTo>
                    <a:pt x="2" y="0"/>
                  </a:lnTo>
                  <a:lnTo>
                    <a:pt x="0" y="1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88" name="Freeform 400"/>
            <p:cNvSpPr>
              <a:spLocks/>
            </p:cNvSpPr>
            <p:nvPr/>
          </p:nvSpPr>
          <p:spPr bwMode="auto">
            <a:xfrm>
              <a:off x="9086168" y="1876414"/>
              <a:ext cx="3863" cy="7726"/>
            </a:xfrm>
            <a:custGeom>
              <a:avLst/>
              <a:gdLst>
                <a:gd name="T0" fmla="*/ 2 w 2"/>
                <a:gd name="T1" fmla="*/ 0 h 4"/>
                <a:gd name="T2" fmla="*/ 0 w 2"/>
                <a:gd name="T3" fmla="*/ 1 h 4"/>
                <a:gd name="T4" fmla="*/ 1 w 2"/>
                <a:gd name="T5" fmla="*/ 4 h 4"/>
                <a:gd name="T6" fmla="*/ 2 w 2"/>
                <a:gd name="T7" fmla="*/ 4 h 4"/>
                <a:gd name="T8" fmla="*/ 2 w 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1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89" name="Freeform 401"/>
            <p:cNvSpPr>
              <a:spLocks/>
            </p:cNvSpPr>
            <p:nvPr/>
          </p:nvSpPr>
          <p:spPr bwMode="auto">
            <a:xfrm>
              <a:off x="9090031" y="1874482"/>
              <a:ext cx="19314" cy="9657"/>
            </a:xfrm>
            <a:custGeom>
              <a:avLst/>
              <a:gdLst>
                <a:gd name="T0" fmla="*/ 9 w 10"/>
                <a:gd name="T1" fmla="*/ 0 h 5"/>
                <a:gd name="T2" fmla="*/ 0 w 10"/>
                <a:gd name="T3" fmla="*/ 1 h 5"/>
                <a:gd name="T4" fmla="*/ 0 w 10"/>
                <a:gd name="T5" fmla="*/ 5 h 5"/>
                <a:gd name="T6" fmla="*/ 10 w 10"/>
                <a:gd name="T7" fmla="*/ 3 h 5"/>
                <a:gd name="T8" fmla="*/ 10 w 10"/>
                <a:gd name="T9" fmla="*/ 0 h 5"/>
                <a:gd name="T10" fmla="*/ 9 w 10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">
                  <a:moveTo>
                    <a:pt x="9" y="0"/>
                  </a:moveTo>
                  <a:lnTo>
                    <a:pt x="0" y="1"/>
                  </a:lnTo>
                  <a:lnTo>
                    <a:pt x="0" y="5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90" name="Freeform 402"/>
            <p:cNvSpPr>
              <a:spLocks/>
            </p:cNvSpPr>
            <p:nvPr/>
          </p:nvSpPr>
          <p:spPr bwMode="auto">
            <a:xfrm>
              <a:off x="9107414" y="1874482"/>
              <a:ext cx="1931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91" name="Freeform 403"/>
            <p:cNvSpPr>
              <a:spLocks/>
            </p:cNvSpPr>
            <p:nvPr/>
          </p:nvSpPr>
          <p:spPr bwMode="auto">
            <a:xfrm>
              <a:off x="9107414" y="1874482"/>
              <a:ext cx="19314" cy="9657"/>
            </a:xfrm>
            <a:custGeom>
              <a:avLst/>
              <a:gdLst>
                <a:gd name="T0" fmla="*/ 10 w 10"/>
                <a:gd name="T1" fmla="*/ 2 h 5"/>
                <a:gd name="T2" fmla="*/ 10 w 10"/>
                <a:gd name="T3" fmla="*/ 5 h 5"/>
                <a:gd name="T4" fmla="*/ 0 w 10"/>
                <a:gd name="T5" fmla="*/ 3 h 5"/>
                <a:gd name="T6" fmla="*/ 1 w 10"/>
                <a:gd name="T7" fmla="*/ 0 h 5"/>
                <a:gd name="T8" fmla="*/ 10 w 10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">
                  <a:moveTo>
                    <a:pt x="10" y="2"/>
                  </a:moveTo>
                  <a:lnTo>
                    <a:pt x="1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92" name="Freeform 404"/>
            <p:cNvSpPr>
              <a:spLocks/>
            </p:cNvSpPr>
            <p:nvPr/>
          </p:nvSpPr>
          <p:spPr bwMode="auto">
            <a:xfrm>
              <a:off x="9126728" y="1878345"/>
              <a:ext cx="3863" cy="5794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2 w 2"/>
                <a:gd name="T5" fmla="*/ 0 h 3"/>
                <a:gd name="T6" fmla="*/ 0 w 2"/>
                <a:gd name="T7" fmla="*/ 0 h 3"/>
                <a:gd name="T8" fmla="*/ 0 w 2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93" name="Freeform 405"/>
            <p:cNvSpPr>
              <a:spLocks/>
            </p:cNvSpPr>
            <p:nvPr/>
          </p:nvSpPr>
          <p:spPr bwMode="auto">
            <a:xfrm>
              <a:off x="9157631" y="1889934"/>
              <a:ext cx="5794" cy="5794"/>
            </a:xfrm>
            <a:custGeom>
              <a:avLst/>
              <a:gdLst>
                <a:gd name="T0" fmla="*/ 3 w 3"/>
                <a:gd name="T1" fmla="*/ 0 h 3"/>
                <a:gd name="T2" fmla="*/ 1 w 3"/>
                <a:gd name="T3" fmla="*/ 0 h 3"/>
                <a:gd name="T4" fmla="*/ 0 w 3"/>
                <a:gd name="T5" fmla="*/ 3 h 3"/>
                <a:gd name="T6" fmla="*/ 2 w 3"/>
                <a:gd name="T7" fmla="*/ 3 h 3"/>
                <a:gd name="T8" fmla="*/ 3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94" name="Freeform 406"/>
            <p:cNvSpPr>
              <a:spLocks/>
            </p:cNvSpPr>
            <p:nvPr/>
          </p:nvSpPr>
          <p:spPr bwMode="auto">
            <a:xfrm>
              <a:off x="9161494" y="1889934"/>
              <a:ext cx="3863" cy="7726"/>
            </a:xfrm>
            <a:custGeom>
              <a:avLst/>
              <a:gdLst>
                <a:gd name="T0" fmla="*/ 2 w 2"/>
                <a:gd name="T1" fmla="*/ 1 h 4"/>
                <a:gd name="T2" fmla="*/ 1 w 2"/>
                <a:gd name="T3" fmla="*/ 0 h 4"/>
                <a:gd name="T4" fmla="*/ 0 w 2"/>
                <a:gd name="T5" fmla="*/ 3 h 4"/>
                <a:gd name="T6" fmla="*/ 1 w 2"/>
                <a:gd name="T7" fmla="*/ 4 h 4"/>
                <a:gd name="T8" fmla="*/ 2 w 2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2" y="1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95" name="Rectangle 408"/>
            <p:cNvSpPr>
              <a:spLocks noChangeArrowheads="1"/>
            </p:cNvSpPr>
            <p:nvPr/>
          </p:nvSpPr>
          <p:spPr bwMode="auto">
            <a:xfrm>
              <a:off x="9165356" y="1891865"/>
              <a:ext cx="1931" cy="193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96" name="Freeform 409"/>
            <p:cNvSpPr>
              <a:spLocks/>
            </p:cNvSpPr>
            <p:nvPr/>
          </p:nvSpPr>
          <p:spPr bwMode="auto">
            <a:xfrm>
              <a:off x="9163425" y="1891865"/>
              <a:ext cx="32834" cy="23177"/>
            </a:xfrm>
            <a:custGeom>
              <a:avLst/>
              <a:gdLst>
                <a:gd name="T0" fmla="*/ 17 w 17"/>
                <a:gd name="T1" fmla="*/ 9 h 12"/>
                <a:gd name="T2" fmla="*/ 15 w 17"/>
                <a:gd name="T3" fmla="*/ 12 h 12"/>
                <a:gd name="T4" fmla="*/ 0 w 17"/>
                <a:gd name="T5" fmla="*/ 3 h 12"/>
                <a:gd name="T6" fmla="*/ 1 w 17"/>
                <a:gd name="T7" fmla="*/ 0 h 12"/>
                <a:gd name="T8" fmla="*/ 17 w 17"/>
                <a:gd name="T9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7" y="9"/>
                  </a:moveTo>
                  <a:lnTo>
                    <a:pt x="15" y="12"/>
                  </a:lnTo>
                  <a:lnTo>
                    <a:pt x="0" y="3"/>
                  </a:lnTo>
                  <a:lnTo>
                    <a:pt x="1" y="0"/>
                  </a:lnTo>
                  <a:lnTo>
                    <a:pt x="17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97" name="Freeform 410"/>
            <p:cNvSpPr>
              <a:spLocks/>
            </p:cNvSpPr>
            <p:nvPr/>
          </p:nvSpPr>
          <p:spPr bwMode="auto">
            <a:xfrm>
              <a:off x="9161916" y="1909247"/>
              <a:ext cx="5794" cy="7726"/>
            </a:xfrm>
            <a:custGeom>
              <a:avLst/>
              <a:gdLst>
                <a:gd name="T0" fmla="*/ 0 w 3"/>
                <a:gd name="T1" fmla="*/ 3 h 4"/>
                <a:gd name="T2" fmla="*/ 1 w 3"/>
                <a:gd name="T3" fmla="*/ 4 h 4"/>
                <a:gd name="T4" fmla="*/ 3 w 3"/>
                <a:gd name="T5" fmla="*/ 1 h 4"/>
                <a:gd name="T6" fmla="*/ 2 w 3"/>
                <a:gd name="T7" fmla="*/ 0 h 4"/>
                <a:gd name="T8" fmla="*/ 0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lnTo>
                    <a:pt x="1" y="4"/>
                  </a:lnTo>
                  <a:lnTo>
                    <a:pt x="3" y="1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98" name="Freeform 411"/>
            <p:cNvSpPr>
              <a:spLocks/>
            </p:cNvSpPr>
            <p:nvPr/>
          </p:nvSpPr>
          <p:spPr bwMode="auto">
            <a:xfrm>
              <a:off x="9190888" y="1928562"/>
              <a:ext cx="5794" cy="5794"/>
            </a:xfrm>
            <a:custGeom>
              <a:avLst/>
              <a:gdLst>
                <a:gd name="T0" fmla="*/ 3 w 3"/>
                <a:gd name="T1" fmla="*/ 1 h 3"/>
                <a:gd name="T2" fmla="*/ 2 w 3"/>
                <a:gd name="T3" fmla="*/ 0 h 3"/>
                <a:gd name="T4" fmla="*/ 0 w 3"/>
                <a:gd name="T5" fmla="*/ 2 h 3"/>
                <a:gd name="T6" fmla="*/ 1 w 3"/>
                <a:gd name="T7" fmla="*/ 3 h 3"/>
                <a:gd name="T8" fmla="*/ 3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99" name="Freeform 412"/>
            <p:cNvSpPr>
              <a:spLocks/>
            </p:cNvSpPr>
            <p:nvPr/>
          </p:nvSpPr>
          <p:spPr bwMode="auto">
            <a:xfrm>
              <a:off x="9192819" y="1930493"/>
              <a:ext cx="21246" cy="21246"/>
            </a:xfrm>
            <a:custGeom>
              <a:avLst/>
              <a:gdLst>
                <a:gd name="T0" fmla="*/ 11 w 11"/>
                <a:gd name="T1" fmla="*/ 8 h 11"/>
                <a:gd name="T2" fmla="*/ 2 w 11"/>
                <a:gd name="T3" fmla="*/ 0 h 11"/>
                <a:gd name="T4" fmla="*/ 0 w 11"/>
                <a:gd name="T5" fmla="*/ 2 h 11"/>
                <a:gd name="T6" fmla="*/ 9 w 11"/>
                <a:gd name="T7" fmla="*/ 10 h 11"/>
                <a:gd name="T8" fmla="*/ 9 w 11"/>
                <a:gd name="T9" fmla="*/ 11 h 11"/>
                <a:gd name="T10" fmla="*/ 11 w 11"/>
                <a:gd name="T11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1">
                  <a:moveTo>
                    <a:pt x="11" y="8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11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00" name="Rectangle 413"/>
            <p:cNvSpPr>
              <a:spLocks noChangeArrowheads="1"/>
            </p:cNvSpPr>
            <p:nvPr/>
          </p:nvSpPr>
          <p:spPr bwMode="auto">
            <a:xfrm>
              <a:off x="9210202" y="1949807"/>
              <a:ext cx="1931" cy="193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01" name="Freeform 414"/>
            <p:cNvSpPr>
              <a:spLocks/>
            </p:cNvSpPr>
            <p:nvPr/>
          </p:nvSpPr>
          <p:spPr bwMode="auto">
            <a:xfrm>
              <a:off x="9240682" y="1945944"/>
              <a:ext cx="13520" cy="13520"/>
            </a:xfrm>
            <a:custGeom>
              <a:avLst/>
              <a:gdLst>
                <a:gd name="T0" fmla="*/ 7 w 7"/>
                <a:gd name="T1" fmla="*/ 5 h 7"/>
                <a:gd name="T2" fmla="*/ 5 w 7"/>
                <a:gd name="T3" fmla="*/ 7 h 7"/>
                <a:gd name="T4" fmla="*/ 0 w 7"/>
                <a:gd name="T5" fmla="*/ 3 h 7"/>
                <a:gd name="T6" fmla="*/ 2 w 7"/>
                <a:gd name="T7" fmla="*/ 0 h 7"/>
                <a:gd name="T8" fmla="*/ 7 w 7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5"/>
                  </a:moveTo>
                  <a:lnTo>
                    <a:pt x="5" y="7"/>
                  </a:lnTo>
                  <a:lnTo>
                    <a:pt x="0" y="3"/>
                  </a:lnTo>
                  <a:lnTo>
                    <a:pt x="2" y="0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02" name="Freeform 415"/>
            <p:cNvSpPr>
              <a:spLocks/>
            </p:cNvSpPr>
            <p:nvPr/>
          </p:nvSpPr>
          <p:spPr bwMode="auto">
            <a:xfrm>
              <a:off x="9250339" y="1955601"/>
              <a:ext cx="5794" cy="5794"/>
            </a:xfrm>
            <a:custGeom>
              <a:avLst/>
              <a:gdLst>
                <a:gd name="T0" fmla="*/ 0 w 3"/>
                <a:gd name="T1" fmla="*/ 2 h 3"/>
                <a:gd name="T2" fmla="*/ 1 w 3"/>
                <a:gd name="T3" fmla="*/ 3 h 3"/>
                <a:gd name="T4" fmla="*/ 3 w 3"/>
                <a:gd name="T5" fmla="*/ 1 h 3"/>
                <a:gd name="T6" fmla="*/ 2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lnTo>
                    <a:pt x="1" y="3"/>
                  </a:lnTo>
                  <a:lnTo>
                    <a:pt x="3" y="1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04" name="Freeform 417"/>
            <p:cNvSpPr>
              <a:spLocks noEditPoints="1"/>
            </p:cNvSpPr>
            <p:nvPr/>
          </p:nvSpPr>
          <p:spPr bwMode="auto">
            <a:xfrm>
              <a:off x="8506742" y="1868687"/>
              <a:ext cx="351519" cy="258810"/>
            </a:xfrm>
            <a:custGeom>
              <a:avLst/>
              <a:gdLst>
                <a:gd name="T0" fmla="*/ 7 w 800"/>
                <a:gd name="T1" fmla="*/ 522 h 590"/>
                <a:gd name="T2" fmla="*/ 0 w 800"/>
                <a:gd name="T3" fmla="*/ 590 h 590"/>
                <a:gd name="T4" fmla="*/ 143 w 800"/>
                <a:gd name="T5" fmla="*/ 495 h 590"/>
                <a:gd name="T6" fmla="*/ 183 w 800"/>
                <a:gd name="T7" fmla="*/ 468 h 590"/>
                <a:gd name="T8" fmla="*/ 285 w 800"/>
                <a:gd name="T9" fmla="*/ 407 h 590"/>
                <a:gd name="T10" fmla="*/ 353 w 800"/>
                <a:gd name="T11" fmla="*/ 360 h 590"/>
                <a:gd name="T12" fmla="*/ 427 w 800"/>
                <a:gd name="T13" fmla="*/ 312 h 590"/>
                <a:gd name="T14" fmla="*/ 434 w 800"/>
                <a:gd name="T15" fmla="*/ 299 h 590"/>
                <a:gd name="T16" fmla="*/ 475 w 800"/>
                <a:gd name="T17" fmla="*/ 265 h 590"/>
                <a:gd name="T18" fmla="*/ 495 w 800"/>
                <a:gd name="T19" fmla="*/ 244 h 590"/>
                <a:gd name="T20" fmla="*/ 475 w 800"/>
                <a:gd name="T21" fmla="*/ 265 h 590"/>
                <a:gd name="T22" fmla="*/ 427 w 800"/>
                <a:gd name="T23" fmla="*/ 305 h 590"/>
                <a:gd name="T24" fmla="*/ 373 w 800"/>
                <a:gd name="T25" fmla="*/ 346 h 590"/>
                <a:gd name="T26" fmla="*/ 278 w 800"/>
                <a:gd name="T27" fmla="*/ 414 h 590"/>
                <a:gd name="T28" fmla="*/ 143 w 800"/>
                <a:gd name="T29" fmla="*/ 495 h 590"/>
                <a:gd name="T30" fmla="*/ 0 w 800"/>
                <a:gd name="T31" fmla="*/ 590 h 590"/>
                <a:gd name="T32" fmla="*/ 7 w 800"/>
                <a:gd name="T33" fmla="*/ 522 h 590"/>
                <a:gd name="T34" fmla="*/ 116 w 800"/>
                <a:gd name="T35" fmla="*/ 0 h 590"/>
                <a:gd name="T36" fmla="*/ 800 w 800"/>
                <a:gd name="T37" fmla="*/ 0 h 590"/>
                <a:gd name="T38" fmla="*/ 766 w 800"/>
                <a:gd name="T39" fmla="*/ 41 h 590"/>
                <a:gd name="T40" fmla="*/ 672 w 800"/>
                <a:gd name="T41" fmla="*/ 109 h 590"/>
                <a:gd name="T42" fmla="*/ 597 w 800"/>
                <a:gd name="T43" fmla="*/ 156 h 590"/>
                <a:gd name="T44" fmla="*/ 529 w 800"/>
                <a:gd name="T45" fmla="*/ 210 h 590"/>
                <a:gd name="T46" fmla="*/ 495 w 800"/>
                <a:gd name="T47" fmla="*/ 244 h 590"/>
                <a:gd name="T48" fmla="*/ 478 w 800"/>
                <a:gd name="T49" fmla="*/ 264 h 590"/>
                <a:gd name="T50" fmla="*/ 468 w 800"/>
                <a:gd name="T51" fmla="*/ 271 h 590"/>
                <a:gd name="T52" fmla="*/ 427 w 800"/>
                <a:gd name="T53" fmla="*/ 305 h 590"/>
                <a:gd name="T54" fmla="*/ 366 w 800"/>
                <a:gd name="T55" fmla="*/ 353 h 590"/>
                <a:gd name="T56" fmla="*/ 278 w 800"/>
                <a:gd name="T57" fmla="*/ 407 h 590"/>
                <a:gd name="T58" fmla="*/ 183 w 800"/>
                <a:gd name="T59" fmla="*/ 468 h 590"/>
                <a:gd name="T60" fmla="*/ 143 w 800"/>
                <a:gd name="T61" fmla="*/ 495 h 590"/>
                <a:gd name="T62" fmla="*/ 0 w 800"/>
                <a:gd name="T63" fmla="*/ 590 h 590"/>
                <a:gd name="T64" fmla="*/ 7 w 800"/>
                <a:gd name="T65" fmla="*/ 522 h 590"/>
                <a:gd name="T66" fmla="*/ 7 w 800"/>
                <a:gd name="T67" fmla="*/ 509 h 590"/>
                <a:gd name="T68" fmla="*/ 41 w 800"/>
                <a:gd name="T69" fmla="*/ 407 h 590"/>
                <a:gd name="T70" fmla="*/ 61 w 800"/>
                <a:gd name="T71" fmla="*/ 292 h 590"/>
                <a:gd name="T72" fmla="*/ 82 w 800"/>
                <a:gd name="T73" fmla="*/ 170 h 590"/>
                <a:gd name="T74" fmla="*/ 109 w 800"/>
                <a:gd name="T75" fmla="*/ 88 h 590"/>
                <a:gd name="T76" fmla="*/ 116 w 800"/>
                <a:gd name="T77" fmla="*/ 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00" h="590">
                  <a:moveTo>
                    <a:pt x="7" y="522"/>
                  </a:moveTo>
                  <a:lnTo>
                    <a:pt x="0" y="590"/>
                  </a:lnTo>
                  <a:lnTo>
                    <a:pt x="143" y="495"/>
                  </a:lnTo>
                  <a:lnTo>
                    <a:pt x="183" y="468"/>
                  </a:lnTo>
                  <a:lnTo>
                    <a:pt x="285" y="407"/>
                  </a:lnTo>
                  <a:lnTo>
                    <a:pt x="353" y="360"/>
                  </a:lnTo>
                  <a:lnTo>
                    <a:pt x="427" y="312"/>
                  </a:lnTo>
                  <a:lnTo>
                    <a:pt x="434" y="299"/>
                  </a:lnTo>
                  <a:lnTo>
                    <a:pt x="475" y="265"/>
                  </a:lnTo>
                  <a:lnTo>
                    <a:pt x="495" y="244"/>
                  </a:lnTo>
                  <a:lnTo>
                    <a:pt x="475" y="265"/>
                  </a:lnTo>
                  <a:lnTo>
                    <a:pt x="427" y="305"/>
                  </a:lnTo>
                  <a:lnTo>
                    <a:pt x="373" y="346"/>
                  </a:lnTo>
                  <a:lnTo>
                    <a:pt x="278" y="414"/>
                  </a:lnTo>
                  <a:lnTo>
                    <a:pt x="143" y="495"/>
                  </a:lnTo>
                  <a:lnTo>
                    <a:pt x="0" y="590"/>
                  </a:lnTo>
                  <a:lnTo>
                    <a:pt x="7" y="522"/>
                  </a:lnTo>
                  <a:close/>
                  <a:moveTo>
                    <a:pt x="116" y="0"/>
                  </a:moveTo>
                  <a:lnTo>
                    <a:pt x="800" y="0"/>
                  </a:lnTo>
                  <a:lnTo>
                    <a:pt x="766" y="41"/>
                  </a:lnTo>
                  <a:lnTo>
                    <a:pt x="672" y="109"/>
                  </a:lnTo>
                  <a:lnTo>
                    <a:pt x="597" y="156"/>
                  </a:lnTo>
                  <a:lnTo>
                    <a:pt x="529" y="210"/>
                  </a:lnTo>
                  <a:lnTo>
                    <a:pt x="495" y="244"/>
                  </a:lnTo>
                  <a:lnTo>
                    <a:pt x="478" y="264"/>
                  </a:lnTo>
                  <a:lnTo>
                    <a:pt x="468" y="271"/>
                  </a:lnTo>
                  <a:lnTo>
                    <a:pt x="427" y="305"/>
                  </a:lnTo>
                  <a:lnTo>
                    <a:pt x="366" y="353"/>
                  </a:lnTo>
                  <a:lnTo>
                    <a:pt x="278" y="407"/>
                  </a:lnTo>
                  <a:lnTo>
                    <a:pt x="183" y="468"/>
                  </a:lnTo>
                  <a:lnTo>
                    <a:pt x="143" y="495"/>
                  </a:lnTo>
                  <a:lnTo>
                    <a:pt x="0" y="590"/>
                  </a:lnTo>
                  <a:lnTo>
                    <a:pt x="7" y="522"/>
                  </a:lnTo>
                  <a:lnTo>
                    <a:pt x="7" y="509"/>
                  </a:lnTo>
                  <a:lnTo>
                    <a:pt x="41" y="407"/>
                  </a:lnTo>
                  <a:lnTo>
                    <a:pt x="61" y="292"/>
                  </a:lnTo>
                  <a:lnTo>
                    <a:pt x="82" y="170"/>
                  </a:lnTo>
                  <a:lnTo>
                    <a:pt x="109" y="88"/>
                  </a:lnTo>
                  <a:lnTo>
                    <a:pt x="116" y="0"/>
                  </a:lnTo>
                  <a:close/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05" name="Freeform 418"/>
            <p:cNvSpPr>
              <a:spLocks/>
            </p:cNvSpPr>
            <p:nvPr/>
          </p:nvSpPr>
          <p:spPr bwMode="auto">
            <a:xfrm>
              <a:off x="8609107" y="2019338"/>
              <a:ext cx="25108" cy="34766"/>
            </a:xfrm>
            <a:custGeom>
              <a:avLst/>
              <a:gdLst>
                <a:gd name="T0" fmla="*/ 61 w 61"/>
                <a:gd name="T1" fmla="*/ 41 h 75"/>
                <a:gd name="T2" fmla="*/ 0 w 61"/>
                <a:gd name="T3" fmla="*/ 0 h 75"/>
                <a:gd name="T4" fmla="*/ 7 w 61"/>
                <a:gd name="T5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1" h="75">
                  <a:moveTo>
                    <a:pt x="61" y="41"/>
                  </a:moveTo>
                  <a:lnTo>
                    <a:pt x="0" y="0"/>
                  </a:lnTo>
                  <a:lnTo>
                    <a:pt x="7" y="75"/>
                  </a:lnTo>
                </a:path>
              </a:pathLst>
            </a:custGeom>
            <a:noFill/>
            <a:ln w="4763" cap="sq">
              <a:solidFill>
                <a:srgbClr val="88888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0" name="Rectangle 433"/>
            <p:cNvSpPr>
              <a:spLocks noChangeArrowheads="1"/>
            </p:cNvSpPr>
            <p:nvPr/>
          </p:nvSpPr>
          <p:spPr bwMode="auto">
            <a:xfrm>
              <a:off x="2718271" y="2334160"/>
              <a:ext cx="123611" cy="169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</a:t>
              </a: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21" name="Freeform 434"/>
            <p:cNvSpPr>
              <a:spLocks noEditPoints="1"/>
            </p:cNvSpPr>
            <p:nvPr/>
          </p:nvSpPr>
          <p:spPr bwMode="auto">
            <a:xfrm>
              <a:off x="8813838" y="1868687"/>
              <a:ext cx="1002408" cy="351519"/>
            </a:xfrm>
            <a:custGeom>
              <a:avLst/>
              <a:gdLst>
                <a:gd name="T0" fmla="*/ 1193 w 2285"/>
                <a:gd name="T1" fmla="*/ 14 h 800"/>
                <a:gd name="T2" fmla="*/ 1512 w 2285"/>
                <a:gd name="T3" fmla="*/ 14 h 800"/>
                <a:gd name="T4" fmla="*/ 1512 w 2285"/>
                <a:gd name="T5" fmla="*/ 14 h 800"/>
                <a:gd name="T6" fmla="*/ 2285 w 2285"/>
                <a:gd name="T7" fmla="*/ 0 h 800"/>
                <a:gd name="T8" fmla="*/ 2278 w 2285"/>
                <a:gd name="T9" fmla="*/ 48 h 800"/>
                <a:gd name="T10" fmla="*/ 2251 w 2285"/>
                <a:gd name="T11" fmla="*/ 61 h 800"/>
                <a:gd name="T12" fmla="*/ 2196 w 2285"/>
                <a:gd name="T13" fmla="*/ 109 h 800"/>
                <a:gd name="T14" fmla="*/ 2115 w 2285"/>
                <a:gd name="T15" fmla="*/ 136 h 800"/>
                <a:gd name="T16" fmla="*/ 2034 w 2285"/>
                <a:gd name="T17" fmla="*/ 156 h 800"/>
                <a:gd name="T18" fmla="*/ 1959 w 2285"/>
                <a:gd name="T19" fmla="*/ 190 h 800"/>
                <a:gd name="T20" fmla="*/ 1857 w 2285"/>
                <a:gd name="T21" fmla="*/ 224 h 800"/>
                <a:gd name="T22" fmla="*/ 1776 w 2285"/>
                <a:gd name="T23" fmla="*/ 258 h 800"/>
                <a:gd name="T24" fmla="*/ 1674 w 2285"/>
                <a:gd name="T25" fmla="*/ 292 h 800"/>
                <a:gd name="T26" fmla="*/ 1579 w 2285"/>
                <a:gd name="T27" fmla="*/ 332 h 800"/>
                <a:gd name="T28" fmla="*/ 1491 w 2285"/>
                <a:gd name="T29" fmla="*/ 360 h 800"/>
                <a:gd name="T30" fmla="*/ 1423 w 2285"/>
                <a:gd name="T31" fmla="*/ 400 h 800"/>
                <a:gd name="T32" fmla="*/ 1342 w 2285"/>
                <a:gd name="T33" fmla="*/ 448 h 800"/>
                <a:gd name="T34" fmla="*/ 1274 w 2285"/>
                <a:gd name="T35" fmla="*/ 495 h 800"/>
                <a:gd name="T36" fmla="*/ 1193 w 2285"/>
                <a:gd name="T37" fmla="*/ 563 h 800"/>
                <a:gd name="T38" fmla="*/ 1105 w 2285"/>
                <a:gd name="T39" fmla="*/ 631 h 800"/>
                <a:gd name="T40" fmla="*/ 990 w 2285"/>
                <a:gd name="T41" fmla="*/ 699 h 800"/>
                <a:gd name="T42" fmla="*/ 895 w 2285"/>
                <a:gd name="T43" fmla="*/ 746 h 800"/>
                <a:gd name="T44" fmla="*/ 813 w 2285"/>
                <a:gd name="T45" fmla="*/ 787 h 800"/>
                <a:gd name="T46" fmla="*/ 732 w 2285"/>
                <a:gd name="T47" fmla="*/ 800 h 800"/>
                <a:gd name="T48" fmla="*/ 447 w 2285"/>
                <a:gd name="T49" fmla="*/ 800 h 800"/>
                <a:gd name="T50" fmla="*/ 339 w 2285"/>
                <a:gd name="T51" fmla="*/ 793 h 800"/>
                <a:gd name="T52" fmla="*/ 203 w 2285"/>
                <a:gd name="T53" fmla="*/ 800 h 800"/>
                <a:gd name="T54" fmla="*/ 0 w 2285"/>
                <a:gd name="T55" fmla="*/ 800 h 800"/>
                <a:gd name="T56" fmla="*/ 74 w 2285"/>
                <a:gd name="T57" fmla="*/ 760 h 800"/>
                <a:gd name="T58" fmla="*/ 189 w 2285"/>
                <a:gd name="T59" fmla="*/ 719 h 800"/>
                <a:gd name="T60" fmla="*/ 298 w 2285"/>
                <a:gd name="T61" fmla="*/ 665 h 800"/>
                <a:gd name="T62" fmla="*/ 413 w 2285"/>
                <a:gd name="T63" fmla="*/ 624 h 800"/>
                <a:gd name="T64" fmla="*/ 508 w 2285"/>
                <a:gd name="T65" fmla="*/ 563 h 800"/>
                <a:gd name="T66" fmla="*/ 603 w 2285"/>
                <a:gd name="T67" fmla="*/ 509 h 800"/>
                <a:gd name="T68" fmla="*/ 712 w 2285"/>
                <a:gd name="T69" fmla="*/ 454 h 800"/>
                <a:gd name="T70" fmla="*/ 800 w 2285"/>
                <a:gd name="T71" fmla="*/ 407 h 800"/>
                <a:gd name="T72" fmla="*/ 895 w 2285"/>
                <a:gd name="T73" fmla="*/ 353 h 800"/>
                <a:gd name="T74" fmla="*/ 983 w 2285"/>
                <a:gd name="T75" fmla="*/ 292 h 800"/>
                <a:gd name="T76" fmla="*/ 1051 w 2285"/>
                <a:gd name="T77" fmla="*/ 251 h 800"/>
                <a:gd name="T78" fmla="*/ 1125 w 2285"/>
                <a:gd name="T79" fmla="*/ 197 h 800"/>
                <a:gd name="T80" fmla="*/ 1193 w 2285"/>
                <a:gd name="T81" fmla="*/ 156 h 800"/>
                <a:gd name="T82" fmla="*/ 1240 w 2285"/>
                <a:gd name="T83" fmla="*/ 122 h 800"/>
                <a:gd name="T84" fmla="*/ 1261 w 2285"/>
                <a:gd name="T85" fmla="*/ 102 h 800"/>
                <a:gd name="T86" fmla="*/ 1281 w 2285"/>
                <a:gd name="T87" fmla="*/ 75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85" h="800">
                  <a:moveTo>
                    <a:pt x="1193" y="14"/>
                  </a:moveTo>
                  <a:lnTo>
                    <a:pt x="1512" y="14"/>
                  </a:lnTo>
                  <a:moveTo>
                    <a:pt x="1512" y="14"/>
                  </a:moveTo>
                  <a:lnTo>
                    <a:pt x="2285" y="0"/>
                  </a:lnTo>
                  <a:lnTo>
                    <a:pt x="2278" y="48"/>
                  </a:lnTo>
                  <a:lnTo>
                    <a:pt x="2251" y="61"/>
                  </a:lnTo>
                  <a:lnTo>
                    <a:pt x="2196" y="109"/>
                  </a:lnTo>
                  <a:lnTo>
                    <a:pt x="2115" y="136"/>
                  </a:lnTo>
                  <a:lnTo>
                    <a:pt x="2034" y="156"/>
                  </a:lnTo>
                  <a:lnTo>
                    <a:pt x="1959" y="190"/>
                  </a:lnTo>
                  <a:lnTo>
                    <a:pt x="1857" y="224"/>
                  </a:lnTo>
                  <a:lnTo>
                    <a:pt x="1776" y="258"/>
                  </a:lnTo>
                  <a:lnTo>
                    <a:pt x="1674" y="292"/>
                  </a:lnTo>
                  <a:lnTo>
                    <a:pt x="1579" y="332"/>
                  </a:lnTo>
                  <a:lnTo>
                    <a:pt x="1491" y="360"/>
                  </a:lnTo>
                  <a:lnTo>
                    <a:pt x="1423" y="400"/>
                  </a:lnTo>
                  <a:lnTo>
                    <a:pt x="1342" y="448"/>
                  </a:lnTo>
                  <a:lnTo>
                    <a:pt x="1274" y="495"/>
                  </a:lnTo>
                  <a:lnTo>
                    <a:pt x="1193" y="563"/>
                  </a:lnTo>
                  <a:lnTo>
                    <a:pt x="1105" y="631"/>
                  </a:lnTo>
                  <a:lnTo>
                    <a:pt x="990" y="699"/>
                  </a:lnTo>
                  <a:lnTo>
                    <a:pt x="895" y="746"/>
                  </a:lnTo>
                  <a:lnTo>
                    <a:pt x="813" y="787"/>
                  </a:lnTo>
                  <a:lnTo>
                    <a:pt x="732" y="800"/>
                  </a:lnTo>
                  <a:lnTo>
                    <a:pt x="447" y="800"/>
                  </a:lnTo>
                  <a:lnTo>
                    <a:pt x="339" y="793"/>
                  </a:lnTo>
                  <a:lnTo>
                    <a:pt x="203" y="800"/>
                  </a:lnTo>
                  <a:lnTo>
                    <a:pt x="0" y="800"/>
                  </a:lnTo>
                  <a:lnTo>
                    <a:pt x="74" y="760"/>
                  </a:lnTo>
                  <a:lnTo>
                    <a:pt x="189" y="719"/>
                  </a:lnTo>
                  <a:lnTo>
                    <a:pt x="298" y="665"/>
                  </a:lnTo>
                  <a:lnTo>
                    <a:pt x="413" y="624"/>
                  </a:lnTo>
                  <a:lnTo>
                    <a:pt x="508" y="563"/>
                  </a:lnTo>
                  <a:lnTo>
                    <a:pt x="603" y="509"/>
                  </a:lnTo>
                  <a:lnTo>
                    <a:pt x="712" y="454"/>
                  </a:lnTo>
                  <a:lnTo>
                    <a:pt x="800" y="407"/>
                  </a:lnTo>
                  <a:lnTo>
                    <a:pt x="895" y="353"/>
                  </a:lnTo>
                  <a:lnTo>
                    <a:pt x="983" y="292"/>
                  </a:lnTo>
                  <a:lnTo>
                    <a:pt x="1051" y="251"/>
                  </a:lnTo>
                  <a:lnTo>
                    <a:pt x="1125" y="197"/>
                  </a:lnTo>
                  <a:lnTo>
                    <a:pt x="1193" y="156"/>
                  </a:lnTo>
                  <a:lnTo>
                    <a:pt x="1240" y="122"/>
                  </a:lnTo>
                  <a:lnTo>
                    <a:pt x="1261" y="102"/>
                  </a:lnTo>
                  <a:lnTo>
                    <a:pt x="1281" y="75"/>
                  </a:lnTo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2" name="Freeform 435"/>
            <p:cNvSpPr>
              <a:spLocks noEditPoints="1"/>
            </p:cNvSpPr>
            <p:nvPr/>
          </p:nvSpPr>
          <p:spPr bwMode="auto">
            <a:xfrm>
              <a:off x="8643873" y="2027064"/>
              <a:ext cx="1937216" cy="498307"/>
            </a:xfrm>
            <a:custGeom>
              <a:avLst/>
              <a:gdLst>
                <a:gd name="T0" fmla="*/ 3292 w 4414"/>
                <a:gd name="T1" fmla="*/ 23 h 1132"/>
                <a:gd name="T2" fmla="*/ 3499 w 4414"/>
                <a:gd name="T3" fmla="*/ 6 h 1132"/>
                <a:gd name="T4" fmla="*/ 3926 w 4414"/>
                <a:gd name="T5" fmla="*/ 20 h 1132"/>
                <a:gd name="T6" fmla="*/ 4211 w 4414"/>
                <a:gd name="T7" fmla="*/ 40 h 1132"/>
                <a:gd name="T8" fmla="*/ 4414 w 4414"/>
                <a:gd name="T9" fmla="*/ 54 h 1132"/>
                <a:gd name="T10" fmla="*/ 4224 w 4414"/>
                <a:gd name="T11" fmla="*/ 291 h 1132"/>
                <a:gd name="T12" fmla="*/ 3960 w 4414"/>
                <a:gd name="T13" fmla="*/ 474 h 1132"/>
                <a:gd name="T14" fmla="*/ 3756 w 4414"/>
                <a:gd name="T15" fmla="*/ 555 h 1132"/>
                <a:gd name="T16" fmla="*/ 3356 w 4414"/>
                <a:gd name="T17" fmla="*/ 596 h 1132"/>
                <a:gd name="T18" fmla="*/ 2495 w 4414"/>
                <a:gd name="T19" fmla="*/ 583 h 1132"/>
                <a:gd name="T20" fmla="*/ 2217 w 4414"/>
                <a:gd name="T21" fmla="*/ 555 h 1132"/>
                <a:gd name="T22" fmla="*/ 2448 w 4414"/>
                <a:gd name="T23" fmla="*/ 481 h 1132"/>
                <a:gd name="T24" fmla="*/ 2712 w 4414"/>
                <a:gd name="T25" fmla="*/ 400 h 1132"/>
                <a:gd name="T26" fmla="*/ 2963 w 4414"/>
                <a:gd name="T27" fmla="*/ 284 h 1132"/>
                <a:gd name="T28" fmla="*/ 3173 w 4414"/>
                <a:gd name="T29" fmla="*/ 142 h 1132"/>
                <a:gd name="T30" fmla="*/ 3092 w 4414"/>
                <a:gd name="T31" fmla="*/ 88 h 1132"/>
                <a:gd name="T32" fmla="*/ 3200 w 4414"/>
                <a:gd name="T33" fmla="*/ 74 h 1132"/>
                <a:gd name="T34" fmla="*/ 3099 w 4414"/>
                <a:gd name="T35" fmla="*/ 196 h 1132"/>
                <a:gd name="T36" fmla="*/ 2882 w 4414"/>
                <a:gd name="T37" fmla="*/ 339 h 1132"/>
                <a:gd name="T38" fmla="*/ 2624 w 4414"/>
                <a:gd name="T39" fmla="*/ 427 h 1132"/>
                <a:gd name="T40" fmla="*/ 2380 w 4414"/>
                <a:gd name="T41" fmla="*/ 508 h 1132"/>
                <a:gd name="T42" fmla="*/ 2177 w 4414"/>
                <a:gd name="T43" fmla="*/ 583 h 1132"/>
                <a:gd name="T44" fmla="*/ 1980 w 4414"/>
                <a:gd name="T45" fmla="*/ 549 h 1132"/>
                <a:gd name="T46" fmla="*/ 2407 w 4414"/>
                <a:gd name="T47" fmla="*/ 413 h 1132"/>
                <a:gd name="T48" fmla="*/ 2665 w 4414"/>
                <a:gd name="T49" fmla="*/ 305 h 1132"/>
                <a:gd name="T50" fmla="*/ 2902 w 4414"/>
                <a:gd name="T51" fmla="*/ 203 h 1132"/>
                <a:gd name="T52" fmla="*/ 3054 w 4414"/>
                <a:gd name="T53" fmla="*/ 105 h 1132"/>
                <a:gd name="T54" fmla="*/ 2380 w 4414"/>
                <a:gd name="T55" fmla="*/ 162 h 1132"/>
                <a:gd name="T56" fmla="*/ 2522 w 4414"/>
                <a:gd name="T57" fmla="*/ 122 h 1132"/>
                <a:gd name="T58" fmla="*/ 2773 w 4414"/>
                <a:gd name="T59" fmla="*/ 81 h 1132"/>
                <a:gd name="T60" fmla="*/ 3004 w 4414"/>
                <a:gd name="T61" fmla="*/ 94 h 1132"/>
                <a:gd name="T62" fmla="*/ 2963 w 4414"/>
                <a:gd name="T63" fmla="*/ 162 h 1132"/>
                <a:gd name="T64" fmla="*/ 2773 w 4414"/>
                <a:gd name="T65" fmla="*/ 271 h 1132"/>
                <a:gd name="T66" fmla="*/ 2495 w 4414"/>
                <a:gd name="T67" fmla="*/ 372 h 1132"/>
                <a:gd name="T68" fmla="*/ 2197 w 4414"/>
                <a:gd name="T69" fmla="*/ 494 h 1132"/>
                <a:gd name="T70" fmla="*/ 1756 w 4414"/>
                <a:gd name="T71" fmla="*/ 576 h 1132"/>
                <a:gd name="T72" fmla="*/ 1478 w 4414"/>
                <a:gd name="T73" fmla="*/ 610 h 1132"/>
                <a:gd name="T74" fmla="*/ 1132 w 4414"/>
                <a:gd name="T75" fmla="*/ 739 h 1132"/>
                <a:gd name="T76" fmla="*/ 807 w 4414"/>
                <a:gd name="T77" fmla="*/ 854 h 1132"/>
                <a:gd name="T78" fmla="*/ 380 w 4414"/>
                <a:gd name="T79" fmla="*/ 996 h 1132"/>
                <a:gd name="T80" fmla="*/ 143 w 4414"/>
                <a:gd name="T81" fmla="*/ 1078 h 1132"/>
                <a:gd name="T82" fmla="*/ 115 w 4414"/>
                <a:gd name="T83" fmla="*/ 1078 h 1132"/>
                <a:gd name="T84" fmla="*/ 488 w 4414"/>
                <a:gd name="T85" fmla="*/ 901 h 1132"/>
                <a:gd name="T86" fmla="*/ 841 w 4414"/>
                <a:gd name="T87" fmla="*/ 739 h 1132"/>
                <a:gd name="T88" fmla="*/ 1132 w 4414"/>
                <a:gd name="T89" fmla="*/ 610 h 1132"/>
                <a:gd name="T90" fmla="*/ 1424 w 4414"/>
                <a:gd name="T91" fmla="*/ 542 h 1132"/>
                <a:gd name="T92" fmla="*/ 1607 w 4414"/>
                <a:gd name="T93" fmla="*/ 481 h 1132"/>
                <a:gd name="T94" fmla="*/ 1892 w 4414"/>
                <a:gd name="T95" fmla="*/ 372 h 1132"/>
                <a:gd name="T96" fmla="*/ 2183 w 4414"/>
                <a:gd name="T97" fmla="*/ 237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414" h="1132">
                  <a:moveTo>
                    <a:pt x="3228" y="88"/>
                  </a:moveTo>
                  <a:lnTo>
                    <a:pt x="3275" y="40"/>
                  </a:lnTo>
                  <a:lnTo>
                    <a:pt x="3292" y="23"/>
                  </a:lnTo>
                  <a:lnTo>
                    <a:pt x="3309" y="13"/>
                  </a:lnTo>
                  <a:lnTo>
                    <a:pt x="3390" y="0"/>
                  </a:lnTo>
                  <a:lnTo>
                    <a:pt x="3499" y="6"/>
                  </a:lnTo>
                  <a:lnTo>
                    <a:pt x="3607" y="6"/>
                  </a:lnTo>
                  <a:lnTo>
                    <a:pt x="3722" y="20"/>
                  </a:lnTo>
                  <a:lnTo>
                    <a:pt x="3926" y="20"/>
                  </a:lnTo>
                  <a:lnTo>
                    <a:pt x="4034" y="33"/>
                  </a:lnTo>
                  <a:lnTo>
                    <a:pt x="4136" y="33"/>
                  </a:lnTo>
                  <a:lnTo>
                    <a:pt x="4211" y="40"/>
                  </a:lnTo>
                  <a:lnTo>
                    <a:pt x="4312" y="47"/>
                  </a:lnTo>
                  <a:lnTo>
                    <a:pt x="4380" y="54"/>
                  </a:lnTo>
                  <a:lnTo>
                    <a:pt x="4414" y="54"/>
                  </a:lnTo>
                  <a:lnTo>
                    <a:pt x="4380" y="101"/>
                  </a:lnTo>
                  <a:lnTo>
                    <a:pt x="4312" y="196"/>
                  </a:lnTo>
                  <a:lnTo>
                    <a:pt x="4224" y="291"/>
                  </a:lnTo>
                  <a:lnTo>
                    <a:pt x="4156" y="352"/>
                  </a:lnTo>
                  <a:lnTo>
                    <a:pt x="4075" y="413"/>
                  </a:lnTo>
                  <a:lnTo>
                    <a:pt x="3960" y="474"/>
                  </a:lnTo>
                  <a:lnTo>
                    <a:pt x="3905" y="508"/>
                  </a:lnTo>
                  <a:lnTo>
                    <a:pt x="3838" y="528"/>
                  </a:lnTo>
                  <a:lnTo>
                    <a:pt x="3756" y="555"/>
                  </a:lnTo>
                  <a:lnTo>
                    <a:pt x="3689" y="583"/>
                  </a:lnTo>
                  <a:lnTo>
                    <a:pt x="3600" y="596"/>
                  </a:lnTo>
                  <a:lnTo>
                    <a:pt x="3356" y="596"/>
                  </a:lnTo>
                  <a:lnTo>
                    <a:pt x="3051" y="589"/>
                  </a:lnTo>
                  <a:lnTo>
                    <a:pt x="2733" y="596"/>
                  </a:lnTo>
                  <a:lnTo>
                    <a:pt x="2495" y="583"/>
                  </a:lnTo>
                  <a:lnTo>
                    <a:pt x="2285" y="576"/>
                  </a:lnTo>
                  <a:lnTo>
                    <a:pt x="2177" y="583"/>
                  </a:lnTo>
                  <a:lnTo>
                    <a:pt x="2217" y="555"/>
                  </a:lnTo>
                  <a:lnTo>
                    <a:pt x="2278" y="535"/>
                  </a:lnTo>
                  <a:lnTo>
                    <a:pt x="2380" y="508"/>
                  </a:lnTo>
                  <a:lnTo>
                    <a:pt x="2448" y="481"/>
                  </a:lnTo>
                  <a:lnTo>
                    <a:pt x="2522" y="454"/>
                  </a:lnTo>
                  <a:lnTo>
                    <a:pt x="2624" y="427"/>
                  </a:lnTo>
                  <a:lnTo>
                    <a:pt x="2712" y="400"/>
                  </a:lnTo>
                  <a:lnTo>
                    <a:pt x="2794" y="372"/>
                  </a:lnTo>
                  <a:lnTo>
                    <a:pt x="2882" y="339"/>
                  </a:lnTo>
                  <a:lnTo>
                    <a:pt x="2963" y="284"/>
                  </a:lnTo>
                  <a:lnTo>
                    <a:pt x="3038" y="237"/>
                  </a:lnTo>
                  <a:lnTo>
                    <a:pt x="3099" y="196"/>
                  </a:lnTo>
                  <a:lnTo>
                    <a:pt x="3173" y="142"/>
                  </a:lnTo>
                  <a:lnTo>
                    <a:pt x="3228" y="88"/>
                  </a:lnTo>
                  <a:close/>
                  <a:moveTo>
                    <a:pt x="3051" y="101"/>
                  </a:moveTo>
                  <a:lnTo>
                    <a:pt x="3092" y="88"/>
                  </a:lnTo>
                  <a:lnTo>
                    <a:pt x="3112" y="61"/>
                  </a:lnTo>
                  <a:lnTo>
                    <a:pt x="3153" y="67"/>
                  </a:lnTo>
                  <a:lnTo>
                    <a:pt x="3200" y="74"/>
                  </a:lnTo>
                  <a:lnTo>
                    <a:pt x="3228" y="88"/>
                  </a:lnTo>
                  <a:lnTo>
                    <a:pt x="3173" y="142"/>
                  </a:lnTo>
                  <a:lnTo>
                    <a:pt x="3099" y="196"/>
                  </a:lnTo>
                  <a:lnTo>
                    <a:pt x="3038" y="237"/>
                  </a:lnTo>
                  <a:lnTo>
                    <a:pt x="2963" y="284"/>
                  </a:lnTo>
                  <a:lnTo>
                    <a:pt x="2882" y="339"/>
                  </a:lnTo>
                  <a:lnTo>
                    <a:pt x="2794" y="372"/>
                  </a:lnTo>
                  <a:lnTo>
                    <a:pt x="2712" y="400"/>
                  </a:lnTo>
                  <a:lnTo>
                    <a:pt x="2624" y="427"/>
                  </a:lnTo>
                  <a:lnTo>
                    <a:pt x="2522" y="454"/>
                  </a:lnTo>
                  <a:lnTo>
                    <a:pt x="2448" y="481"/>
                  </a:lnTo>
                  <a:lnTo>
                    <a:pt x="2380" y="508"/>
                  </a:lnTo>
                  <a:lnTo>
                    <a:pt x="2278" y="535"/>
                  </a:lnTo>
                  <a:lnTo>
                    <a:pt x="2217" y="555"/>
                  </a:lnTo>
                  <a:lnTo>
                    <a:pt x="2177" y="583"/>
                  </a:lnTo>
                  <a:lnTo>
                    <a:pt x="2109" y="576"/>
                  </a:lnTo>
                  <a:lnTo>
                    <a:pt x="1899" y="576"/>
                  </a:lnTo>
                  <a:lnTo>
                    <a:pt x="1980" y="549"/>
                  </a:lnTo>
                  <a:lnTo>
                    <a:pt x="2197" y="494"/>
                  </a:lnTo>
                  <a:lnTo>
                    <a:pt x="2305" y="454"/>
                  </a:lnTo>
                  <a:lnTo>
                    <a:pt x="2407" y="413"/>
                  </a:lnTo>
                  <a:lnTo>
                    <a:pt x="2495" y="372"/>
                  </a:lnTo>
                  <a:lnTo>
                    <a:pt x="2583" y="339"/>
                  </a:lnTo>
                  <a:lnTo>
                    <a:pt x="2665" y="305"/>
                  </a:lnTo>
                  <a:lnTo>
                    <a:pt x="2773" y="271"/>
                  </a:lnTo>
                  <a:lnTo>
                    <a:pt x="2848" y="230"/>
                  </a:lnTo>
                  <a:lnTo>
                    <a:pt x="2902" y="203"/>
                  </a:lnTo>
                  <a:lnTo>
                    <a:pt x="2963" y="162"/>
                  </a:lnTo>
                  <a:lnTo>
                    <a:pt x="3031" y="122"/>
                  </a:lnTo>
                  <a:lnTo>
                    <a:pt x="3054" y="105"/>
                  </a:lnTo>
                  <a:lnTo>
                    <a:pt x="3051" y="101"/>
                  </a:lnTo>
                  <a:close/>
                  <a:moveTo>
                    <a:pt x="2326" y="176"/>
                  </a:moveTo>
                  <a:lnTo>
                    <a:pt x="2380" y="162"/>
                  </a:lnTo>
                  <a:lnTo>
                    <a:pt x="2421" y="149"/>
                  </a:lnTo>
                  <a:lnTo>
                    <a:pt x="2482" y="135"/>
                  </a:lnTo>
                  <a:lnTo>
                    <a:pt x="2522" y="122"/>
                  </a:lnTo>
                  <a:lnTo>
                    <a:pt x="2617" y="101"/>
                  </a:lnTo>
                  <a:lnTo>
                    <a:pt x="2692" y="88"/>
                  </a:lnTo>
                  <a:lnTo>
                    <a:pt x="2773" y="81"/>
                  </a:lnTo>
                  <a:lnTo>
                    <a:pt x="2855" y="81"/>
                  </a:lnTo>
                  <a:lnTo>
                    <a:pt x="2929" y="88"/>
                  </a:lnTo>
                  <a:lnTo>
                    <a:pt x="3004" y="94"/>
                  </a:lnTo>
                  <a:lnTo>
                    <a:pt x="3051" y="101"/>
                  </a:lnTo>
                  <a:lnTo>
                    <a:pt x="3031" y="122"/>
                  </a:lnTo>
                  <a:lnTo>
                    <a:pt x="2963" y="162"/>
                  </a:lnTo>
                  <a:lnTo>
                    <a:pt x="2902" y="203"/>
                  </a:lnTo>
                  <a:lnTo>
                    <a:pt x="2848" y="230"/>
                  </a:lnTo>
                  <a:lnTo>
                    <a:pt x="2773" y="271"/>
                  </a:lnTo>
                  <a:lnTo>
                    <a:pt x="2665" y="305"/>
                  </a:lnTo>
                  <a:lnTo>
                    <a:pt x="2583" y="339"/>
                  </a:lnTo>
                  <a:lnTo>
                    <a:pt x="2495" y="372"/>
                  </a:lnTo>
                  <a:lnTo>
                    <a:pt x="2407" y="413"/>
                  </a:lnTo>
                  <a:lnTo>
                    <a:pt x="2305" y="454"/>
                  </a:lnTo>
                  <a:lnTo>
                    <a:pt x="2197" y="494"/>
                  </a:lnTo>
                  <a:lnTo>
                    <a:pt x="1980" y="549"/>
                  </a:lnTo>
                  <a:lnTo>
                    <a:pt x="1899" y="576"/>
                  </a:lnTo>
                  <a:lnTo>
                    <a:pt x="1756" y="576"/>
                  </a:lnTo>
                  <a:lnTo>
                    <a:pt x="1655" y="583"/>
                  </a:lnTo>
                  <a:lnTo>
                    <a:pt x="1560" y="596"/>
                  </a:lnTo>
                  <a:lnTo>
                    <a:pt x="1478" y="610"/>
                  </a:lnTo>
                  <a:lnTo>
                    <a:pt x="1370" y="644"/>
                  </a:lnTo>
                  <a:lnTo>
                    <a:pt x="1261" y="691"/>
                  </a:lnTo>
                  <a:lnTo>
                    <a:pt x="1132" y="739"/>
                  </a:lnTo>
                  <a:lnTo>
                    <a:pt x="1031" y="772"/>
                  </a:lnTo>
                  <a:lnTo>
                    <a:pt x="936" y="813"/>
                  </a:lnTo>
                  <a:lnTo>
                    <a:pt x="807" y="854"/>
                  </a:lnTo>
                  <a:lnTo>
                    <a:pt x="705" y="894"/>
                  </a:lnTo>
                  <a:lnTo>
                    <a:pt x="482" y="969"/>
                  </a:lnTo>
                  <a:lnTo>
                    <a:pt x="380" y="996"/>
                  </a:lnTo>
                  <a:lnTo>
                    <a:pt x="305" y="1023"/>
                  </a:lnTo>
                  <a:lnTo>
                    <a:pt x="217" y="1057"/>
                  </a:lnTo>
                  <a:lnTo>
                    <a:pt x="143" y="1078"/>
                  </a:lnTo>
                  <a:lnTo>
                    <a:pt x="61" y="1111"/>
                  </a:lnTo>
                  <a:lnTo>
                    <a:pt x="0" y="1132"/>
                  </a:lnTo>
                  <a:lnTo>
                    <a:pt x="115" y="1078"/>
                  </a:lnTo>
                  <a:lnTo>
                    <a:pt x="210" y="1037"/>
                  </a:lnTo>
                  <a:lnTo>
                    <a:pt x="346" y="969"/>
                  </a:lnTo>
                  <a:lnTo>
                    <a:pt x="488" y="901"/>
                  </a:lnTo>
                  <a:lnTo>
                    <a:pt x="604" y="840"/>
                  </a:lnTo>
                  <a:lnTo>
                    <a:pt x="726" y="786"/>
                  </a:lnTo>
                  <a:lnTo>
                    <a:pt x="841" y="739"/>
                  </a:lnTo>
                  <a:lnTo>
                    <a:pt x="949" y="684"/>
                  </a:lnTo>
                  <a:lnTo>
                    <a:pt x="1051" y="644"/>
                  </a:lnTo>
                  <a:lnTo>
                    <a:pt x="1132" y="610"/>
                  </a:lnTo>
                  <a:lnTo>
                    <a:pt x="1227" y="583"/>
                  </a:lnTo>
                  <a:lnTo>
                    <a:pt x="1329" y="569"/>
                  </a:lnTo>
                  <a:lnTo>
                    <a:pt x="1424" y="542"/>
                  </a:lnTo>
                  <a:lnTo>
                    <a:pt x="1505" y="522"/>
                  </a:lnTo>
                  <a:lnTo>
                    <a:pt x="1566" y="501"/>
                  </a:lnTo>
                  <a:lnTo>
                    <a:pt x="1607" y="481"/>
                  </a:lnTo>
                  <a:lnTo>
                    <a:pt x="1695" y="447"/>
                  </a:lnTo>
                  <a:lnTo>
                    <a:pt x="1797" y="413"/>
                  </a:lnTo>
                  <a:lnTo>
                    <a:pt x="1892" y="372"/>
                  </a:lnTo>
                  <a:lnTo>
                    <a:pt x="2000" y="318"/>
                  </a:lnTo>
                  <a:lnTo>
                    <a:pt x="2102" y="278"/>
                  </a:lnTo>
                  <a:lnTo>
                    <a:pt x="2183" y="237"/>
                  </a:lnTo>
                  <a:lnTo>
                    <a:pt x="2251" y="210"/>
                  </a:lnTo>
                  <a:lnTo>
                    <a:pt x="2326" y="176"/>
                  </a:lnTo>
                  <a:close/>
                </a:path>
              </a:pathLst>
            </a:custGeom>
            <a:noFill/>
            <a:ln w="1111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3" name="Freeform 436"/>
            <p:cNvSpPr>
              <a:spLocks noEditPoints="1"/>
            </p:cNvSpPr>
            <p:nvPr/>
          </p:nvSpPr>
          <p:spPr bwMode="auto">
            <a:xfrm>
              <a:off x="2917208" y="1864825"/>
              <a:ext cx="3667770" cy="803471"/>
            </a:xfrm>
            <a:custGeom>
              <a:avLst/>
              <a:gdLst>
                <a:gd name="T0" fmla="*/ 54 w 8353"/>
                <a:gd name="T1" fmla="*/ 102 h 1824"/>
                <a:gd name="T2" fmla="*/ 143 w 8353"/>
                <a:gd name="T3" fmla="*/ 224 h 1824"/>
                <a:gd name="T4" fmla="*/ 251 w 8353"/>
                <a:gd name="T5" fmla="*/ 360 h 1824"/>
                <a:gd name="T6" fmla="*/ 353 w 8353"/>
                <a:gd name="T7" fmla="*/ 448 h 1824"/>
                <a:gd name="T8" fmla="*/ 624 w 8353"/>
                <a:gd name="T9" fmla="*/ 631 h 1824"/>
                <a:gd name="T10" fmla="*/ 909 w 8353"/>
                <a:gd name="T11" fmla="*/ 753 h 1824"/>
                <a:gd name="T12" fmla="*/ 1465 w 8353"/>
                <a:gd name="T13" fmla="*/ 1024 h 1824"/>
                <a:gd name="T14" fmla="*/ 2109 w 8353"/>
                <a:gd name="T15" fmla="*/ 1323 h 1824"/>
                <a:gd name="T16" fmla="*/ 2455 w 8353"/>
                <a:gd name="T17" fmla="*/ 1485 h 1824"/>
                <a:gd name="T18" fmla="*/ 2909 w 8353"/>
                <a:gd name="T19" fmla="*/ 1750 h 1824"/>
                <a:gd name="T20" fmla="*/ 2909 w 8353"/>
                <a:gd name="T21" fmla="*/ 1750 h 1824"/>
                <a:gd name="T22" fmla="*/ 2455 w 8353"/>
                <a:gd name="T23" fmla="*/ 1485 h 1824"/>
                <a:gd name="T24" fmla="*/ 2211 w 8353"/>
                <a:gd name="T25" fmla="*/ 1323 h 1824"/>
                <a:gd name="T26" fmla="*/ 1946 w 8353"/>
                <a:gd name="T27" fmla="*/ 1092 h 1824"/>
                <a:gd name="T28" fmla="*/ 1641 w 8353"/>
                <a:gd name="T29" fmla="*/ 719 h 1824"/>
                <a:gd name="T30" fmla="*/ 5045 w 8353"/>
                <a:gd name="T31" fmla="*/ 21 h 1824"/>
                <a:gd name="T32" fmla="*/ 5004 w 8353"/>
                <a:gd name="T33" fmla="*/ 204 h 1824"/>
                <a:gd name="T34" fmla="*/ 4929 w 8353"/>
                <a:gd name="T35" fmla="*/ 400 h 1824"/>
                <a:gd name="T36" fmla="*/ 4875 w 8353"/>
                <a:gd name="T37" fmla="*/ 509 h 1824"/>
                <a:gd name="T38" fmla="*/ 4801 w 8353"/>
                <a:gd name="T39" fmla="*/ 373 h 1824"/>
                <a:gd name="T40" fmla="*/ 4733 w 8353"/>
                <a:gd name="T41" fmla="*/ 156 h 1824"/>
                <a:gd name="T42" fmla="*/ 4712 w 8353"/>
                <a:gd name="T43" fmla="*/ 7 h 1824"/>
                <a:gd name="T44" fmla="*/ 5316 w 8353"/>
                <a:gd name="T45" fmla="*/ 95 h 1824"/>
                <a:gd name="T46" fmla="*/ 5201 w 8353"/>
                <a:gd name="T47" fmla="*/ 197 h 1824"/>
                <a:gd name="T48" fmla="*/ 4977 w 8353"/>
                <a:gd name="T49" fmla="*/ 367 h 1824"/>
                <a:gd name="T50" fmla="*/ 4970 w 8353"/>
                <a:gd name="T51" fmla="*/ 278 h 1824"/>
                <a:gd name="T52" fmla="*/ 5038 w 8353"/>
                <a:gd name="T53" fmla="*/ 68 h 1824"/>
                <a:gd name="T54" fmla="*/ 8313 w 8353"/>
                <a:gd name="T55" fmla="*/ 68 h 1824"/>
                <a:gd name="T56" fmla="*/ 8163 w 8353"/>
                <a:gd name="T57" fmla="*/ 231 h 1824"/>
                <a:gd name="T58" fmla="*/ 7974 w 8353"/>
                <a:gd name="T59" fmla="*/ 367 h 1824"/>
                <a:gd name="T60" fmla="*/ 7743 w 8353"/>
                <a:gd name="T61" fmla="*/ 502 h 1824"/>
                <a:gd name="T62" fmla="*/ 7526 w 8353"/>
                <a:gd name="T63" fmla="*/ 645 h 1824"/>
                <a:gd name="T64" fmla="*/ 7363 w 8353"/>
                <a:gd name="T65" fmla="*/ 746 h 1824"/>
                <a:gd name="T66" fmla="*/ 7262 w 8353"/>
                <a:gd name="T67" fmla="*/ 780 h 1824"/>
                <a:gd name="T68" fmla="*/ 7174 w 8353"/>
                <a:gd name="T69" fmla="*/ 794 h 1824"/>
                <a:gd name="T70" fmla="*/ 7072 w 8353"/>
                <a:gd name="T71" fmla="*/ 828 h 1824"/>
                <a:gd name="T72" fmla="*/ 6957 w 8353"/>
                <a:gd name="T73" fmla="*/ 841 h 1824"/>
                <a:gd name="T74" fmla="*/ 6862 w 8353"/>
                <a:gd name="T75" fmla="*/ 848 h 1824"/>
                <a:gd name="T76" fmla="*/ 7065 w 8353"/>
                <a:gd name="T77" fmla="*/ 767 h 1824"/>
                <a:gd name="T78" fmla="*/ 7201 w 8353"/>
                <a:gd name="T79" fmla="*/ 685 h 1824"/>
                <a:gd name="T80" fmla="*/ 7384 w 8353"/>
                <a:gd name="T81" fmla="*/ 577 h 1824"/>
                <a:gd name="T82" fmla="*/ 7513 w 8353"/>
                <a:gd name="T83" fmla="*/ 489 h 1824"/>
                <a:gd name="T84" fmla="*/ 7621 w 8353"/>
                <a:gd name="T85" fmla="*/ 414 h 1824"/>
                <a:gd name="T86" fmla="*/ 7716 w 8353"/>
                <a:gd name="T87" fmla="*/ 339 h 1824"/>
                <a:gd name="T88" fmla="*/ 7845 w 8353"/>
                <a:gd name="T89" fmla="*/ 224 h 1824"/>
                <a:gd name="T90" fmla="*/ 7927 w 8353"/>
                <a:gd name="T91" fmla="*/ 166 h 1824"/>
                <a:gd name="T92" fmla="*/ 8001 w 8353"/>
                <a:gd name="T93" fmla="*/ 82 h 1824"/>
                <a:gd name="T94" fmla="*/ 8075 w 8353"/>
                <a:gd name="T95" fmla="*/ 0 h 1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353" h="1824">
                  <a:moveTo>
                    <a:pt x="0" y="7"/>
                  </a:moveTo>
                  <a:lnTo>
                    <a:pt x="21" y="41"/>
                  </a:lnTo>
                  <a:lnTo>
                    <a:pt x="54" y="102"/>
                  </a:lnTo>
                  <a:lnTo>
                    <a:pt x="88" y="150"/>
                  </a:lnTo>
                  <a:lnTo>
                    <a:pt x="136" y="204"/>
                  </a:lnTo>
                  <a:lnTo>
                    <a:pt x="143" y="224"/>
                  </a:lnTo>
                  <a:lnTo>
                    <a:pt x="163" y="258"/>
                  </a:lnTo>
                  <a:lnTo>
                    <a:pt x="197" y="299"/>
                  </a:lnTo>
                  <a:lnTo>
                    <a:pt x="251" y="360"/>
                  </a:lnTo>
                  <a:lnTo>
                    <a:pt x="285" y="400"/>
                  </a:lnTo>
                  <a:lnTo>
                    <a:pt x="292" y="407"/>
                  </a:lnTo>
                  <a:lnTo>
                    <a:pt x="353" y="448"/>
                  </a:lnTo>
                  <a:lnTo>
                    <a:pt x="414" y="502"/>
                  </a:lnTo>
                  <a:lnTo>
                    <a:pt x="522" y="570"/>
                  </a:lnTo>
                  <a:lnTo>
                    <a:pt x="624" y="631"/>
                  </a:lnTo>
                  <a:lnTo>
                    <a:pt x="739" y="678"/>
                  </a:lnTo>
                  <a:lnTo>
                    <a:pt x="868" y="739"/>
                  </a:lnTo>
                  <a:lnTo>
                    <a:pt x="909" y="753"/>
                  </a:lnTo>
                  <a:lnTo>
                    <a:pt x="1058" y="834"/>
                  </a:lnTo>
                  <a:lnTo>
                    <a:pt x="1268" y="922"/>
                  </a:lnTo>
                  <a:lnTo>
                    <a:pt x="1465" y="1024"/>
                  </a:lnTo>
                  <a:lnTo>
                    <a:pt x="1689" y="1126"/>
                  </a:lnTo>
                  <a:lnTo>
                    <a:pt x="1899" y="1207"/>
                  </a:lnTo>
                  <a:lnTo>
                    <a:pt x="2109" y="1323"/>
                  </a:lnTo>
                  <a:lnTo>
                    <a:pt x="2292" y="1411"/>
                  </a:lnTo>
                  <a:lnTo>
                    <a:pt x="2360" y="1438"/>
                  </a:lnTo>
                  <a:lnTo>
                    <a:pt x="2455" y="1485"/>
                  </a:lnTo>
                  <a:lnTo>
                    <a:pt x="2590" y="1580"/>
                  </a:lnTo>
                  <a:lnTo>
                    <a:pt x="2726" y="1655"/>
                  </a:lnTo>
                  <a:lnTo>
                    <a:pt x="2909" y="1750"/>
                  </a:lnTo>
                  <a:lnTo>
                    <a:pt x="3099" y="1824"/>
                  </a:lnTo>
                  <a:moveTo>
                    <a:pt x="3099" y="1824"/>
                  </a:moveTo>
                  <a:lnTo>
                    <a:pt x="2909" y="1750"/>
                  </a:lnTo>
                  <a:lnTo>
                    <a:pt x="2726" y="1655"/>
                  </a:lnTo>
                  <a:lnTo>
                    <a:pt x="2590" y="1580"/>
                  </a:lnTo>
                  <a:lnTo>
                    <a:pt x="2455" y="1485"/>
                  </a:lnTo>
                  <a:lnTo>
                    <a:pt x="2360" y="1438"/>
                  </a:lnTo>
                  <a:lnTo>
                    <a:pt x="2305" y="1397"/>
                  </a:lnTo>
                  <a:lnTo>
                    <a:pt x="2211" y="1323"/>
                  </a:lnTo>
                  <a:lnTo>
                    <a:pt x="2129" y="1248"/>
                  </a:lnTo>
                  <a:lnTo>
                    <a:pt x="2034" y="1167"/>
                  </a:lnTo>
                  <a:lnTo>
                    <a:pt x="1946" y="1092"/>
                  </a:lnTo>
                  <a:lnTo>
                    <a:pt x="1770" y="916"/>
                  </a:lnTo>
                  <a:lnTo>
                    <a:pt x="1695" y="814"/>
                  </a:lnTo>
                  <a:lnTo>
                    <a:pt x="1641" y="719"/>
                  </a:lnTo>
                  <a:lnTo>
                    <a:pt x="1587" y="651"/>
                  </a:lnTo>
                  <a:lnTo>
                    <a:pt x="1566" y="604"/>
                  </a:lnTo>
                  <a:moveTo>
                    <a:pt x="5045" y="21"/>
                  </a:moveTo>
                  <a:lnTo>
                    <a:pt x="5038" y="68"/>
                  </a:lnTo>
                  <a:lnTo>
                    <a:pt x="5024" y="143"/>
                  </a:lnTo>
                  <a:lnTo>
                    <a:pt x="5004" y="204"/>
                  </a:lnTo>
                  <a:lnTo>
                    <a:pt x="4970" y="278"/>
                  </a:lnTo>
                  <a:lnTo>
                    <a:pt x="4950" y="353"/>
                  </a:lnTo>
                  <a:lnTo>
                    <a:pt x="4929" y="400"/>
                  </a:lnTo>
                  <a:lnTo>
                    <a:pt x="4916" y="434"/>
                  </a:lnTo>
                  <a:lnTo>
                    <a:pt x="4889" y="482"/>
                  </a:lnTo>
                  <a:lnTo>
                    <a:pt x="4875" y="509"/>
                  </a:lnTo>
                  <a:lnTo>
                    <a:pt x="4862" y="489"/>
                  </a:lnTo>
                  <a:lnTo>
                    <a:pt x="4841" y="448"/>
                  </a:lnTo>
                  <a:lnTo>
                    <a:pt x="4801" y="373"/>
                  </a:lnTo>
                  <a:lnTo>
                    <a:pt x="4780" y="312"/>
                  </a:lnTo>
                  <a:lnTo>
                    <a:pt x="4753" y="224"/>
                  </a:lnTo>
                  <a:lnTo>
                    <a:pt x="4733" y="156"/>
                  </a:lnTo>
                  <a:lnTo>
                    <a:pt x="4719" y="116"/>
                  </a:lnTo>
                  <a:lnTo>
                    <a:pt x="4712" y="75"/>
                  </a:lnTo>
                  <a:lnTo>
                    <a:pt x="4712" y="7"/>
                  </a:lnTo>
                  <a:moveTo>
                    <a:pt x="5357" y="21"/>
                  </a:moveTo>
                  <a:lnTo>
                    <a:pt x="5336" y="61"/>
                  </a:lnTo>
                  <a:lnTo>
                    <a:pt x="5316" y="95"/>
                  </a:lnTo>
                  <a:lnTo>
                    <a:pt x="5275" y="129"/>
                  </a:lnTo>
                  <a:lnTo>
                    <a:pt x="5241" y="163"/>
                  </a:lnTo>
                  <a:lnTo>
                    <a:pt x="5201" y="197"/>
                  </a:lnTo>
                  <a:lnTo>
                    <a:pt x="5167" y="231"/>
                  </a:lnTo>
                  <a:lnTo>
                    <a:pt x="5058" y="299"/>
                  </a:lnTo>
                  <a:lnTo>
                    <a:pt x="4977" y="367"/>
                  </a:lnTo>
                  <a:lnTo>
                    <a:pt x="4929" y="400"/>
                  </a:lnTo>
                  <a:lnTo>
                    <a:pt x="4950" y="353"/>
                  </a:lnTo>
                  <a:lnTo>
                    <a:pt x="4970" y="278"/>
                  </a:lnTo>
                  <a:lnTo>
                    <a:pt x="5004" y="204"/>
                  </a:lnTo>
                  <a:lnTo>
                    <a:pt x="5024" y="143"/>
                  </a:lnTo>
                  <a:lnTo>
                    <a:pt x="5038" y="68"/>
                  </a:lnTo>
                  <a:lnTo>
                    <a:pt x="5045" y="21"/>
                  </a:lnTo>
                  <a:moveTo>
                    <a:pt x="8353" y="0"/>
                  </a:moveTo>
                  <a:lnTo>
                    <a:pt x="8313" y="68"/>
                  </a:lnTo>
                  <a:lnTo>
                    <a:pt x="8258" y="136"/>
                  </a:lnTo>
                  <a:lnTo>
                    <a:pt x="8204" y="204"/>
                  </a:lnTo>
                  <a:lnTo>
                    <a:pt x="8163" y="231"/>
                  </a:lnTo>
                  <a:lnTo>
                    <a:pt x="8116" y="278"/>
                  </a:lnTo>
                  <a:lnTo>
                    <a:pt x="8048" y="326"/>
                  </a:lnTo>
                  <a:lnTo>
                    <a:pt x="7974" y="367"/>
                  </a:lnTo>
                  <a:lnTo>
                    <a:pt x="7899" y="421"/>
                  </a:lnTo>
                  <a:lnTo>
                    <a:pt x="7811" y="461"/>
                  </a:lnTo>
                  <a:lnTo>
                    <a:pt x="7743" y="502"/>
                  </a:lnTo>
                  <a:lnTo>
                    <a:pt x="7682" y="543"/>
                  </a:lnTo>
                  <a:lnTo>
                    <a:pt x="7608" y="590"/>
                  </a:lnTo>
                  <a:lnTo>
                    <a:pt x="7526" y="645"/>
                  </a:lnTo>
                  <a:lnTo>
                    <a:pt x="7445" y="706"/>
                  </a:lnTo>
                  <a:lnTo>
                    <a:pt x="7384" y="726"/>
                  </a:lnTo>
                  <a:lnTo>
                    <a:pt x="7363" y="746"/>
                  </a:lnTo>
                  <a:lnTo>
                    <a:pt x="7330" y="760"/>
                  </a:lnTo>
                  <a:lnTo>
                    <a:pt x="7302" y="760"/>
                  </a:lnTo>
                  <a:lnTo>
                    <a:pt x="7262" y="780"/>
                  </a:lnTo>
                  <a:lnTo>
                    <a:pt x="7235" y="780"/>
                  </a:lnTo>
                  <a:lnTo>
                    <a:pt x="7207" y="787"/>
                  </a:lnTo>
                  <a:lnTo>
                    <a:pt x="7174" y="794"/>
                  </a:lnTo>
                  <a:lnTo>
                    <a:pt x="7140" y="807"/>
                  </a:lnTo>
                  <a:lnTo>
                    <a:pt x="7099" y="814"/>
                  </a:lnTo>
                  <a:lnTo>
                    <a:pt x="7072" y="828"/>
                  </a:lnTo>
                  <a:lnTo>
                    <a:pt x="7024" y="821"/>
                  </a:lnTo>
                  <a:lnTo>
                    <a:pt x="6997" y="841"/>
                  </a:lnTo>
                  <a:lnTo>
                    <a:pt x="6957" y="841"/>
                  </a:lnTo>
                  <a:lnTo>
                    <a:pt x="6936" y="861"/>
                  </a:lnTo>
                  <a:lnTo>
                    <a:pt x="6896" y="848"/>
                  </a:lnTo>
                  <a:lnTo>
                    <a:pt x="6862" y="848"/>
                  </a:lnTo>
                  <a:lnTo>
                    <a:pt x="6896" y="834"/>
                  </a:lnTo>
                  <a:lnTo>
                    <a:pt x="6943" y="821"/>
                  </a:lnTo>
                  <a:lnTo>
                    <a:pt x="7065" y="767"/>
                  </a:lnTo>
                  <a:lnTo>
                    <a:pt x="7126" y="739"/>
                  </a:lnTo>
                  <a:lnTo>
                    <a:pt x="7160" y="719"/>
                  </a:lnTo>
                  <a:lnTo>
                    <a:pt x="7201" y="685"/>
                  </a:lnTo>
                  <a:lnTo>
                    <a:pt x="7248" y="658"/>
                  </a:lnTo>
                  <a:lnTo>
                    <a:pt x="7343" y="604"/>
                  </a:lnTo>
                  <a:lnTo>
                    <a:pt x="7384" y="577"/>
                  </a:lnTo>
                  <a:lnTo>
                    <a:pt x="7418" y="563"/>
                  </a:lnTo>
                  <a:lnTo>
                    <a:pt x="7458" y="522"/>
                  </a:lnTo>
                  <a:lnTo>
                    <a:pt x="7513" y="489"/>
                  </a:lnTo>
                  <a:lnTo>
                    <a:pt x="7560" y="448"/>
                  </a:lnTo>
                  <a:lnTo>
                    <a:pt x="7594" y="434"/>
                  </a:lnTo>
                  <a:lnTo>
                    <a:pt x="7621" y="414"/>
                  </a:lnTo>
                  <a:lnTo>
                    <a:pt x="7641" y="387"/>
                  </a:lnTo>
                  <a:lnTo>
                    <a:pt x="7696" y="353"/>
                  </a:lnTo>
                  <a:lnTo>
                    <a:pt x="7716" y="339"/>
                  </a:lnTo>
                  <a:lnTo>
                    <a:pt x="7763" y="299"/>
                  </a:lnTo>
                  <a:lnTo>
                    <a:pt x="7797" y="272"/>
                  </a:lnTo>
                  <a:lnTo>
                    <a:pt x="7845" y="224"/>
                  </a:lnTo>
                  <a:lnTo>
                    <a:pt x="7899" y="190"/>
                  </a:lnTo>
                  <a:lnTo>
                    <a:pt x="7912" y="174"/>
                  </a:lnTo>
                  <a:lnTo>
                    <a:pt x="7927" y="166"/>
                  </a:lnTo>
                  <a:lnTo>
                    <a:pt x="7940" y="143"/>
                  </a:lnTo>
                  <a:lnTo>
                    <a:pt x="7980" y="116"/>
                  </a:lnTo>
                  <a:lnTo>
                    <a:pt x="8001" y="82"/>
                  </a:lnTo>
                  <a:lnTo>
                    <a:pt x="8028" y="61"/>
                  </a:lnTo>
                  <a:lnTo>
                    <a:pt x="8055" y="34"/>
                  </a:lnTo>
                  <a:lnTo>
                    <a:pt x="8075" y="0"/>
                  </a:lnTo>
                </a:path>
              </a:pathLst>
            </a:custGeom>
            <a:noFill/>
            <a:ln w="1111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4" name="Freeform 437"/>
            <p:cNvSpPr>
              <a:spLocks noEditPoints="1"/>
            </p:cNvSpPr>
            <p:nvPr/>
          </p:nvSpPr>
          <p:spPr bwMode="auto">
            <a:xfrm>
              <a:off x="6349344" y="1864825"/>
              <a:ext cx="2207615" cy="361176"/>
            </a:xfrm>
            <a:custGeom>
              <a:avLst/>
              <a:gdLst>
                <a:gd name="T0" fmla="*/ 969 w 5031"/>
                <a:gd name="T1" fmla="*/ 794 h 821"/>
                <a:gd name="T2" fmla="*/ 1268 w 5031"/>
                <a:gd name="T3" fmla="*/ 706 h 821"/>
                <a:gd name="T4" fmla="*/ 1613 w 5031"/>
                <a:gd name="T5" fmla="*/ 597 h 821"/>
                <a:gd name="T6" fmla="*/ 1871 w 5031"/>
                <a:gd name="T7" fmla="*/ 522 h 821"/>
                <a:gd name="T8" fmla="*/ 2102 w 5031"/>
                <a:gd name="T9" fmla="*/ 461 h 821"/>
                <a:gd name="T10" fmla="*/ 2223 w 5031"/>
                <a:gd name="T11" fmla="*/ 442 h 821"/>
                <a:gd name="T12" fmla="*/ 2386 w 5031"/>
                <a:gd name="T13" fmla="*/ 441 h 821"/>
                <a:gd name="T14" fmla="*/ 2590 w 5031"/>
                <a:gd name="T15" fmla="*/ 482 h 821"/>
                <a:gd name="T16" fmla="*/ 2813 w 5031"/>
                <a:gd name="T17" fmla="*/ 597 h 821"/>
                <a:gd name="T18" fmla="*/ 603 w 5031"/>
                <a:gd name="T19" fmla="*/ 0 h 821"/>
                <a:gd name="T20" fmla="*/ 501 w 5031"/>
                <a:gd name="T21" fmla="*/ 102 h 821"/>
                <a:gd name="T22" fmla="*/ 400 w 5031"/>
                <a:gd name="T23" fmla="*/ 197 h 821"/>
                <a:gd name="T24" fmla="*/ 495 w 5031"/>
                <a:gd name="T25" fmla="*/ 68 h 821"/>
                <a:gd name="T26" fmla="*/ 637 w 5031"/>
                <a:gd name="T27" fmla="*/ 21 h 821"/>
                <a:gd name="T28" fmla="*/ 542 w 5031"/>
                <a:gd name="T29" fmla="*/ 75 h 821"/>
                <a:gd name="T30" fmla="*/ 576 w 5031"/>
                <a:gd name="T31" fmla="*/ 28 h 821"/>
                <a:gd name="T32" fmla="*/ 34 w 5031"/>
                <a:gd name="T33" fmla="*/ 753 h 821"/>
                <a:gd name="T34" fmla="*/ 244 w 5031"/>
                <a:gd name="T35" fmla="*/ 617 h 821"/>
                <a:gd name="T36" fmla="*/ 454 w 5031"/>
                <a:gd name="T37" fmla="*/ 495 h 821"/>
                <a:gd name="T38" fmla="*/ 1017 w 5031"/>
                <a:gd name="T39" fmla="*/ 543 h 821"/>
                <a:gd name="T40" fmla="*/ 657 w 5031"/>
                <a:gd name="T41" fmla="*/ 665 h 821"/>
                <a:gd name="T42" fmla="*/ 332 w 5031"/>
                <a:gd name="T43" fmla="*/ 787 h 821"/>
                <a:gd name="T44" fmla="*/ 508 w 5031"/>
                <a:gd name="T45" fmla="*/ 719 h 821"/>
                <a:gd name="T46" fmla="*/ 922 w 5031"/>
                <a:gd name="T47" fmla="*/ 590 h 821"/>
                <a:gd name="T48" fmla="*/ 2102 w 5031"/>
                <a:gd name="T49" fmla="*/ 461 h 821"/>
                <a:gd name="T50" fmla="*/ 1871 w 5031"/>
                <a:gd name="T51" fmla="*/ 522 h 821"/>
                <a:gd name="T52" fmla="*/ 1613 w 5031"/>
                <a:gd name="T53" fmla="*/ 597 h 821"/>
                <a:gd name="T54" fmla="*/ 1268 w 5031"/>
                <a:gd name="T55" fmla="*/ 706 h 821"/>
                <a:gd name="T56" fmla="*/ 969 w 5031"/>
                <a:gd name="T57" fmla="*/ 794 h 821"/>
                <a:gd name="T58" fmla="*/ 4441 w 5031"/>
                <a:gd name="T59" fmla="*/ 597 h 821"/>
                <a:gd name="T60" fmla="*/ 4278 w 5031"/>
                <a:gd name="T61" fmla="*/ 489 h 821"/>
                <a:gd name="T62" fmla="*/ 4061 w 5031"/>
                <a:gd name="T63" fmla="*/ 326 h 821"/>
                <a:gd name="T64" fmla="*/ 3858 w 5031"/>
                <a:gd name="T65" fmla="*/ 150 h 821"/>
                <a:gd name="T66" fmla="*/ 3661 w 5031"/>
                <a:gd name="T67" fmla="*/ 7 h 821"/>
                <a:gd name="T68" fmla="*/ 4997 w 5031"/>
                <a:gd name="T69" fmla="*/ 177 h 821"/>
                <a:gd name="T70" fmla="*/ 4922 w 5031"/>
                <a:gd name="T71" fmla="*/ 516 h 821"/>
                <a:gd name="T72" fmla="*/ 4909 w 5031"/>
                <a:gd name="T73" fmla="*/ 631 h 821"/>
                <a:gd name="T74" fmla="*/ 4773 w 5031"/>
                <a:gd name="T75" fmla="*/ 685 h 821"/>
                <a:gd name="T76" fmla="*/ 4671 w 5031"/>
                <a:gd name="T77" fmla="*/ 631 h 821"/>
                <a:gd name="T78" fmla="*/ 4542 w 5031"/>
                <a:gd name="T79" fmla="*/ 522 h 821"/>
                <a:gd name="T80" fmla="*/ 4468 w 5031"/>
                <a:gd name="T81" fmla="*/ 407 h 821"/>
                <a:gd name="T82" fmla="*/ 4359 w 5031"/>
                <a:gd name="T83" fmla="*/ 177 h 821"/>
                <a:gd name="T84" fmla="*/ 4321 w 5031"/>
                <a:gd name="T85" fmla="*/ 1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031" h="821">
                  <a:moveTo>
                    <a:pt x="813" y="821"/>
                  </a:moveTo>
                  <a:lnTo>
                    <a:pt x="881" y="814"/>
                  </a:lnTo>
                  <a:lnTo>
                    <a:pt x="969" y="794"/>
                  </a:lnTo>
                  <a:lnTo>
                    <a:pt x="1078" y="760"/>
                  </a:lnTo>
                  <a:lnTo>
                    <a:pt x="1166" y="733"/>
                  </a:lnTo>
                  <a:lnTo>
                    <a:pt x="1268" y="706"/>
                  </a:lnTo>
                  <a:lnTo>
                    <a:pt x="1376" y="672"/>
                  </a:lnTo>
                  <a:lnTo>
                    <a:pt x="1539" y="617"/>
                  </a:lnTo>
                  <a:lnTo>
                    <a:pt x="1613" y="597"/>
                  </a:lnTo>
                  <a:lnTo>
                    <a:pt x="1702" y="577"/>
                  </a:lnTo>
                  <a:lnTo>
                    <a:pt x="1783" y="556"/>
                  </a:lnTo>
                  <a:lnTo>
                    <a:pt x="1871" y="522"/>
                  </a:lnTo>
                  <a:lnTo>
                    <a:pt x="1959" y="509"/>
                  </a:lnTo>
                  <a:lnTo>
                    <a:pt x="2061" y="482"/>
                  </a:lnTo>
                  <a:lnTo>
                    <a:pt x="2102" y="461"/>
                  </a:lnTo>
                  <a:lnTo>
                    <a:pt x="2163" y="448"/>
                  </a:lnTo>
                  <a:lnTo>
                    <a:pt x="2203" y="448"/>
                  </a:lnTo>
                  <a:lnTo>
                    <a:pt x="2223" y="442"/>
                  </a:lnTo>
                  <a:lnTo>
                    <a:pt x="2244" y="434"/>
                  </a:lnTo>
                  <a:lnTo>
                    <a:pt x="2291" y="441"/>
                  </a:lnTo>
                  <a:lnTo>
                    <a:pt x="2386" y="441"/>
                  </a:lnTo>
                  <a:lnTo>
                    <a:pt x="2447" y="448"/>
                  </a:lnTo>
                  <a:lnTo>
                    <a:pt x="2529" y="461"/>
                  </a:lnTo>
                  <a:lnTo>
                    <a:pt x="2590" y="482"/>
                  </a:lnTo>
                  <a:lnTo>
                    <a:pt x="2671" y="509"/>
                  </a:lnTo>
                  <a:lnTo>
                    <a:pt x="2732" y="536"/>
                  </a:lnTo>
                  <a:lnTo>
                    <a:pt x="2813" y="597"/>
                  </a:lnTo>
                  <a:lnTo>
                    <a:pt x="2847" y="631"/>
                  </a:lnTo>
                  <a:lnTo>
                    <a:pt x="2895" y="665"/>
                  </a:lnTo>
                  <a:moveTo>
                    <a:pt x="603" y="0"/>
                  </a:moveTo>
                  <a:lnTo>
                    <a:pt x="576" y="28"/>
                  </a:lnTo>
                  <a:lnTo>
                    <a:pt x="542" y="55"/>
                  </a:lnTo>
                  <a:lnTo>
                    <a:pt x="501" y="102"/>
                  </a:lnTo>
                  <a:lnTo>
                    <a:pt x="481" y="122"/>
                  </a:lnTo>
                  <a:lnTo>
                    <a:pt x="454" y="150"/>
                  </a:lnTo>
                  <a:lnTo>
                    <a:pt x="400" y="197"/>
                  </a:lnTo>
                  <a:lnTo>
                    <a:pt x="386" y="204"/>
                  </a:lnTo>
                  <a:lnTo>
                    <a:pt x="440" y="136"/>
                  </a:lnTo>
                  <a:lnTo>
                    <a:pt x="495" y="68"/>
                  </a:lnTo>
                  <a:lnTo>
                    <a:pt x="535" y="0"/>
                  </a:lnTo>
                  <a:moveTo>
                    <a:pt x="664" y="0"/>
                  </a:moveTo>
                  <a:lnTo>
                    <a:pt x="637" y="21"/>
                  </a:lnTo>
                  <a:lnTo>
                    <a:pt x="610" y="41"/>
                  </a:lnTo>
                  <a:lnTo>
                    <a:pt x="576" y="55"/>
                  </a:lnTo>
                  <a:lnTo>
                    <a:pt x="542" y="75"/>
                  </a:lnTo>
                  <a:lnTo>
                    <a:pt x="501" y="102"/>
                  </a:lnTo>
                  <a:lnTo>
                    <a:pt x="542" y="55"/>
                  </a:lnTo>
                  <a:lnTo>
                    <a:pt x="576" y="28"/>
                  </a:lnTo>
                  <a:lnTo>
                    <a:pt x="603" y="0"/>
                  </a:lnTo>
                  <a:moveTo>
                    <a:pt x="0" y="780"/>
                  </a:moveTo>
                  <a:lnTo>
                    <a:pt x="34" y="753"/>
                  </a:lnTo>
                  <a:lnTo>
                    <a:pt x="74" y="733"/>
                  </a:lnTo>
                  <a:lnTo>
                    <a:pt x="122" y="685"/>
                  </a:lnTo>
                  <a:lnTo>
                    <a:pt x="244" y="617"/>
                  </a:lnTo>
                  <a:lnTo>
                    <a:pt x="312" y="577"/>
                  </a:lnTo>
                  <a:lnTo>
                    <a:pt x="386" y="529"/>
                  </a:lnTo>
                  <a:lnTo>
                    <a:pt x="454" y="495"/>
                  </a:lnTo>
                  <a:lnTo>
                    <a:pt x="501" y="461"/>
                  </a:lnTo>
                  <a:lnTo>
                    <a:pt x="542" y="434"/>
                  </a:lnTo>
                  <a:moveTo>
                    <a:pt x="1017" y="543"/>
                  </a:moveTo>
                  <a:lnTo>
                    <a:pt x="922" y="590"/>
                  </a:lnTo>
                  <a:lnTo>
                    <a:pt x="800" y="631"/>
                  </a:lnTo>
                  <a:lnTo>
                    <a:pt x="657" y="665"/>
                  </a:lnTo>
                  <a:lnTo>
                    <a:pt x="508" y="719"/>
                  </a:lnTo>
                  <a:lnTo>
                    <a:pt x="427" y="753"/>
                  </a:lnTo>
                  <a:lnTo>
                    <a:pt x="332" y="787"/>
                  </a:lnTo>
                  <a:moveTo>
                    <a:pt x="332" y="787"/>
                  </a:moveTo>
                  <a:lnTo>
                    <a:pt x="427" y="753"/>
                  </a:lnTo>
                  <a:lnTo>
                    <a:pt x="508" y="719"/>
                  </a:lnTo>
                  <a:lnTo>
                    <a:pt x="657" y="665"/>
                  </a:lnTo>
                  <a:lnTo>
                    <a:pt x="800" y="631"/>
                  </a:lnTo>
                  <a:lnTo>
                    <a:pt x="922" y="590"/>
                  </a:lnTo>
                  <a:lnTo>
                    <a:pt x="1017" y="543"/>
                  </a:lnTo>
                  <a:moveTo>
                    <a:pt x="2163" y="448"/>
                  </a:moveTo>
                  <a:lnTo>
                    <a:pt x="2102" y="461"/>
                  </a:lnTo>
                  <a:lnTo>
                    <a:pt x="2061" y="482"/>
                  </a:lnTo>
                  <a:lnTo>
                    <a:pt x="1959" y="509"/>
                  </a:lnTo>
                  <a:lnTo>
                    <a:pt x="1871" y="522"/>
                  </a:lnTo>
                  <a:lnTo>
                    <a:pt x="1783" y="556"/>
                  </a:lnTo>
                  <a:lnTo>
                    <a:pt x="1702" y="577"/>
                  </a:lnTo>
                  <a:lnTo>
                    <a:pt x="1613" y="597"/>
                  </a:lnTo>
                  <a:lnTo>
                    <a:pt x="1539" y="617"/>
                  </a:lnTo>
                  <a:lnTo>
                    <a:pt x="1376" y="672"/>
                  </a:lnTo>
                  <a:lnTo>
                    <a:pt x="1268" y="706"/>
                  </a:lnTo>
                  <a:lnTo>
                    <a:pt x="1166" y="733"/>
                  </a:lnTo>
                  <a:lnTo>
                    <a:pt x="1078" y="760"/>
                  </a:lnTo>
                  <a:lnTo>
                    <a:pt x="969" y="794"/>
                  </a:lnTo>
                  <a:lnTo>
                    <a:pt x="881" y="814"/>
                  </a:lnTo>
                  <a:moveTo>
                    <a:pt x="4468" y="617"/>
                  </a:moveTo>
                  <a:lnTo>
                    <a:pt x="4441" y="597"/>
                  </a:lnTo>
                  <a:lnTo>
                    <a:pt x="4400" y="570"/>
                  </a:lnTo>
                  <a:lnTo>
                    <a:pt x="4339" y="529"/>
                  </a:lnTo>
                  <a:lnTo>
                    <a:pt x="4278" y="489"/>
                  </a:lnTo>
                  <a:lnTo>
                    <a:pt x="4203" y="428"/>
                  </a:lnTo>
                  <a:lnTo>
                    <a:pt x="4136" y="380"/>
                  </a:lnTo>
                  <a:lnTo>
                    <a:pt x="4061" y="326"/>
                  </a:lnTo>
                  <a:lnTo>
                    <a:pt x="3986" y="258"/>
                  </a:lnTo>
                  <a:lnTo>
                    <a:pt x="3919" y="204"/>
                  </a:lnTo>
                  <a:lnTo>
                    <a:pt x="3858" y="150"/>
                  </a:lnTo>
                  <a:lnTo>
                    <a:pt x="3776" y="102"/>
                  </a:lnTo>
                  <a:lnTo>
                    <a:pt x="3715" y="61"/>
                  </a:lnTo>
                  <a:lnTo>
                    <a:pt x="3661" y="7"/>
                  </a:lnTo>
                  <a:moveTo>
                    <a:pt x="5031" y="7"/>
                  </a:moveTo>
                  <a:lnTo>
                    <a:pt x="5024" y="95"/>
                  </a:lnTo>
                  <a:lnTo>
                    <a:pt x="4997" y="177"/>
                  </a:lnTo>
                  <a:lnTo>
                    <a:pt x="4976" y="299"/>
                  </a:lnTo>
                  <a:lnTo>
                    <a:pt x="4956" y="414"/>
                  </a:lnTo>
                  <a:lnTo>
                    <a:pt x="4922" y="516"/>
                  </a:lnTo>
                  <a:lnTo>
                    <a:pt x="4922" y="529"/>
                  </a:lnTo>
                  <a:lnTo>
                    <a:pt x="4915" y="597"/>
                  </a:lnTo>
                  <a:lnTo>
                    <a:pt x="4909" y="631"/>
                  </a:lnTo>
                  <a:lnTo>
                    <a:pt x="4888" y="733"/>
                  </a:lnTo>
                  <a:lnTo>
                    <a:pt x="4841" y="712"/>
                  </a:lnTo>
                  <a:lnTo>
                    <a:pt x="4773" y="685"/>
                  </a:lnTo>
                  <a:lnTo>
                    <a:pt x="4698" y="651"/>
                  </a:lnTo>
                  <a:lnTo>
                    <a:pt x="4698" y="645"/>
                  </a:lnTo>
                  <a:lnTo>
                    <a:pt x="4671" y="631"/>
                  </a:lnTo>
                  <a:lnTo>
                    <a:pt x="4617" y="597"/>
                  </a:lnTo>
                  <a:lnTo>
                    <a:pt x="4583" y="570"/>
                  </a:lnTo>
                  <a:lnTo>
                    <a:pt x="4542" y="522"/>
                  </a:lnTo>
                  <a:lnTo>
                    <a:pt x="4508" y="468"/>
                  </a:lnTo>
                  <a:lnTo>
                    <a:pt x="4508" y="461"/>
                  </a:lnTo>
                  <a:lnTo>
                    <a:pt x="4468" y="407"/>
                  </a:lnTo>
                  <a:lnTo>
                    <a:pt x="4427" y="333"/>
                  </a:lnTo>
                  <a:lnTo>
                    <a:pt x="4386" y="258"/>
                  </a:lnTo>
                  <a:lnTo>
                    <a:pt x="4359" y="177"/>
                  </a:lnTo>
                  <a:lnTo>
                    <a:pt x="4339" y="95"/>
                  </a:lnTo>
                  <a:lnTo>
                    <a:pt x="4319" y="7"/>
                  </a:lnTo>
                  <a:lnTo>
                    <a:pt x="4321" y="10"/>
                  </a:lnTo>
                </a:path>
              </a:pathLst>
            </a:custGeom>
            <a:noFill/>
            <a:ln w="1111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5" name="Freeform 438"/>
            <p:cNvSpPr>
              <a:spLocks noEditPoints="1"/>
            </p:cNvSpPr>
            <p:nvPr/>
          </p:nvSpPr>
          <p:spPr bwMode="auto">
            <a:xfrm>
              <a:off x="3488908" y="1868687"/>
              <a:ext cx="7407002" cy="714626"/>
            </a:xfrm>
            <a:custGeom>
              <a:avLst/>
              <a:gdLst>
                <a:gd name="T0" fmla="*/ 11472 w 16876"/>
                <a:gd name="T1" fmla="*/ 407 h 1627"/>
                <a:gd name="T2" fmla="*/ 11540 w 16876"/>
                <a:gd name="T3" fmla="*/ 88 h 1627"/>
                <a:gd name="T4" fmla="*/ 12197 w 16876"/>
                <a:gd name="T5" fmla="*/ 41 h 1627"/>
                <a:gd name="T6" fmla="*/ 11960 w 16876"/>
                <a:gd name="T7" fmla="*/ 210 h 1627"/>
                <a:gd name="T8" fmla="*/ 11425 w 16876"/>
                <a:gd name="T9" fmla="*/ 624 h 1627"/>
                <a:gd name="T10" fmla="*/ 11709 w 16876"/>
                <a:gd name="T11" fmla="*/ 414 h 1627"/>
                <a:gd name="T12" fmla="*/ 11906 w 16876"/>
                <a:gd name="T13" fmla="*/ 265 h 1627"/>
                <a:gd name="T14" fmla="*/ 12028 w 16876"/>
                <a:gd name="T15" fmla="*/ 156 h 1627"/>
                <a:gd name="T16" fmla="*/ 12231 w 16876"/>
                <a:gd name="T17" fmla="*/ 0 h 1627"/>
                <a:gd name="T18" fmla="*/ 13255 w 16876"/>
                <a:gd name="T19" fmla="*/ 197 h 1627"/>
                <a:gd name="T20" fmla="*/ 12204 w 16876"/>
                <a:gd name="T21" fmla="*/ 760 h 1627"/>
                <a:gd name="T22" fmla="*/ 12543 w 16876"/>
                <a:gd name="T23" fmla="*/ 624 h 1627"/>
                <a:gd name="T24" fmla="*/ 12842 w 16876"/>
                <a:gd name="T25" fmla="*/ 454 h 1627"/>
                <a:gd name="T26" fmla="*/ 13113 w 16876"/>
                <a:gd name="T27" fmla="*/ 292 h 1627"/>
                <a:gd name="T28" fmla="*/ 13323 w 16876"/>
                <a:gd name="T29" fmla="*/ 156 h 1627"/>
                <a:gd name="T30" fmla="*/ 13459 w 16876"/>
                <a:gd name="T31" fmla="*/ 14 h 1627"/>
                <a:gd name="T32" fmla="*/ 14740 w 16876"/>
                <a:gd name="T33" fmla="*/ 210 h 1627"/>
                <a:gd name="T34" fmla="*/ 14537 w 16876"/>
                <a:gd name="T35" fmla="*/ 319 h 1627"/>
                <a:gd name="T36" fmla="*/ 14313 w 16876"/>
                <a:gd name="T37" fmla="*/ 427 h 1627"/>
                <a:gd name="T38" fmla="*/ 14069 w 16876"/>
                <a:gd name="T39" fmla="*/ 536 h 1627"/>
                <a:gd name="T40" fmla="*/ 13845 w 16876"/>
                <a:gd name="T41" fmla="*/ 638 h 1627"/>
                <a:gd name="T42" fmla="*/ 13540 w 16876"/>
                <a:gd name="T43" fmla="*/ 773 h 1627"/>
                <a:gd name="T44" fmla="*/ 13351 w 16876"/>
                <a:gd name="T45" fmla="*/ 844 h 1627"/>
                <a:gd name="T46" fmla="*/ 15709 w 16876"/>
                <a:gd name="T47" fmla="*/ 949 h 1627"/>
                <a:gd name="T48" fmla="*/ 15432 w 16876"/>
                <a:gd name="T49" fmla="*/ 943 h 1627"/>
                <a:gd name="T50" fmla="*/ 15648 w 16876"/>
                <a:gd name="T51" fmla="*/ 868 h 1627"/>
                <a:gd name="T52" fmla="*/ 15899 w 16876"/>
                <a:gd name="T53" fmla="*/ 712 h 1627"/>
                <a:gd name="T54" fmla="*/ 16123 w 16876"/>
                <a:gd name="T55" fmla="*/ 461 h 1627"/>
                <a:gd name="T56" fmla="*/ 16245 w 16876"/>
                <a:gd name="T57" fmla="*/ 400 h 1627"/>
                <a:gd name="T58" fmla="*/ 16591 w 16876"/>
                <a:gd name="T59" fmla="*/ 454 h 1627"/>
                <a:gd name="T60" fmla="*/ 16842 w 16876"/>
                <a:gd name="T61" fmla="*/ 549 h 1627"/>
                <a:gd name="T62" fmla="*/ 261 w 16876"/>
                <a:gd name="T63" fmla="*/ 599 h 1627"/>
                <a:gd name="T64" fmla="*/ 197 w 16876"/>
                <a:gd name="T65" fmla="*/ 475 h 1627"/>
                <a:gd name="T66" fmla="*/ 102 w 16876"/>
                <a:gd name="T67" fmla="*/ 285 h 1627"/>
                <a:gd name="T68" fmla="*/ 20 w 16876"/>
                <a:gd name="T69" fmla="*/ 68 h 1627"/>
                <a:gd name="T70" fmla="*/ 41 w 16876"/>
                <a:gd name="T71" fmla="*/ 129 h 1627"/>
                <a:gd name="T72" fmla="*/ 102 w 16876"/>
                <a:gd name="T73" fmla="*/ 285 h 1627"/>
                <a:gd name="T74" fmla="*/ 197 w 16876"/>
                <a:gd name="T75" fmla="*/ 475 h 1627"/>
                <a:gd name="T76" fmla="*/ 5560 w 16876"/>
                <a:gd name="T77" fmla="*/ 841 h 1627"/>
                <a:gd name="T78" fmla="*/ 4726 w 16876"/>
                <a:gd name="T79" fmla="*/ 1207 h 1627"/>
                <a:gd name="T80" fmla="*/ 3933 w 16876"/>
                <a:gd name="T81" fmla="*/ 1492 h 1627"/>
                <a:gd name="T82" fmla="*/ 6028 w 16876"/>
                <a:gd name="T83" fmla="*/ 753 h 1627"/>
                <a:gd name="T84" fmla="*/ 5329 w 16876"/>
                <a:gd name="T85" fmla="*/ 1139 h 1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876" h="1627">
                  <a:moveTo>
                    <a:pt x="11440" y="524"/>
                  </a:moveTo>
                  <a:lnTo>
                    <a:pt x="11438" y="509"/>
                  </a:lnTo>
                  <a:lnTo>
                    <a:pt x="11472" y="407"/>
                  </a:lnTo>
                  <a:lnTo>
                    <a:pt x="11492" y="292"/>
                  </a:lnTo>
                  <a:lnTo>
                    <a:pt x="11513" y="170"/>
                  </a:lnTo>
                  <a:lnTo>
                    <a:pt x="11540" y="88"/>
                  </a:lnTo>
                  <a:lnTo>
                    <a:pt x="11547" y="0"/>
                  </a:lnTo>
                  <a:moveTo>
                    <a:pt x="12231" y="0"/>
                  </a:moveTo>
                  <a:lnTo>
                    <a:pt x="12197" y="41"/>
                  </a:lnTo>
                  <a:lnTo>
                    <a:pt x="12103" y="109"/>
                  </a:lnTo>
                  <a:lnTo>
                    <a:pt x="12028" y="156"/>
                  </a:lnTo>
                  <a:lnTo>
                    <a:pt x="11960" y="210"/>
                  </a:lnTo>
                  <a:lnTo>
                    <a:pt x="11926" y="244"/>
                  </a:lnTo>
                  <a:moveTo>
                    <a:pt x="11404" y="726"/>
                  </a:moveTo>
                  <a:lnTo>
                    <a:pt x="11425" y="624"/>
                  </a:lnTo>
                  <a:lnTo>
                    <a:pt x="11431" y="590"/>
                  </a:lnTo>
                  <a:lnTo>
                    <a:pt x="11574" y="495"/>
                  </a:lnTo>
                  <a:lnTo>
                    <a:pt x="11709" y="414"/>
                  </a:lnTo>
                  <a:lnTo>
                    <a:pt x="11804" y="346"/>
                  </a:lnTo>
                  <a:lnTo>
                    <a:pt x="11858" y="305"/>
                  </a:lnTo>
                  <a:lnTo>
                    <a:pt x="11906" y="265"/>
                  </a:lnTo>
                  <a:lnTo>
                    <a:pt x="11926" y="244"/>
                  </a:lnTo>
                  <a:lnTo>
                    <a:pt x="11960" y="210"/>
                  </a:lnTo>
                  <a:lnTo>
                    <a:pt x="12028" y="156"/>
                  </a:lnTo>
                  <a:lnTo>
                    <a:pt x="12103" y="109"/>
                  </a:lnTo>
                  <a:lnTo>
                    <a:pt x="12197" y="41"/>
                  </a:lnTo>
                  <a:lnTo>
                    <a:pt x="12231" y="0"/>
                  </a:lnTo>
                  <a:moveTo>
                    <a:pt x="13370" y="122"/>
                  </a:moveTo>
                  <a:lnTo>
                    <a:pt x="13323" y="156"/>
                  </a:lnTo>
                  <a:lnTo>
                    <a:pt x="13255" y="197"/>
                  </a:lnTo>
                  <a:lnTo>
                    <a:pt x="13181" y="251"/>
                  </a:lnTo>
                  <a:moveTo>
                    <a:pt x="12130" y="800"/>
                  </a:moveTo>
                  <a:lnTo>
                    <a:pt x="12204" y="760"/>
                  </a:lnTo>
                  <a:lnTo>
                    <a:pt x="12319" y="719"/>
                  </a:lnTo>
                  <a:lnTo>
                    <a:pt x="12428" y="665"/>
                  </a:lnTo>
                  <a:lnTo>
                    <a:pt x="12543" y="624"/>
                  </a:lnTo>
                  <a:lnTo>
                    <a:pt x="12638" y="563"/>
                  </a:lnTo>
                  <a:lnTo>
                    <a:pt x="12733" y="509"/>
                  </a:lnTo>
                  <a:lnTo>
                    <a:pt x="12842" y="454"/>
                  </a:lnTo>
                  <a:lnTo>
                    <a:pt x="12930" y="407"/>
                  </a:lnTo>
                  <a:lnTo>
                    <a:pt x="13025" y="353"/>
                  </a:lnTo>
                  <a:lnTo>
                    <a:pt x="13113" y="292"/>
                  </a:lnTo>
                  <a:lnTo>
                    <a:pt x="13181" y="251"/>
                  </a:lnTo>
                  <a:lnTo>
                    <a:pt x="13255" y="197"/>
                  </a:lnTo>
                  <a:lnTo>
                    <a:pt x="13323" y="156"/>
                  </a:lnTo>
                  <a:lnTo>
                    <a:pt x="13370" y="122"/>
                  </a:lnTo>
                  <a:lnTo>
                    <a:pt x="13391" y="102"/>
                  </a:lnTo>
                  <a:lnTo>
                    <a:pt x="13459" y="14"/>
                  </a:lnTo>
                  <a:moveTo>
                    <a:pt x="14808" y="190"/>
                  </a:moveTo>
                  <a:lnTo>
                    <a:pt x="14774" y="190"/>
                  </a:lnTo>
                  <a:lnTo>
                    <a:pt x="14740" y="210"/>
                  </a:lnTo>
                  <a:lnTo>
                    <a:pt x="14672" y="244"/>
                  </a:lnTo>
                  <a:lnTo>
                    <a:pt x="14618" y="271"/>
                  </a:lnTo>
                  <a:lnTo>
                    <a:pt x="14537" y="319"/>
                  </a:lnTo>
                  <a:lnTo>
                    <a:pt x="14482" y="346"/>
                  </a:lnTo>
                  <a:lnTo>
                    <a:pt x="14401" y="393"/>
                  </a:lnTo>
                  <a:lnTo>
                    <a:pt x="14313" y="427"/>
                  </a:lnTo>
                  <a:lnTo>
                    <a:pt x="14211" y="475"/>
                  </a:lnTo>
                  <a:lnTo>
                    <a:pt x="14137" y="509"/>
                  </a:lnTo>
                  <a:lnTo>
                    <a:pt x="14069" y="536"/>
                  </a:lnTo>
                  <a:lnTo>
                    <a:pt x="13994" y="570"/>
                  </a:lnTo>
                  <a:lnTo>
                    <a:pt x="13926" y="597"/>
                  </a:lnTo>
                  <a:lnTo>
                    <a:pt x="13845" y="638"/>
                  </a:lnTo>
                  <a:lnTo>
                    <a:pt x="13743" y="678"/>
                  </a:lnTo>
                  <a:lnTo>
                    <a:pt x="13635" y="732"/>
                  </a:lnTo>
                  <a:lnTo>
                    <a:pt x="13540" y="773"/>
                  </a:lnTo>
                  <a:lnTo>
                    <a:pt x="13438" y="807"/>
                  </a:lnTo>
                  <a:lnTo>
                    <a:pt x="13350" y="841"/>
                  </a:lnTo>
                  <a:lnTo>
                    <a:pt x="13351" y="844"/>
                  </a:lnTo>
                  <a:moveTo>
                    <a:pt x="16876" y="956"/>
                  </a:moveTo>
                  <a:lnTo>
                    <a:pt x="16604" y="949"/>
                  </a:lnTo>
                  <a:lnTo>
                    <a:pt x="15709" y="949"/>
                  </a:lnTo>
                  <a:lnTo>
                    <a:pt x="15425" y="956"/>
                  </a:lnTo>
                  <a:lnTo>
                    <a:pt x="15343" y="956"/>
                  </a:lnTo>
                  <a:lnTo>
                    <a:pt x="15432" y="943"/>
                  </a:lnTo>
                  <a:lnTo>
                    <a:pt x="15499" y="915"/>
                  </a:lnTo>
                  <a:lnTo>
                    <a:pt x="15581" y="888"/>
                  </a:lnTo>
                  <a:lnTo>
                    <a:pt x="15648" y="868"/>
                  </a:lnTo>
                  <a:lnTo>
                    <a:pt x="15703" y="834"/>
                  </a:lnTo>
                  <a:lnTo>
                    <a:pt x="15818" y="773"/>
                  </a:lnTo>
                  <a:lnTo>
                    <a:pt x="15899" y="712"/>
                  </a:lnTo>
                  <a:lnTo>
                    <a:pt x="15967" y="651"/>
                  </a:lnTo>
                  <a:lnTo>
                    <a:pt x="16055" y="556"/>
                  </a:lnTo>
                  <a:lnTo>
                    <a:pt x="16123" y="461"/>
                  </a:lnTo>
                  <a:lnTo>
                    <a:pt x="16157" y="414"/>
                  </a:lnTo>
                  <a:lnTo>
                    <a:pt x="16171" y="393"/>
                  </a:lnTo>
                  <a:lnTo>
                    <a:pt x="16245" y="400"/>
                  </a:lnTo>
                  <a:lnTo>
                    <a:pt x="16374" y="421"/>
                  </a:lnTo>
                  <a:lnTo>
                    <a:pt x="16476" y="441"/>
                  </a:lnTo>
                  <a:lnTo>
                    <a:pt x="16591" y="454"/>
                  </a:lnTo>
                  <a:lnTo>
                    <a:pt x="16693" y="488"/>
                  </a:lnTo>
                  <a:lnTo>
                    <a:pt x="16788" y="522"/>
                  </a:lnTo>
                  <a:lnTo>
                    <a:pt x="16842" y="549"/>
                  </a:lnTo>
                  <a:lnTo>
                    <a:pt x="16876" y="556"/>
                  </a:lnTo>
                  <a:lnTo>
                    <a:pt x="16874" y="555"/>
                  </a:lnTo>
                  <a:moveTo>
                    <a:pt x="261" y="599"/>
                  </a:moveTo>
                  <a:lnTo>
                    <a:pt x="244" y="576"/>
                  </a:lnTo>
                  <a:lnTo>
                    <a:pt x="231" y="549"/>
                  </a:lnTo>
                  <a:lnTo>
                    <a:pt x="197" y="475"/>
                  </a:lnTo>
                  <a:lnTo>
                    <a:pt x="149" y="400"/>
                  </a:lnTo>
                  <a:lnTo>
                    <a:pt x="129" y="339"/>
                  </a:lnTo>
                  <a:lnTo>
                    <a:pt x="102" y="285"/>
                  </a:lnTo>
                  <a:moveTo>
                    <a:pt x="0" y="0"/>
                  </a:moveTo>
                  <a:lnTo>
                    <a:pt x="7" y="34"/>
                  </a:lnTo>
                  <a:lnTo>
                    <a:pt x="20" y="68"/>
                  </a:lnTo>
                  <a:lnTo>
                    <a:pt x="34" y="109"/>
                  </a:lnTo>
                  <a:moveTo>
                    <a:pt x="31" y="107"/>
                  </a:moveTo>
                  <a:lnTo>
                    <a:pt x="41" y="129"/>
                  </a:lnTo>
                  <a:lnTo>
                    <a:pt x="54" y="176"/>
                  </a:lnTo>
                  <a:lnTo>
                    <a:pt x="88" y="258"/>
                  </a:lnTo>
                  <a:lnTo>
                    <a:pt x="102" y="285"/>
                  </a:lnTo>
                  <a:lnTo>
                    <a:pt x="129" y="339"/>
                  </a:lnTo>
                  <a:lnTo>
                    <a:pt x="149" y="400"/>
                  </a:lnTo>
                  <a:lnTo>
                    <a:pt x="197" y="475"/>
                  </a:lnTo>
                  <a:lnTo>
                    <a:pt x="231" y="549"/>
                  </a:lnTo>
                  <a:lnTo>
                    <a:pt x="244" y="576"/>
                  </a:lnTo>
                  <a:moveTo>
                    <a:pt x="5560" y="841"/>
                  </a:moveTo>
                  <a:lnTo>
                    <a:pt x="5336" y="949"/>
                  </a:lnTo>
                  <a:lnTo>
                    <a:pt x="5038" y="1078"/>
                  </a:lnTo>
                  <a:lnTo>
                    <a:pt x="4726" y="1207"/>
                  </a:lnTo>
                  <a:lnTo>
                    <a:pt x="4421" y="1329"/>
                  </a:lnTo>
                  <a:lnTo>
                    <a:pt x="4163" y="1417"/>
                  </a:lnTo>
                  <a:lnTo>
                    <a:pt x="3933" y="1492"/>
                  </a:lnTo>
                  <a:lnTo>
                    <a:pt x="3668" y="1553"/>
                  </a:lnTo>
                  <a:lnTo>
                    <a:pt x="3444" y="1627"/>
                  </a:lnTo>
                  <a:moveTo>
                    <a:pt x="6028" y="753"/>
                  </a:moveTo>
                  <a:lnTo>
                    <a:pt x="5824" y="882"/>
                  </a:lnTo>
                  <a:lnTo>
                    <a:pt x="5567" y="1017"/>
                  </a:lnTo>
                  <a:lnTo>
                    <a:pt x="5329" y="1139"/>
                  </a:lnTo>
                  <a:lnTo>
                    <a:pt x="5065" y="1254"/>
                  </a:lnTo>
                </a:path>
              </a:pathLst>
            </a:custGeom>
            <a:noFill/>
            <a:ln w="1111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6" name="Rectangle 439"/>
            <p:cNvSpPr>
              <a:spLocks noChangeArrowheads="1"/>
            </p:cNvSpPr>
            <p:nvPr/>
          </p:nvSpPr>
          <p:spPr bwMode="auto">
            <a:xfrm>
              <a:off x="6496132" y="2256903"/>
              <a:ext cx="309027" cy="15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Basal</a:t>
              </a: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27" name="Rectangle 440"/>
            <p:cNvSpPr>
              <a:spLocks noChangeArrowheads="1"/>
            </p:cNvSpPr>
            <p:nvPr/>
          </p:nvSpPr>
          <p:spPr bwMode="auto">
            <a:xfrm>
              <a:off x="6789708" y="2256903"/>
              <a:ext cx="619986" cy="15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detachment</a:t>
              </a: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28" name="Rectangle 441"/>
            <p:cNvSpPr>
              <a:spLocks noChangeArrowheads="1"/>
            </p:cNvSpPr>
            <p:nvPr/>
          </p:nvSpPr>
          <p:spPr bwMode="auto">
            <a:xfrm>
              <a:off x="7392311" y="2256903"/>
              <a:ext cx="108160" cy="15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?</a:t>
              </a: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39" name="Freeform 452"/>
            <p:cNvSpPr>
              <a:spLocks/>
            </p:cNvSpPr>
            <p:nvPr/>
          </p:nvSpPr>
          <p:spPr bwMode="auto">
            <a:xfrm>
              <a:off x="2737585" y="2488674"/>
              <a:ext cx="531141" cy="81120"/>
            </a:xfrm>
            <a:custGeom>
              <a:avLst/>
              <a:gdLst>
                <a:gd name="T0" fmla="*/ 0 w 1213"/>
                <a:gd name="T1" fmla="*/ 0 h 183"/>
                <a:gd name="T2" fmla="*/ 0 w 1213"/>
                <a:gd name="T3" fmla="*/ 183 h 183"/>
                <a:gd name="T4" fmla="*/ 1213 w 1213"/>
                <a:gd name="T5" fmla="*/ 183 h 183"/>
                <a:gd name="T6" fmla="*/ 1213 w 1213"/>
                <a:gd name="T7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183">
                  <a:moveTo>
                    <a:pt x="0" y="0"/>
                  </a:moveTo>
                  <a:lnTo>
                    <a:pt x="0" y="183"/>
                  </a:lnTo>
                  <a:lnTo>
                    <a:pt x="1213" y="183"/>
                  </a:lnTo>
                  <a:lnTo>
                    <a:pt x="1213" y="0"/>
                  </a:lnTo>
                </a:path>
              </a:pathLst>
            </a:custGeom>
            <a:noFill/>
            <a:ln w="47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41" name="Rectangle 454"/>
            <p:cNvSpPr>
              <a:spLocks noChangeArrowheads="1"/>
            </p:cNvSpPr>
            <p:nvPr/>
          </p:nvSpPr>
          <p:spPr bwMode="auto">
            <a:xfrm>
              <a:off x="3214647" y="2334160"/>
              <a:ext cx="200868" cy="169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10</a:t>
              </a: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42" name="Rectangle 455"/>
            <p:cNvSpPr>
              <a:spLocks noChangeArrowheads="1"/>
            </p:cNvSpPr>
            <p:nvPr/>
          </p:nvSpPr>
          <p:spPr bwMode="auto">
            <a:xfrm>
              <a:off x="3384612" y="2334160"/>
              <a:ext cx="231771" cy="169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km</a:t>
              </a: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603" name="Rectangle 602"/>
          <p:cNvSpPr/>
          <p:nvPr/>
        </p:nvSpPr>
        <p:spPr>
          <a:xfrm>
            <a:off x="2753460" y="4611709"/>
            <a:ext cx="8349535" cy="804438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8" name="Rectangle 187"/>
          <p:cNvSpPr>
            <a:spLocks noChangeArrowheads="1"/>
          </p:cNvSpPr>
          <p:nvPr/>
        </p:nvSpPr>
        <p:spPr bwMode="auto">
          <a:xfrm>
            <a:off x="11414575" y="4252993"/>
            <a:ext cx="4552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CMP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41" name="Rectangle 194"/>
          <p:cNvSpPr>
            <a:spLocks noChangeArrowheads="1"/>
          </p:cNvSpPr>
          <p:nvPr/>
        </p:nvSpPr>
        <p:spPr bwMode="auto">
          <a:xfrm>
            <a:off x="2118728" y="4257556"/>
            <a:ext cx="4552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4000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43" name="Rectangle 195"/>
          <p:cNvSpPr>
            <a:spLocks noChangeArrowheads="1"/>
          </p:cNvSpPr>
          <p:nvPr/>
        </p:nvSpPr>
        <p:spPr bwMode="auto">
          <a:xfrm>
            <a:off x="5663488" y="4257556"/>
            <a:ext cx="4552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6000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44" name="Rectangle 196"/>
          <p:cNvSpPr>
            <a:spLocks noChangeArrowheads="1"/>
          </p:cNvSpPr>
          <p:nvPr/>
        </p:nvSpPr>
        <p:spPr bwMode="auto">
          <a:xfrm>
            <a:off x="3871328" y="4257556"/>
            <a:ext cx="4552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5000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645" name="Group 644"/>
          <p:cNvGrpSpPr/>
          <p:nvPr/>
        </p:nvGrpSpPr>
        <p:grpSpPr>
          <a:xfrm>
            <a:off x="1739994" y="4542659"/>
            <a:ext cx="9408099" cy="2044798"/>
            <a:chOff x="1249681" y="3807036"/>
            <a:chExt cx="9408099" cy="2044798"/>
          </a:xfrm>
        </p:grpSpPr>
        <p:grpSp>
          <p:nvGrpSpPr>
            <p:cNvPr id="646" name="Group 645"/>
            <p:cNvGrpSpPr/>
            <p:nvPr/>
          </p:nvGrpSpPr>
          <p:grpSpPr>
            <a:xfrm flipV="1">
              <a:off x="1295400" y="3807036"/>
              <a:ext cx="9311435" cy="64342"/>
              <a:chOff x="1295400" y="3768073"/>
              <a:chExt cx="9311435" cy="46807"/>
            </a:xfrm>
          </p:grpSpPr>
          <p:sp>
            <p:nvSpPr>
              <p:cNvPr id="691" name="Line 137"/>
              <p:cNvSpPr>
                <a:spLocks noChangeShapeType="1"/>
              </p:cNvSpPr>
              <p:nvPr/>
            </p:nvSpPr>
            <p:spPr bwMode="auto">
              <a:xfrm>
                <a:off x="1295400" y="3769161"/>
                <a:ext cx="9311435" cy="0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692" name="Group 691"/>
              <p:cNvGrpSpPr/>
              <p:nvPr/>
            </p:nvGrpSpPr>
            <p:grpSpPr>
              <a:xfrm>
                <a:off x="2190920" y="3769161"/>
                <a:ext cx="8415915" cy="45719"/>
                <a:chOff x="3813175" y="6018718"/>
                <a:chExt cx="9169400" cy="86284"/>
              </a:xfrm>
            </p:grpSpPr>
            <p:grpSp>
              <p:nvGrpSpPr>
                <p:cNvPr id="699" name="Group 698"/>
                <p:cNvGrpSpPr/>
                <p:nvPr/>
              </p:nvGrpSpPr>
              <p:grpSpPr>
                <a:xfrm>
                  <a:off x="3813175" y="6027214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724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5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6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7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8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9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30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700" name="Group 699"/>
                <p:cNvGrpSpPr/>
                <p:nvPr/>
              </p:nvGrpSpPr>
              <p:grpSpPr>
                <a:xfrm>
                  <a:off x="6105525" y="6027214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717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8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9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0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1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2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3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701" name="Group 700"/>
                <p:cNvGrpSpPr/>
                <p:nvPr/>
              </p:nvGrpSpPr>
              <p:grpSpPr>
                <a:xfrm>
                  <a:off x="8397875" y="6018718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710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1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2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3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4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5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6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702" name="Group 701"/>
                <p:cNvGrpSpPr/>
                <p:nvPr/>
              </p:nvGrpSpPr>
              <p:grpSpPr>
                <a:xfrm>
                  <a:off x="10690225" y="6018718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703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4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5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6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7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8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9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693" name="Line 72"/>
              <p:cNvSpPr>
                <a:spLocks noChangeShapeType="1"/>
              </p:cNvSpPr>
              <p:nvPr/>
            </p:nvSpPr>
            <p:spPr bwMode="auto">
              <a:xfrm>
                <a:off x="1839771" y="3769755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4" name="Line 73"/>
              <p:cNvSpPr>
                <a:spLocks noChangeShapeType="1"/>
              </p:cNvSpPr>
              <p:nvPr/>
            </p:nvSpPr>
            <p:spPr bwMode="auto">
              <a:xfrm>
                <a:off x="2189463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5" name="Line 74"/>
              <p:cNvSpPr>
                <a:spLocks noChangeShapeType="1"/>
              </p:cNvSpPr>
              <p:nvPr/>
            </p:nvSpPr>
            <p:spPr bwMode="auto">
              <a:xfrm>
                <a:off x="2539154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6" name="Line 75"/>
              <p:cNvSpPr>
                <a:spLocks noChangeShapeType="1"/>
              </p:cNvSpPr>
              <p:nvPr/>
            </p:nvSpPr>
            <p:spPr bwMode="auto">
              <a:xfrm>
                <a:off x="2890304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7" name="Line 76"/>
              <p:cNvSpPr>
                <a:spLocks noChangeShapeType="1"/>
              </p:cNvSpPr>
              <p:nvPr/>
            </p:nvSpPr>
            <p:spPr bwMode="auto">
              <a:xfrm>
                <a:off x="3241452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8" name="Line 77"/>
              <p:cNvSpPr>
                <a:spLocks noChangeShapeType="1"/>
              </p:cNvSpPr>
              <p:nvPr/>
            </p:nvSpPr>
            <p:spPr bwMode="auto">
              <a:xfrm>
                <a:off x="1488622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47" name="Group 646"/>
            <p:cNvGrpSpPr/>
            <p:nvPr/>
          </p:nvGrpSpPr>
          <p:grpSpPr>
            <a:xfrm>
              <a:off x="10612061" y="3861381"/>
              <a:ext cx="45719" cy="1983795"/>
              <a:chOff x="10688309" y="3851278"/>
              <a:chExt cx="46654" cy="1992843"/>
            </a:xfrm>
          </p:grpSpPr>
          <p:sp>
            <p:nvSpPr>
              <p:cNvPr id="670" name="Line 137"/>
              <p:cNvSpPr>
                <a:spLocks noChangeShapeType="1"/>
              </p:cNvSpPr>
              <p:nvPr/>
            </p:nvSpPr>
            <p:spPr bwMode="auto">
              <a:xfrm rot="16200000" flipH="1">
                <a:off x="9692822" y="4847700"/>
                <a:ext cx="1992843" cy="0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671" name="Group 670"/>
              <p:cNvGrpSpPr/>
              <p:nvPr/>
            </p:nvGrpSpPr>
            <p:grpSpPr>
              <a:xfrm rot="16200000" flipH="1">
                <a:off x="10314831" y="4629444"/>
                <a:ext cx="794545" cy="45719"/>
                <a:chOff x="6013873" y="3669632"/>
                <a:chExt cx="2292350" cy="77788"/>
              </a:xfrm>
            </p:grpSpPr>
            <p:sp>
              <p:nvSpPr>
                <p:cNvPr id="684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5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6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7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8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9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0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72" name="Group 671"/>
              <p:cNvGrpSpPr/>
              <p:nvPr/>
            </p:nvGrpSpPr>
            <p:grpSpPr>
              <a:xfrm rot="16200000" flipH="1">
                <a:off x="10314831" y="5423988"/>
                <a:ext cx="794545" cy="45719"/>
                <a:chOff x="6013873" y="3669632"/>
                <a:chExt cx="2292350" cy="77788"/>
              </a:xfrm>
            </p:grpSpPr>
            <p:sp>
              <p:nvSpPr>
                <p:cNvPr id="677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8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9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0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1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2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3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73" name="Line 73"/>
              <p:cNvSpPr>
                <a:spLocks noChangeShapeType="1"/>
              </p:cNvSpPr>
              <p:nvPr/>
            </p:nvSpPr>
            <p:spPr bwMode="auto">
              <a:xfrm rot="16200000" flipH="1">
                <a:off x="10710236" y="3833666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4" name="Line 74"/>
              <p:cNvSpPr>
                <a:spLocks noChangeShapeType="1"/>
              </p:cNvSpPr>
              <p:nvPr/>
            </p:nvSpPr>
            <p:spPr bwMode="auto">
              <a:xfrm rot="16200000" flipH="1">
                <a:off x="10710236" y="3965723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5" name="Line 75"/>
              <p:cNvSpPr>
                <a:spLocks noChangeShapeType="1"/>
              </p:cNvSpPr>
              <p:nvPr/>
            </p:nvSpPr>
            <p:spPr bwMode="auto">
              <a:xfrm rot="16200000" flipH="1">
                <a:off x="10710236" y="4098331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6" name="Line 76"/>
              <p:cNvSpPr>
                <a:spLocks noChangeShapeType="1"/>
              </p:cNvSpPr>
              <p:nvPr/>
            </p:nvSpPr>
            <p:spPr bwMode="auto">
              <a:xfrm rot="16200000" flipH="1">
                <a:off x="10710236" y="4230939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48" name="Group 647"/>
            <p:cNvGrpSpPr/>
            <p:nvPr/>
          </p:nvGrpSpPr>
          <p:grpSpPr>
            <a:xfrm flipH="1">
              <a:off x="1249681" y="3868039"/>
              <a:ext cx="45719" cy="1983795"/>
              <a:chOff x="10688309" y="3851278"/>
              <a:chExt cx="46654" cy="1992843"/>
            </a:xfrm>
          </p:grpSpPr>
          <p:sp>
            <p:nvSpPr>
              <p:cNvPr id="649" name="Line 137"/>
              <p:cNvSpPr>
                <a:spLocks noChangeShapeType="1"/>
              </p:cNvSpPr>
              <p:nvPr/>
            </p:nvSpPr>
            <p:spPr bwMode="auto">
              <a:xfrm rot="16200000" flipH="1">
                <a:off x="9692822" y="4847700"/>
                <a:ext cx="1992843" cy="0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650" name="Group 649"/>
              <p:cNvGrpSpPr/>
              <p:nvPr/>
            </p:nvGrpSpPr>
            <p:grpSpPr>
              <a:xfrm rot="16200000" flipH="1">
                <a:off x="10314831" y="4629444"/>
                <a:ext cx="794545" cy="45719"/>
                <a:chOff x="6013873" y="3669632"/>
                <a:chExt cx="2292350" cy="77788"/>
              </a:xfrm>
            </p:grpSpPr>
            <p:sp>
              <p:nvSpPr>
                <p:cNvPr id="663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4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5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6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7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8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9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51" name="Group 650"/>
              <p:cNvGrpSpPr/>
              <p:nvPr/>
            </p:nvGrpSpPr>
            <p:grpSpPr>
              <a:xfrm rot="16200000" flipH="1">
                <a:off x="10314831" y="5423988"/>
                <a:ext cx="794545" cy="45719"/>
                <a:chOff x="6013873" y="3669632"/>
                <a:chExt cx="2292350" cy="77788"/>
              </a:xfrm>
            </p:grpSpPr>
            <p:sp>
              <p:nvSpPr>
                <p:cNvPr id="656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7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8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9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0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1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2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52" name="Line 73"/>
              <p:cNvSpPr>
                <a:spLocks noChangeShapeType="1"/>
              </p:cNvSpPr>
              <p:nvPr/>
            </p:nvSpPr>
            <p:spPr bwMode="auto">
              <a:xfrm rot="16200000" flipH="1">
                <a:off x="10710236" y="3833666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3" name="Line 74"/>
              <p:cNvSpPr>
                <a:spLocks noChangeShapeType="1"/>
              </p:cNvSpPr>
              <p:nvPr/>
            </p:nvSpPr>
            <p:spPr bwMode="auto">
              <a:xfrm rot="16200000" flipH="1">
                <a:off x="10710236" y="3965723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4" name="Line 75"/>
              <p:cNvSpPr>
                <a:spLocks noChangeShapeType="1"/>
              </p:cNvSpPr>
              <p:nvPr/>
            </p:nvSpPr>
            <p:spPr bwMode="auto">
              <a:xfrm rot="16200000" flipH="1">
                <a:off x="10710236" y="4098331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5" name="Line 76"/>
              <p:cNvSpPr>
                <a:spLocks noChangeShapeType="1"/>
              </p:cNvSpPr>
              <p:nvPr/>
            </p:nvSpPr>
            <p:spPr bwMode="auto">
              <a:xfrm rot="16200000" flipH="1">
                <a:off x="10710236" y="4230939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31" name="Rectangle 194"/>
          <p:cNvSpPr>
            <a:spLocks noChangeArrowheads="1"/>
          </p:cNvSpPr>
          <p:nvPr/>
        </p:nvSpPr>
        <p:spPr bwMode="auto">
          <a:xfrm>
            <a:off x="7422474" y="4259143"/>
            <a:ext cx="4552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7000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32" name="Rectangle 195"/>
          <p:cNvSpPr>
            <a:spLocks noChangeArrowheads="1"/>
          </p:cNvSpPr>
          <p:nvPr/>
        </p:nvSpPr>
        <p:spPr bwMode="auto">
          <a:xfrm>
            <a:off x="10889846" y="4259143"/>
            <a:ext cx="4552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9000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33" name="Rectangle 196"/>
          <p:cNvSpPr>
            <a:spLocks noChangeArrowheads="1"/>
          </p:cNvSpPr>
          <p:nvPr/>
        </p:nvSpPr>
        <p:spPr bwMode="auto">
          <a:xfrm>
            <a:off x="9157466" y="4259143"/>
            <a:ext cx="4552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8000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734" name="Straight Connector 733"/>
          <p:cNvCxnSpPr/>
          <p:nvPr/>
        </p:nvCxnSpPr>
        <p:spPr>
          <a:xfrm>
            <a:off x="2052090" y="6491012"/>
            <a:ext cx="8490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5" name="Rectangle 187"/>
          <p:cNvSpPr>
            <a:spLocks noChangeArrowheads="1"/>
          </p:cNvSpPr>
          <p:nvPr/>
        </p:nvSpPr>
        <p:spPr bwMode="auto">
          <a:xfrm>
            <a:off x="2212343" y="6248111"/>
            <a:ext cx="48731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 km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36" name="Rectangle 194"/>
          <p:cNvSpPr>
            <a:spLocks noChangeArrowheads="1"/>
          </p:cNvSpPr>
          <p:nvPr/>
        </p:nvSpPr>
        <p:spPr bwMode="auto">
          <a:xfrm>
            <a:off x="1462780" y="6475476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15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37" name="Rectangle 194"/>
          <p:cNvSpPr>
            <a:spLocks noChangeArrowheads="1"/>
          </p:cNvSpPr>
          <p:nvPr/>
        </p:nvSpPr>
        <p:spPr bwMode="auto">
          <a:xfrm>
            <a:off x="1462780" y="5814144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38" name="Rectangle 194"/>
          <p:cNvSpPr>
            <a:spLocks noChangeArrowheads="1"/>
          </p:cNvSpPr>
          <p:nvPr/>
        </p:nvSpPr>
        <p:spPr bwMode="auto">
          <a:xfrm>
            <a:off x="1566670" y="5143328"/>
            <a:ext cx="1138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39" name="Rectangle 194"/>
          <p:cNvSpPr>
            <a:spLocks noChangeArrowheads="1"/>
          </p:cNvSpPr>
          <p:nvPr/>
        </p:nvSpPr>
        <p:spPr bwMode="auto">
          <a:xfrm>
            <a:off x="1576010" y="4488599"/>
            <a:ext cx="1138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40" name="Rectangle 194"/>
          <p:cNvSpPr>
            <a:spLocks noChangeArrowheads="1"/>
          </p:cNvSpPr>
          <p:nvPr/>
        </p:nvSpPr>
        <p:spPr bwMode="auto">
          <a:xfrm>
            <a:off x="11209974" y="6450332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45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41" name="Rectangle 194"/>
          <p:cNvSpPr>
            <a:spLocks noChangeArrowheads="1"/>
          </p:cNvSpPr>
          <p:nvPr/>
        </p:nvSpPr>
        <p:spPr bwMode="auto">
          <a:xfrm>
            <a:off x="11219314" y="5805366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42" name="Rectangle 194"/>
          <p:cNvSpPr>
            <a:spLocks noChangeArrowheads="1"/>
          </p:cNvSpPr>
          <p:nvPr/>
        </p:nvSpPr>
        <p:spPr bwMode="auto">
          <a:xfrm>
            <a:off x="11194880" y="5142122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15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43" name="Rectangle 194"/>
          <p:cNvSpPr>
            <a:spLocks noChangeArrowheads="1"/>
          </p:cNvSpPr>
          <p:nvPr/>
        </p:nvSpPr>
        <p:spPr bwMode="auto">
          <a:xfrm>
            <a:off x="11204220" y="4476206"/>
            <a:ext cx="1138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44" name="Rectangle 196"/>
          <p:cNvSpPr>
            <a:spLocks noChangeArrowheads="1"/>
          </p:cNvSpPr>
          <p:nvPr/>
        </p:nvSpPr>
        <p:spPr bwMode="auto">
          <a:xfrm rot="16200000">
            <a:off x="504467" y="5454458"/>
            <a:ext cx="160755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Two-way Time (s)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45" name="Rectangle 196"/>
          <p:cNvSpPr>
            <a:spLocks noChangeArrowheads="1"/>
          </p:cNvSpPr>
          <p:nvPr/>
        </p:nvSpPr>
        <p:spPr bwMode="auto">
          <a:xfrm rot="5400000">
            <a:off x="10728466" y="5454459"/>
            <a:ext cx="181819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Approx’ Depth  (km)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746" name="Group 745"/>
          <p:cNvGrpSpPr/>
          <p:nvPr/>
        </p:nvGrpSpPr>
        <p:grpSpPr>
          <a:xfrm>
            <a:off x="1782969" y="4618789"/>
            <a:ext cx="9317037" cy="1724025"/>
            <a:chOff x="1279525" y="1336676"/>
            <a:chExt cx="9317037" cy="1724025"/>
          </a:xfrm>
        </p:grpSpPr>
        <p:sp>
          <p:nvSpPr>
            <p:cNvPr id="747" name="Freeform 55"/>
            <p:cNvSpPr>
              <a:spLocks noEditPoints="1"/>
            </p:cNvSpPr>
            <p:nvPr/>
          </p:nvSpPr>
          <p:spPr bwMode="auto">
            <a:xfrm>
              <a:off x="1290638" y="1336676"/>
              <a:ext cx="2536825" cy="1033463"/>
            </a:xfrm>
            <a:custGeom>
              <a:avLst/>
              <a:gdLst>
                <a:gd name="T0" fmla="*/ 318 w 6485"/>
                <a:gd name="T1" fmla="*/ 64 h 2645"/>
                <a:gd name="T2" fmla="*/ 495 w 6485"/>
                <a:gd name="T3" fmla="*/ 134 h 2645"/>
                <a:gd name="T4" fmla="*/ 750 w 6485"/>
                <a:gd name="T5" fmla="*/ 170 h 2645"/>
                <a:gd name="T6" fmla="*/ 940 w 6485"/>
                <a:gd name="T7" fmla="*/ 168 h 2645"/>
                <a:gd name="T8" fmla="*/ 990 w 6485"/>
                <a:gd name="T9" fmla="*/ 78 h 2645"/>
                <a:gd name="T10" fmla="*/ 474 w 6485"/>
                <a:gd name="T11" fmla="*/ 552 h 2645"/>
                <a:gd name="T12" fmla="*/ 622 w 6485"/>
                <a:gd name="T13" fmla="*/ 389 h 2645"/>
                <a:gd name="T14" fmla="*/ 1167 w 6485"/>
                <a:gd name="T15" fmla="*/ 325 h 2645"/>
                <a:gd name="T16" fmla="*/ 1327 w 6485"/>
                <a:gd name="T17" fmla="*/ 248 h 2645"/>
                <a:gd name="T18" fmla="*/ 1478 w 6485"/>
                <a:gd name="T19" fmla="*/ 212 h 2645"/>
                <a:gd name="T20" fmla="*/ 1570 w 6485"/>
                <a:gd name="T21" fmla="*/ 156 h 2645"/>
                <a:gd name="T22" fmla="*/ 1386 w 6485"/>
                <a:gd name="T23" fmla="*/ 347 h 2645"/>
                <a:gd name="T24" fmla="*/ 1591 w 6485"/>
                <a:gd name="T25" fmla="*/ 248 h 2645"/>
                <a:gd name="T26" fmla="*/ 262 w 6485"/>
                <a:gd name="T27" fmla="*/ 792 h 2645"/>
                <a:gd name="T28" fmla="*/ 573 w 6485"/>
                <a:gd name="T29" fmla="*/ 714 h 2645"/>
                <a:gd name="T30" fmla="*/ 241 w 6485"/>
                <a:gd name="T31" fmla="*/ 1075 h 2645"/>
                <a:gd name="T32" fmla="*/ 502 w 6485"/>
                <a:gd name="T33" fmla="*/ 955 h 2645"/>
                <a:gd name="T34" fmla="*/ 969 w 6485"/>
                <a:gd name="T35" fmla="*/ 622 h 2645"/>
                <a:gd name="T36" fmla="*/ 962 w 6485"/>
                <a:gd name="T37" fmla="*/ 898 h 2645"/>
                <a:gd name="T38" fmla="*/ 1542 w 6485"/>
                <a:gd name="T39" fmla="*/ 573 h 2645"/>
                <a:gd name="T40" fmla="*/ 2037 w 6485"/>
                <a:gd name="T41" fmla="*/ 255 h 2645"/>
                <a:gd name="T42" fmla="*/ 2044 w 6485"/>
                <a:gd name="T43" fmla="*/ 290 h 2645"/>
                <a:gd name="T44" fmla="*/ 2320 w 6485"/>
                <a:gd name="T45" fmla="*/ 156 h 2645"/>
                <a:gd name="T46" fmla="*/ 2291 w 6485"/>
                <a:gd name="T47" fmla="*/ 262 h 2645"/>
                <a:gd name="T48" fmla="*/ 799 w 6485"/>
                <a:gd name="T49" fmla="*/ 1117 h 2645"/>
                <a:gd name="T50" fmla="*/ 1110 w 6485"/>
                <a:gd name="T51" fmla="*/ 1047 h 2645"/>
                <a:gd name="T52" fmla="*/ 1393 w 6485"/>
                <a:gd name="T53" fmla="*/ 1054 h 2645"/>
                <a:gd name="T54" fmla="*/ 1810 w 6485"/>
                <a:gd name="T55" fmla="*/ 1181 h 2645"/>
                <a:gd name="T56" fmla="*/ 2404 w 6485"/>
                <a:gd name="T57" fmla="*/ 1429 h 2645"/>
                <a:gd name="T58" fmla="*/ 3083 w 6485"/>
                <a:gd name="T59" fmla="*/ 1754 h 2645"/>
                <a:gd name="T60" fmla="*/ 3720 w 6485"/>
                <a:gd name="T61" fmla="*/ 2015 h 2645"/>
                <a:gd name="T62" fmla="*/ 4292 w 6485"/>
                <a:gd name="T63" fmla="*/ 2199 h 2645"/>
                <a:gd name="T64" fmla="*/ 5127 w 6485"/>
                <a:gd name="T65" fmla="*/ 2411 h 2645"/>
                <a:gd name="T66" fmla="*/ 5466 w 6485"/>
                <a:gd name="T67" fmla="*/ 2503 h 2645"/>
                <a:gd name="T68" fmla="*/ 5735 w 6485"/>
                <a:gd name="T69" fmla="*/ 2581 h 2645"/>
                <a:gd name="T70" fmla="*/ 4688 w 6485"/>
                <a:gd name="T71" fmla="*/ 2164 h 2645"/>
                <a:gd name="T72" fmla="*/ 5035 w 6485"/>
                <a:gd name="T73" fmla="*/ 2185 h 2645"/>
                <a:gd name="T74" fmla="*/ 5282 w 6485"/>
                <a:gd name="T75" fmla="*/ 2263 h 2645"/>
                <a:gd name="T76" fmla="*/ 5410 w 6485"/>
                <a:gd name="T77" fmla="*/ 2320 h 2645"/>
                <a:gd name="T78" fmla="*/ 5756 w 6485"/>
                <a:gd name="T79" fmla="*/ 2461 h 2645"/>
                <a:gd name="T80" fmla="*/ 6343 w 6485"/>
                <a:gd name="T81" fmla="*/ 2645 h 2645"/>
                <a:gd name="T82" fmla="*/ 6082 w 6485"/>
                <a:gd name="T83" fmla="*/ 2411 h 2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85" h="2645">
                  <a:moveTo>
                    <a:pt x="248" y="0"/>
                  </a:moveTo>
                  <a:lnTo>
                    <a:pt x="283" y="35"/>
                  </a:lnTo>
                  <a:lnTo>
                    <a:pt x="318" y="64"/>
                  </a:lnTo>
                  <a:lnTo>
                    <a:pt x="361" y="85"/>
                  </a:lnTo>
                  <a:lnTo>
                    <a:pt x="431" y="113"/>
                  </a:lnTo>
                  <a:lnTo>
                    <a:pt x="495" y="134"/>
                  </a:lnTo>
                  <a:lnTo>
                    <a:pt x="580" y="149"/>
                  </a:lnTo>
                  <a:lnTo>
                    <a:pt x="672" y="163"/>
                  </a:lnTo>
                  <a:lnTo>
                    <a:pt x="750" y="170"/>
                  </a:lnTo>
                  <a:lnTo>
                    <a:pt x="813" y="177"/>
                  </a:lnTo>
                  <a:lnTo>
                    <a:pt x="912" y="177"/>
                  </a:lnTo>
                  <a:lnTo>
                    <a:pt x="940" y="168"/>
                  </a:lnTo>
                  <a:lnTo>
                    <a:pt x="962" y="149"/>
                  </a:lnTo>
                  <a:lnTo>
                    <a:pt x="976" y="120"/>
                  </a:lnTo>
                  <a:lnTo>
                    <a:pt x="990" y="78"/>
                  </a:lnTo>
                  <a:lnTo>
                    <a:pt x="997" y="35"/>
                  </a:lnTo>
                  <a:lnTo>
                    <a:pt x="997" y="0"/>
                  </a:lnTo>
                  <a:moveTo>
                    <a:pt x="474" y="552"/>
                  </a:moveTo>
                  <a:lnTo>
                    <a:pt x="516" y="509"/>
                  </a:lnTo>
                  <a:lnTo>
                    <a:pt x="566" y="453"/>
                  </a:lnTo>
                  <a:lnTo>
                    <a:pt x="622" y="389"/>
                  </a:lnTo>
                  <a:lnTo>
                    <a:pt x="672" y="325"/>
                  </a:lnTo>
                  <a:lnTo>
                    <a:pt x="693" y="297"/>
                  </a:lnTo>
                  <a:moveTo>
                    <a:pt x="1167" y="325"/>
                  </a:moveTo>
                  <a:lnTo>
                    <a:pt x="1294" y="269"/>
                  </a:lnTo>
                  <a:lnTo>
                    <a:pt x="1330" y="248"/>
                  </a:lnTo>
                  <a:moveTo>
                    <a:pt x="1327" y="248"/>
                  </a:moveTo>
                  <a:lnTo>
                    <a:pt x="1352" y="234"/>
                  </a:lnTo>
                  <a:moveTo>
                    <a:pt x="1429" y="233"/>
                  </a:moveTo>
                  <a:lnTo>
                    <a:pt x="1478" y="212"/>
                  </a:lnTo>
                  <a:lnTo>
                    <a:pt x="1513" y="198"/>
                  </a:lnTo>
                  <a:lnTo>
                    <a:pt x="1542" y="184"/>
                  </a:lnTo>
                  <a:lnTo>
                    <a:pt x="1570" y="156"/>
                  </a:lnTo>
                  <a:moveTo>
                    <a:pt x="1252" y="410"/>
                  </a:moveTo>
                  <a:lnTo>
                    <a:pt x="1308" y="382"/>
                  </a:lnTo>
                  <a:lnTo>
                    <a:pt x="1386" y="347"/>
                  </a:lnTo>
                  <a:lnTo>
                    <a:pt x="1478" y="311"/>
                  </a:lnTo>
                  <a:lnTo>
                    <a:pt x="1556" y="269"/>
                  </a:lnTo>
                  <a:lnTo>
                    <a:pt x="1591" y="248"/>
                  </a:lnTo>
                  <a:moveTo>
                    <a:pt x="0" y="820"/>
                  </a:moveTo>
                  <a:lnTo>
                    <a:pt x="127" y="806"/>
                  </a:lnTo>
                  <a:lnTo>
                    <a:pt x="262" y="792"/>
                  </a:lnTo>
                  <a:lnTo>
                    <a:pt x="382" y="764"/>
                  </a:lnTo>
                  <a:lnTo>
                    <a:pt x="509" y="728"/>
                  </a:lnTo>
                  <a:lnTo>
                    <a:pt x="573" y="714"/>
                  </a:lnTo>
                  <a:lnTo>
                    <a:pt x="736" y="679"/>
                  </a:lnTo>
                  <a:lnTo>
                    <a:pt x="969" y="622"/>
                  </a:lnTo>
                  <a:moveTo>
                    <a:pt x="241" y="1075"/>
                  </a:moveTo>
                  <a:lnTo>
                    <a:pt x="325" y="1040"/>
                  </a:lnTo>
                  <a:lnTo>
                    <a:pt x="396" y="1004"/>
                  </a:lnTo>
                  <a:lnTo>
                    <a:pt x="502" y="955"/>
                  </a:lnTo>
                  <a:lnTo>
                    <a:pt x="615" y="884"/>
                  </a:lnTo>
                  <a:lnTo>
                    <a:pt x="743" y="792"/>
                  </a:lnTo>
                  <a:lnTo>
                    <a:pt x="969" y="622"/>
                  </a:lnTo>
                  <a:moveTo>
                    <a:pt x="538" y="1054"/>
                  </a:moveTo>
                  <a:lnTo>
                    <a:pt x="665" y="1011"/>
                  </a:lnTo>
                  <a:lnTo>
                    <a:pt x="962" y="898"/>
                  </a:lnTo>
                  <a:lnTo>
                    <a:pt x="1139" y="813"/>
                  </a:lnTo>
                  <a:lnTo>
                    <a:pt x="1337" y="700"/>
                  </a:lnTo>
                  <a:lnTo>
                    <a:pt x="1542" y="573"/>
                  </a:lnTo>
                  <a:lnTo>
                    <a:pt x="1768" y="424"/>
                  </a:lnTo>
                  <a:lnTo>
                    <a:pt x="1931" y="318"/>
                  </a:lnTo>
                  <a:lnTo>
                    <a:pt x="2037" y="255"/>
                  </a:lnTo>
                  <a:moveTo>
                    <a:pt x="1952" y="304"/>
                  </a:moveTo>
                  <a:lnTo>
                    <a:pt x="2001" y="304"/>
                  </a:lnTo>
                  <a:lnTo>
                    <a:pt x="2044" y="290"/>
                  </a:lnTo>
                  <a:lnTo>
                    <a:pt x="2129" y="248"/>
                  </a:lnTo>
                  <a:lnTo>
                    <a:pt x="2263" y="177"/>
                  </a:lnTo>
                  <a:lnTo>
                    <a:pt x="2320" y="156"/>
                  </a:lnTo>
                  <a:moveTo>
                    <a:pt x="2164" y="325"/>
                  </a:moveTo>
                  <a:lnTo>
                    <a:pt x="2242" y="290"/>
                  </a:lnTo>
                  <a:lnTo>
                    <a:pt x="2291" y="262"/>
                  </a:lnTo>
                  <a:moveTo>
                    <a:pt x="693" y="1160"/>
                  </a:moveTo>
                  <a:lnTo>
                    <a:pt x="750" y="1139"/>
                  </a:lnTo>
                  <a:lnTo>
                    <a:pt x="799" y="1117"/>
                  </a:lnTo>
                  <a:lnTo>
                    <a:pt x="877" y="1089"/>
                  </a:lnTo>
                  <a:lnTo>
                    <a:pt x="941" y="1075"/>
                  </a:lnTo>
                  <a:lnTo>
                    <a:pt x="1110" y="1047"/>
                  </a:lnTo>
                  <a:lnTo>
                    <a:pt x="1216" y="1040"/>
                  </a:lnTo>
                  <a:lnTo>
                    <a:pt x="1315" y="1040"/>
                  </a:lnTo>
                  <a:lnTo>
                    <a:pt x="1393" y="1054"/>
                  </a:lnTo>
                  <a:lnTo>
                    <a:pt x="1506" y="1075"/>
                  </a:lnTo>
                  <a:lnTo>
                    <a:pt x="1634" y="1110"/>
                  </a:lnTo>
                  <a:lnTo>
                    <a:pt x="1810" y="1181"/>
                  </a:lnTo>
                  <a:lnTo>
                    <a:pt x="1994" y="1252"/>
                  </a:lnTo>
                  <a:lnTo>
                    <a:pt x="2206" y="1337"/>
                  </a:lnTo>
                  <a:lnTo>
                    <a:pt x="2404" y="1429"/>
                  </a:lnTo>
                  <a:lnTo>
                    <a:pt x="2567" y="1499"/>
                  </a:lnTo>
                  <a:lnTo>
                    <a:pt x="2857" y="1648"/>
                  </a:lnTo>
                  <a:lnTo>
                    <a:pt x="3083" y="1754"/>
                  </a:lnTo>
                  <a:lnTo>
                    <a:pt x="3274" y="1839"/>
                  </a:lnTo>
                  <a:lnTo>
                    <a:pt x="3479" y="1916"/>
                  </a:lnTo>
                  <a:lnTo>
                    <a:pt x="3720" y="2015"/>
                  </a:lnTo>
                  <a:lnTo>
                    <a:pt x="3882" y="2072"/>
                  </a:lnTo>
                  <a:lnTo>
                    <a:pt x="4045" y="2121"/>
                  </a:lnTo>
                  <a:lnTo>
                    <a:pt x="4292" y="2199"/>
                  </a:lnTo>
                  <a:lnTo>
                    <a:pt x="4597" y="2305"/>
                  </a:lnTo>
                  <a:lnTo>
                    <a:pt x="4787" y="2355"/>
                  </a:lnTo>
                  <a:lnTo>
                    <a:pt x="5127" y="2411"/>
                  </a:lnTo>
                  <a:moveTo>
                    <a:pt x="5212" y="2433"/>
                  </a:moveTo>
                  <a:lnTo>
                    <a:pt x="5360" y="2468"/>
                  </a:lnTo>
                  <a:lnTo>
                    <a:pt x="5466" y="2503"/>
                  </a:lnTo>
                  <a:moveTo>
                    <a:pt x="5594" y="2546"/>
                  </a:moveTo>
                  <a:lnTo>
                    <a:pt x="5664" y="2560"/>
                  </a:lnTo>
                  <a:lnTo>
                    <a:pt x="5735" y="2581"/>
                  </a:lnTo>
                  <a:moveTo>
                    <a:pt x="4526" y="2171"/>
                  </a:moveTo>
                  <a:lnTo>
                    <a:pt x="4604" y="2171"/>
                  </a:lnTo>
                  <a:lnTo>
                    <a:pt x="4688" y="2164"/>
                  </a:lnTo>
                  <a:lnTo>
                    <a:pt x="4851" y="2164"/>
                  </a:lnTo>
                  <a:moveTo>
                    <a:pt x="4950" y="2178"/>
                  </a:moveTo>
                  <a:lnTo>
                    <a:pt x="5035" y="2185"/>
                  </a:lnTo>
                  <a:lnTo>
                    <a:pt x="5134" y="2213"/>
                  </a:lnTo>
                  <a:moveTo>
                    <a:pt x="5205" y="2235"/>
                  </a:moveTo>
                  <a:lnTo>
                    <a:pt x="5282" y="2263"/>
                  </a:lnTo>
                  <a:lnTo>
                    <a:pt x="5299" y="2273"/>
                  </a:lnTo>
                  <a:moveTo>
                    <a:pt x="5339" y="2284"/>
                  </a:moveTo>
                  <a:lnTo>
                    <a:pt x="5410" y="2320"/>
                  </a:lnTo>
                  <a:moveTo>
                    <a:pt x="5579" y="2383"/>
                  </a:moveTo>
                  <a:lnTo>
                    <a:pt x="5671" y="2418"/>
                  </a:lnTo>
                  <a:lnTo>
                    <a:pt x="5756" y="2461"/>
                  </a:lnTo>
                  <a:moveTo>
                    <a:pt x="6082" y="2567"/>
                  </a:moveTo>
                  <a:lnTo>
                    <a:pt x="6195" y="2602"/>
                  </a:lnTo>
                  <a:lnTo>
                    <a:pt x="6343" y="2645"/>
                  </a:lnTo>
                  <a:moveTo>
                    <a:pt x="5777" y="2305"/>
                  </a:moveTo>
                  <a:lnTo>
                    <a:pt x="5926" y="2355"/>
                  </a:lnTo>
                  <a:lnTo>
                    <a:pt x="6082" y="2411"/>
                  </a:lnTo>
                  <a:lnTo>
                    <a:pt x="6393" y="2496"/>
                  </a:lnTo>
                  <a:lnTo>
                    <a:pt x="6485" y="2517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48" name="Freeform 56"/>
            <p:cNvSpPr>
              <a:spLocks noEditPoints="1"/>
            </p:cNvSpPr>
            <p:nvPr/>
          </p:nvSpPr>
          <p:spPr bwMode="auto">
            <a:xfrm>
              <a:off x="1671638" y="1384301"/>
              <a:ext cx="3014662" cy="996950"/>
            </a:xfrm>
            <a:custGeom>
              <a:avLst/>
              <a:gdLst>
                <a:gd name="T0" fmla="*/ 5848 w 7701"/>
                <a:gd name="T1" fmla="*/ 2482 h 2553"/>
                <a:gd name="T2" fmla="*/ 6265 w 7701"/>
                <a:gd name="T3" fmla="*/ 2553 h 2553"/>
                <a:gd name="T4" fmla="*/ 1959 w 7701"/>
                <a:gd name="T5" fmla="*/ 997 h 2553"/>
                <a:gd name="T6" fmla="*/ 2326 w 7701"/>
                <a:gd name="T7" fmla="*/ 891 h 2553"/>
                <a:gd name="T8" fmla="*/ 2765 w 7701"/>
                <a:gd name="T9" fmla="*/ 863 h 2553"/>
                <a:gd name="T10" fmla="*/ 3401 w 7701"/>
                <a:gd name="T11" fmla="*/ 1004 h 2553"/>
                <a:gd name="T12" fmla="*/ 4285 w 7701"/>
                <a:gd name="T13" fmla="*/ 1443 h 2553"/>
                <a:gd name="T14" fmla="*/ 5197 w 7701"/>
                <a:gd name="T15" fmla="*/ 1938 h 2553"/>
                <a:gd name="T16" fmla="*/ 6180 w 7701"/>
                <a:gd name="T17" fmla="*/ 2284 h 2553"/>
                <a:gd name="T18" fmla="*/ 7298 w 7701"/>
                <a:gd name="T19" fmla="*/ 2504 h 2553"/>
                <a:gd name="T20" fmla="*/ 1520 w 7701"/>
                <a:gd name="T21" fmla="*/ 934 h 2553"/>
                <a:gd name="T22" fmla="*/ 2178 w 7701"/>
                <a:gd name="T23" fmla="*/ 870 h 2553"/>
                <a:gd name="T24" fmla="*/ 3048 w 7701"/>
                <a:gd name="T25" fmla="*/ 750 h 2553"/>
                <a:gd name="T26" fmla="*/ 3840 w 7701"/>
                <a:gd name="T27" fmla="*/ 552 h 2553"/>
                <a:gd name="T28" fmla="*/ 3281 w 7701"/>
                <a:gd name="T29" fmla="*/ 580 h 2553"/>
                <a:gd name="T30" fmla="*/ 4009 w 7701"/>
                <a:gd name="T31" fmla="*/ 276 h 2553"/>
                <a:gd name="T32" fmla="*/ 3741 w 7701"/>
                <a:gd name="T33" fmla="*/ 467 h 2553"/>
                <a:gd name="T34" fmla="*/ 4462 w 7701"/>
                <a:gd name="T35" fmla="*/ 283 h 2553"/>
                <a:gd name="T36" fmla="*/ 4017 w 7701"/>
                <a:gd name="T37" fmla="*/ 502 h 2553"/>
                <a:gd name="T38" fmla="*/ 4759 w 7701"/>
                <a:gd name="T39" fmla="*/ 50 h 2553"/>
                <a:gd name="T40" fmla="*/ 4801 w 7701"/>
                <a:gd name="T41" fmla="*/ 64 h 2553"/>
                <a:gd name="T42" fmla="*/ 4886 w 7701"/>
                <a:gd name="T43" fmla="*/ 71 h 2553"/>
                <a:gd name="T44" fmla="*/ 5127 w 7701"/>
                <a:gd name="T45" fmla="*/ 135 h 2553"/>
                <a:gd name="T46" fmla="*/ 5233 w 7701"/>
                <a:gd name="T47" fmla="*/ 304 h 2553"/>
                <a:gd name="T48" fmla="*/ 3960 w 7701"/>
                <a:gd name="T49" fmla="*/ 821 h 2553"/>
                <a:gd name="T50" fmla="*/ 4455 w 7701"/>
                <a:gd name="T51" fmla="*/ 524 h 2553"/>
                <a:gd name="T52" fmla="*/ 4519 w 7701"/>
                <a:gd name="T53" fmla="*/ 509 h 2553"/>
                <a:gd name="T54" fmla="*/ 4094 w 7701"/>
                <a:gd name="T55" fmla="*/ 799 h 2553"/>
                <a:gd name="T56" fmla="*/ 4766 w 7701"/>
                <a:gd name="T57" fmla="*/ 495 h 2553"/>
                <a:gd name="T58" fmla="*/ 3840 w 7701"/>
                <a:gd name="T59" fmla="*/ 1075 h 2553"/>
                <a:gd name="T60" fmla="*/ 4278 w 7701"/>
                <a:gd name="T61" fmla="*/ 1047 h 2553"/>
                <a:gd name="T62" fmla="*/ 5827 w 7701"/>
                <a:gd name="T63" fmla="*/ 304 h 2553"/>
                <a:gd name="T64" fmla="*/ 6046 w 7701"/>
                <a:gd name="T65" fmla="*/ 198 h 2553"/>
                <a:gd name="T66" fmla="*/ 5883 w 7701"/>
                <a:gd name="T67" fmla="*/ 389 h 2553"/>
                <a:gd name="T68" fmla="*/ 5622 w 7701"/>
                <a:gd name="T69" fmla="*/ 623 h 2553"/>
                <a:gd name="T70" fmla="*/ 325 w 7701"/>
                <a:gd name="T71" fmla="*/ 1019 h 2553"/>
                <a:gd name="T72" fmla="*/ 665 w 7701"/>
                <a:gd name="T73" fmla="*/ 1033 h 2553"/>
                <a:gd name="T74" fmla="*/ 2185 w 7701"/>
                <a:gd name="T75" fmla="*/ 1818 h 2553"/>
                <a:gd name="T76" fmla="*/ 1959 w 7701"/>
                <a:gd name="T77" fmla="*/ 1726 h 2553"/>
                <a:gd name="T78" fmla="*/ 191 w 7701"/>
                <a:gd name="T79" fmla="*/ 1082 h 2553"/>
                <a:gd name="T80" fmla="*/ 530 w 7701"/>
                <a:gd name="T81" fmla="*/ 1111 h 2553"/>
                <a:gd name="T82" fmla="*/ 1011 w 7701"/>
                <a:gd name="T83" fmla="*/ 1294 h 2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701" h="2553">
                  <a:moveTo>
                    <a:pt x="5636" y="2433"/>
                  </a:moveTo>
                  <a:lnTo>
                    <a:pt x="5742" y="2461"/>
                  </a:lnTo>
                  <a:lnTo>
                    <a:pt x="5848" y="2482"/>
                  </a:lnTo>
                  <a:moveTo>
                    <a:pt x="6018" y="2518"/>
                  </a:moveTo>
                  <a:lnTo>
                    <a:pt x="6138" y="2539"/>
                  </a:lnTo>
                  <a:lnTo>
                    <a:pt x="6265" y="2553"/>
                  </a:lnTo>
                  <a:moveTo>
                    <a:pt x="1789" y="1089"/>
                  </a:moveTo>
                  <a:lnTo>
                    <a:pt x="1846" y="1054"/>
                  </a:lnTo>
                  <a:lnTo>
                    <a:pt x="1959" y="997"/>
                  </a:lnTo>
                  <a:lnTo>
                    <a:pt x="2072" y="955"/>
                  </a:lnTo>
                  <a:lnTo>
                    <a:pt x="2199" y="913"/>
                  </a:lnTo>
                  <a:lnTo>
                    <a:pt x="2326" y="891"/>
                  </a:lnTo>
                  <a:lnTo>
                    <a:pt x="2461" y="870"/>
                  </a:lnTo>
                  <a:lnTo>
                    <a:pt x="2602" y="856"/>
                  </a:lnTo>
                  <a:lnTo>
                    <a:pt x="2765" y="863"/>
                  </a:lnTo>
                  <a:lnTo>
                    <a:pt x="2949" y="884"/>
                  </a:lnTo>
                  <a:lnTo>
                    <a:pt x="3203" y="941"/>
                  </a:lnTo>
                  <a:lnTo>
                    <a:pt x="3401" y="1004"/>
                  </a:lnTo>
                  <a:lnTo>
                    <a:pt x="3613" y="1082"/>
                  </a:lnTo>
                  <a:lnTo>
                    <a:pt x="3939" y="1252"/>
                  </a:lnTo>
                  <a:lnTo>
                    <a:pt x="4285" y="1443"/>
                  </a:lnTo>
                  <a:lnTo>
                    <a:pt x="4610" y="1641"/>
                  </a:lnTo>
                  <a:lnTo>
                    <a:pt x="5028" y="1867"/>
                  </a:lnTo>
                  <a:lnTo>
                    <a:pt x="5197" y="1938"/>
                  </a:lnTo>
                  <a:lnTo>
                    <a:pt x="5395" y="2016"/>
                  </a:lnTo>
                  <a:lnTo>
                    <a:pt x="5763" y="2150"/>
                  </a:lnTo>
                  <a:lnTo>
                    <a:pt x="6180" y="2284"/>
                  </a:lnTo>
                  <a:lnTo>
                    <a:pt x="6576" y="2383"/>
                  </a:lnTo>
                  <a:lnTo>
                    <a:pt x="6994" y="2461"/>
                  </a:lnTo>
                  <a:lnTo>
                    <a:pt x="7298" y="2504"/>
                  </a:lnTo>
                  <a:lnTo>
                    <a:pt x="7545" y="2539"/>
                  </a:lnTo>
                  <a:lnTo>
                    <a:pt x="7701" y="2553"/>
                  </a:lnTo>
                  <a:moveTo>
                    <a:pt x="1520" y="934"/>
                  </a:moveTo>
                  <a:lnTo>
                    <a:pt x="1754" y="927"/>
                  </a:lnTo>
                  <a:lnTo>
                    <a:pt x="1966" y="905"/>
                  </a:lnTo>
                  <a:lnTo>
                    <a:pt x="2178" y="870"/>
                  </a:lnTo>
                  <a:lnTo>
                    <a:pt x="2376" y="835"/>
                  </a:lnTo>
                  <a:lnTo>
                    <a:pt x="2694" y="792"/>
                  </a:lnTo>
                  <a:lnTo>
                    <a:pt x="3048" y="750"/>
                  </a:lnTo>
                  <a:lnTo>
                    <a:pt x="3359" y="700"/>
                  </a:lnTo>
                  <a:lnTo>
                    <a:pt x="3599" y="644"/>
                  </a:lnTo>
                  <a:lnTo>
                    <a:pt x="3840" y="552"/>
                  </a:lnTo>
                  <a:lnTo>
                    <a:pt x="4024" y="467"/>
                  </a:lnTo>
                  <a:lnTo>
                    <a:pt x="4179" y="368"/>
                  </a:lnTo>
                  <a:moveTo>
                    <a:pt x="3281" y="580"/>
                  </a:moveTo>
                  <a:lnTo>
                    <a:pt x="3408" y="545"/>
                  </a:lnTo>
                  <a:moveTo>
                    <a:pt x="3903" y="304"/>
                  </a:moveTo>
                  <a:lnTo>
                    <a:pt x="4009" y="276"/>
                  </a:lnTo>
                  <a:moveTo>
                    <a:pt x="4179" y="248"/>
                  </a:moveTo>
                  <a:lnTo>
                    <a:pt x="4313" y="198"/>
                  </a:lnTo>
                  <a:moveTo>
                    <a:pt x="3741" y="467"/>
                  </a:moveTo>
                  <a:lnTo>
                    <a:pt x="3918" y="403"/>
                  </a:lnTo>
                  <a:moveTo>
                    <a:pt x="4271" y="333"/>
                  </a:moveTo>
                  <a:lnTo>
                    <a:pt x="4462" y="283"/>
                  </a:lnTo>
                  <a:moveTo>
                    <a:pt x="4144" y="418"/>
                  </a:moveTo>
                  <a:lnTo>
                    <a:pt x="4321" y="368"/>
                  </a:lnTo>
                  <a:moveTo>
                    <a:pt x="4017" y="502"/>
                  </a:moveTo>
                  <a:lnTo>
                    <a:pt x="4130" y="474"/>
                  </a:lnTo>
                  <a:moveTo>
                    <a:pt x="4639" y="163"/>
                  </a:moveTo>
                  <a:lnTo>
                    <a:pt x="4759" y="50"/>
                  </a:lnTo>
                  <a:moveTo>
                    <a:pt x="4681" y="184"/>
                  </a:moveTo>
                  <a:lnTo>
                    <a:pt x="4745" y="128"/>
                  </a:lnTo>
                  <a:lnTo>
                    <a:pt x="4801" y="64"/>
                  </a:lnTo>
                  <a:moveTo>
                    <a:pt x="4787" y="184"/>
                  </a:moveTo>
                  <a:lnTo>
                    <a:pt x="4851" y="121"/>
                  </a:lnTo>
                  <a:lnTo>
                    <a:pt x="4886" y="71"/>
                  </a:lnTo>
                  <a:moveTo>
                    <a:pt x="4922" y="276"/>
                  </a:moveTo>
                  <a:lnTo>
                    <a:pt x="5021" y="205"/>
                  </a:lnTo>
                  <a:lnTo>
                    <a:pt x="5127" y="135"/>
                  </a:lnTo>
                  <a:moveTo>
                    <a:pt x="5197" y="57"/>
                  </a:moveTo>
                  <a:lnTo>
                    <a:pt x="5275" y="0"/>
                  </a:lnTo>
                  <a:moveTo>
                    <a:pt x="5233" y="304"/>
                  </a:moveTo>
                  <a:lnTo>
                    <a:pt x="5339" y="255"/>
                  </a:lnTo>
                  <a:lnTo>
                    <a:pt x="5410" y="234"/>
                  </a:lnTo>
                  <a:moveTo>
                    <a:pt x="3960" y="821"/>
                  </a:moveTo>
                  <a:lnTo>
                    <a:pt x="4151" y="729"/>
                  </a:lnTo>
                  <a:lnTo>
                    <a:pt x="4292" y="637"/>
                  </a:lnTo>
                  <a:lnTo>
                    <a:pt x="4455" y="524"/>
                  </a:lnTo>
                  <a:lnTo>
                    <a:pt x="4639" y="389"/>
                  </a:lnTo>
                  <a:lnTo>
                    <a:pt x="4724" y="311"/>
                  </a:lnTo>
                  <a:moveTo>
                    <a:pt x="4519" y="509"/>
                  </a:moveTo>
                  <a:lnTo>
                    <a:pt x="4653" y="446"/>
                  </a:lnTo>
                  <a:lnTo>
                    <a:pt x="4787" y="375"/>
                  </a:lnTo>
                  <a:moveTo>
                    <a:pt x="4094" y="799"/>
                  </a:moveTo>
                  <a:lnTo>
                    <a:pt x="4264" y="729"/>
                  </a:lnTo>
                  <a:lnTo>
                    <a:pt x="4469" y="630"/>
                  </a:lnTo>
                  <a:lnTo>
                    <a:pt x="4766" y="495"/>
                  </a:lnTo>
                  <a:lnTo>
                    <a:pt x="4985" y="396"/>
                  </a:lnTo>
                  <a:moveTo>
                    <a:pt x="3642" y="1096"/>
                  </a:moveTo>
                  <a:lnTo>
                    <a:pt x="3840" y="1075"/>
                  </a:lnTo>
                  <a:lnTo>
                    <a:pt x="3967" y="1061"/>
                  </a:lnTo>
                  <a:lnTo>
                    <a:pt x="4123" y="1047"/>
                  </a:lnTo>
                  <a:lnTo>
                    <a:pt x="4278" y="1047"/>
                  </a:lnTo>
                  <a:lnTo>
                    <a:pt x="4370" y="1054"/>
                  </a:lnTo>
                  <a:moveTo>
                    <a:pt x="5975" y="170"/>
                  </a:moveTo>
                  <a:lnTo>
                    <a:pt x="5827" y="304"/>
                  </a:lnTo>
                  <a:lnTo>
                    <a:pt x="5714" y="396"/>
                  </a:lnTo>
                  <a:lnTo>
                    <a:pt x="5657" y="439"/>
                  </a:lnTo>
                  <a:moveTo>
                    <a:pt x="6046" y="198"/>
                  </a:moveTo>
                  <a:lnTo>
                    <a:pt x="5996" y="255"/>
                  </a:lnTo>
                  <a:moveTo>
                    <a:pt x="6011" y="304"/>
                  </a:moveTo>
                  <a:lnTo>
                    <a:pt x="5883" y="389"/>
                  </a:lnTo>
                  <a:moveTo>
                    <a:pt x="5791" y="432"/>
                  </a:moveTo>
                  <a:lnTo>
                    <a:pt x="5593" y="559"/>
                  </a:lnTo>
                  <a:moveTo>
                    <a:pt x="5622" y="623"/>
                  </a:moveTo>
                  <a:lnTo>
                    <a:pt x="5813" y="743"/>
                  </a:lnTo>
                  <a:lnTo>
                    <a:pt x="6180" y="927"/>
                  </a:lnTo>
                  <a:moveTo>
                    <a:pt x="325" y="1019"/>
                  </a:moveTo>
                  <a:lnTo>
                    <a:pt x="509" y="1019"/>
                  </a:lnTo>
                  <a:lnTo>
                    <a:pt x="594" y="1033"/>
                  </a:lnTo>
                  <a:lnTo>
                    <a:pt x="665" y="1033"/>
                  </a:lnTo>
                  <a:moveTo>
                    <a:pt x="2037" y="1761"/>
                  </a:moveTo>
                  <a:lnTo>
                    <a:pt x="2107" y="1782"/>
                  </a:lnTo>
                  <a:lnTo>
                    <a:pt x="2185" y="1818"/>
                  </a:lnTo>
                  <a:moveTo>
                    <a:pt x="1768" y="1648"/>
                  </a:moveTo>
                  <a:lnTo>
                    <a:pt x="1810" y="1669"/>
                  </a:lnTo>
                  <a:lnTo>
                    <a:pt x="1959" y="1726"/>
                  </a:lnTo>
                  <a:moveTo>
                    <a:pt x="0" y="1111"/>
                  </a:moveTo>
                  <a:lnTo>
                    <a:pt x="78" y="1089"/>
                  </a:lnTo>
                  <a:lnTo>
                    <a:pt x="191" y="1082"/>
                  </a:lnTo>
                  <a:lnTo>
                    <a:pt x="297" y="1082"/>
                  </a:lnTo>
                  <a:lnTo>
                    <a:pt x="417" y="1096"/>
                  </a:lnTo>
                  <a:lnTo>
                    <a:pt x="530" y="1111"/>
                  </a:lnTo>
                  <a:lnTo>
                    <a:pt x="651" y="1146"/>
                  </a:lnTo>
                  <a:lnTo>
                    <a:pt x="785" y="1202"/>
                  </a:lnTo>
                  <a:lnTo>
                    <a:pt x="1011" y="1294"/>
                  </a:lnTo>
                  <a:lnTo>
                    <a:pt x="1329" y="1457"/>
                  </a:lnTo>
                  <a:lnTo>
                    <a:pt x="1471" y="1514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49" name="Freeform 57"/>
            <p:cNvSpPr>
              <a:spLocks noEditPoints="1"/>
            </p:cNvSpPr>
            <p:nvPr/>
          </p:nvSpPr>
          <p:spPr bwMode="auto">
            <a:xfrm>
              <a:off x="1279525" y="1751013"/>
              <a:ext cx="3538537" cy="1033463"/>
            </a:xfrm>
            <a:custGeom>
              <a:avLst/>
              <a:gdLst>
                <a:gd name="T0" fmla="*/ 2687 w 9044"/>
                <a:gd name="T1" fmla="*/ 672 h 2644"/>
                <a:gd name="T2" fmla="*/ 2906 w 9044"/>
                <a:gd name="T3" fmla="*/ 898 h 2644"/>
                <a:gd name="T4" fmla="*/ 3125 w 9044"/>
                <a:gd name="T5" fmla="*/ 947 h 2644"/>
                <a:gd name="T6" fmla="*/ 3373 w 9044"/>
                <a:gd name="T7" fmla="*/ 1018 h 2644"/>
                <a:gd name="T8" fmla="*/ 3698 w 9044"/>
                <a:gd name="T9" fmla="*/ 1082 h 2644"/>
                <a:gd name="T10" fmla="*/ 4023 w 9044"/>
                <a:gd name="T11" fmla="*/ 1131 h 2644"/>
                <a:gd name="T12" fmla="*/ 2779 w 9044"/>
                <a:gd name="T13" fmla="*/ 714 h 2644"/>
                <a:gd name="T14" fmla="*/ 4766 w 9044"/>
                <a:gd name="T15" fmla="*/ 1414 h 2644"/>
                <a:gd name="T16" fmla="*/ 4038 w 9044"/>
                <a:gd name="T17" fmla="*/ 1336 h 2644"/>
                <a:gd name="T18" fmla="*/ 4031 w 9044"/>
                <a:gd name="T19" fmla="*/ 1365 h 2644"/>
                <a:gd name="T20" fmla="*/ 4165 w 9044"/>
                <a:gd name="T21" fmla="*/ 1365 h 2644"/>
                <a:gd name="T22" fmla="*/ 4080 w 9044"/>
                <a:gd name="T23" fmla="*/ 1400 h 2644"/>
                <a:gd name="T24" fmla="*/ 4427 w 9044"/>
                <a:gd name="T25" fmla="*/ 1414 h 2644"/>
                <a:gd name="T26" fmla="*/ 3642 w 9044"/>
                <a:gd name="T27" fmla="*/ 1372 h 2644"/>
                <a:gd name="T28" fmla="*/ 4045 w 9044"/>
                <a:gd name="T29" fmla="*/ 1449 h 2644"/>
                <a:gd name="T30" fmla="*/ 4504 w 9044"/>
                <a:gd name="T31" fmla="*/ 1506 h 2644"/>
                <a:gd name="T32" fmla="*/ 56 w 9044"/>
                <a:gd name="T33" fmla="*/ 7 h 2644"/>
                <a:gd name="T34" fmla="*/ 382 w 9044"/>
                <a:gd name="T35" fmla="*/ 49 h 2644"/>
                <a:gd name="T36" fmla="*/ 976 w 9044"/>
                <a:gd name="T37" fmla="*/ 177 h 2644"/>
                <a:gd name="T38" fmla="*/ 1548 w 9044"/>
                <a:gd name="T39" fmla="*/ 389 h 2644"/>
                <a:gd name="T40" fmla="*/ 2093 w 9044"/>
                <a:gd name="T41" fmla="*/ 650 h 2644"/>
                <a:gd name="T42" fmla="*/ 2722 w 9044"/>
                <a:gd name="T43" fmla="*/ 926 h 2644"/>
                <a:gd name="T44" fmla="*/ 3373 w 9044"/>
                <a:gd name="T45" fmla="*/ 1138 h 2644"/>
                <a:gd name="T46" fmla="*/ 4243 w 9044"/>
                <a:gd name="T47" fmla="*/ 1350 h 2644"/>
                <a:gd name="T48" fmla="*/ 5035 w 9044"/>
                <a:gd name="T49" fmla="*/ 1513 h 2644"/>
                <a:gd name="T50" fmla="*/ 5933 w 9044"/>
                <a:gd name="T51" fmla="*/ 1598 h 2644"/>
                <a:gd name="T52" fmla="*/ 6810 w 9044"/>
                <a:gd name="T53" fmla="*/ 1662 h 2644"/>
                <a:gd name="T54" fmla="*/ 6463 w 9044"/>
                <a:gd name="T55" fmla="*/ 1782 h 2644"/>
                <a:gd name="T56" fmla="*/ 6470 w 9044"/>
                <a:gd name="T57" fmla="*/ 2001 h 2644"/>
                <a:gd name="T58" fmla="*/ 5607 w 9044"/>
                <a:gd name="T59" fmla="*/ 1937 h 2644"/>
                <a:gd name="T60" fmla="*/ 4822 w 9044"/>
                <a:gd name="T61" fmla="*/ 1937 h 2644"/>
                <a:gd name="T62" fmla="*/ 4384 w 9044"/>
                <a:gd name="T63" fmla="*/ 1966 h 2644"/>
                <a:gd name="T64" fmla="*/ 4469 w 9044"/>
                <a:gd name="T65" fmla="*/ 2185 h 2644"/>
                <a:gd name="T66" fmla="*/ 5070 w 9044"/>
                <a:gd name="T67" fmla="*/ 2192 h 2644"/>
                <a:gd name="T68" fmla="*/ 5523 w 9044"/>
                <a:gd name="T69" fmla="*/ 2206 h 2644"/>
                <a:gd name="T70" fmla="*/ 7382 w 9044"/>
                <a:gd name="T71" fmla="*/ 2454 h 2644"/>
                <a:gd name="T72" fmla="*/ 6979 w 9044"/>
                <a:gd name="T73" fmla="*/ 2503 h 2644"/>
                <a:gd name="T74" fmla="*/ 7948 w 9044"/>
                <a:gd name="T75" fmla="*/ 2644 h 2644"/>
                <a:gd name="T76" fmla="*/ 7375 w 9044"/>
                <a:gd name="T77" fmla="*/ 1669 h 2644"/>
                <a:gd name="T78" fmla="*/ 8203 w 9044"/>
                <a:gd name="T79" fmla="*/ 1775 h 2644"/>
                <a:gd name="T80" fmla="*/ 7743 w 9044"/>
                <a:gd name="T81" fmla="*/ 1838 h 2644"/>
                <a:gd name="T82" fmla="*/ 7156 w 9044"/>
                <a:gd name="T83" fmla="*/ 1994 h 2644"/>
                <a:gd name="T84" fmla="*/ 8160 w 9044"/>
                <a:gd name="T85" fmla="*/ 2107 h 2644"/>
                <a:gd name="T86" fmla="*/ 9044 w 9044"/>
                <a:gd name="T87" fmla="*/ 2220 h 2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044" h="2644">
                  <a:moveTo>
                    <a:pt x="2546" y="608"/>
                  </a:moveTo>
                  <a:lnTo>
                    <a:pt x="2595" y="629"/>
                  </a:lnTo>
                  <a:lnTo>
                    <a:pt x="2687" y="672"/>
                  </a:lnTo>
                  <a:moveTo>
                    <a:pt x="2751" y="863"/>
                  </a:moveTo>
                  <a:lnTo>
                    <a:pt x="2850" y="884"/>
                  </a:lnTo>
                  <a:lnTo>
                    <a:pt x="2906" y="898"/>
                  </a:lnTo>
                  <a:moveTo>
                    <a:pt x="2984" y="912"/>
                  </a:moveTo>
                  <a:lnTo>
                    <a:pt x="3083" y="940"/>
                  </a:lnTo>
                  <a:lnTo>
                    <a:pt x="3125" y="947"/>
                  </a:lnTo>
                  <a:moveTo>
                    <a:pt x="3224" y="976"/>
                  </a:moveTo>
                  <a:lnTo>
                    <a:pt x="3309" y="997"/>
                  </a:lnTo>
                  <a:lnTo>
                    <a:pt x="3373" y="1018"/>
                  </a:lnTo>
                  <a:moveTo>
                    <a:pt x="3479" y="1039"/>
                  </a:moveTo>
                  <a:lnTo>
                    <a:pt x="3599" y="1068"/>
                  </a:lnTo>
                  <a:moveTo>
                    <a:pt x="3698" y="1082"/>
                  </a:moveTo>
                  <a:lnTo>
                    <a:pt x="3825" y="1103"/>
                  </a:lnTo>
                  <a:moveTo>
                    <a:pt x="3903" y="1110"/>
                  </a:moveTo>
                  <a:lnTo>
                    <a:pt x="4023" y="1131"/>
                  </a:lnTo>
                  <a:moveTo>
                    <a:pt x="4108" y="1138"/>
                  </a:moveTo>
                  <a:lnTo>
                    <a:pt x="4221" y="1159"/>
                  </a:lnTo>
                  <a:moveTo>
                    <a:pt x="2779" y="714"/>
                  </a:moveTo>
                  <a:lnTo>
                    <a:pt x="3041" y="735"/>
                  </a:lnTo>
                  <a:lnTo>
                    <a:pt x="3203" y="735"/>
                  </a:lnTo>
                  <a:moveTo>
                    <a:pt x="4766" y="1414"/>
                  </a:moveTo>
                  <a:lnTo>
                    <a:pt x="4957" y="1414"/>
                  </a:lnTo>
                  <a:lnTo>
                    <a:pt x="5084" y="1421"/>
                  </a:lnTo>
                  <a:moveTo>
                    <a:pt x="4038" y="1336"/>
                  </a:moveTo>
                  <a:lnTo>
                    <a:pt x="4130" y="1336"/>
                  </a:lnTo>
                  <a:moveTo>
                    <a:pt x="3953" y="1365"/>
                  </a:moveTo>
                  <a:lnTo>
                    <a:pt x="4031" y="1365"/>
                  </a:lnTo>
                  <a:moveTo>
                    <a:pt x="4052" y="1365"/>
                  </a:moveTo>
                  <a:lnTo>
                    <a:pt x="4130" y="1365"/>
                  </a:lnTo>
                  <a:moveTo>
                    <a:pt x="4165" y="1365"/>
                  </a:moveTo>
                  <a:lnTo>
                    <a:pt x="4243" y="1365"/>
                  </a:lnTo>
                  <a:moveTo>
                    <a:pt x="3974" y="1393"/>
                  </a:moveTo>
                  <a:lnTo>
                    <a:pt x="4080" y="1400"/>
                  </a:lnTo>
                  <a:lnTo>
                    <a:pt x="4172" y="1400"/>
                  </a:lnTo>
                  <a:moveTo>
                    <a:pt x="4271" y="1414"/>
                  </a:moveTo>
                  <a:lnTo>
                    <a:pt x="4427" y="1414"/>
                  </a:lnTo>
                  <a:moveTo>
                    <a:pt x="4342" y="1442"/>
                  </a:moveTo>
                  <a:lnTo>
                    <a:pt x="4483" y="1442"/>
                  </a:lnTo>
                  <a:moveTo>
                    <a:pt x="3642" y="1372"/>
                  </a:moveTo>
                  <a:lnTo>
                    <a:pt x="3755" y="1400"/>
                  </a:lnTo>
                  <a:lnTo>
                    <a:pt x="3903" y="1421"/>
                  </a:lnTo>
                  <a:lnTo>
                    <a:pt x="4045" y="1449"/>
                  </a:lnTo>
                  <a:lnTo>
                    <a:pt x="4193" y="1471"/>
                  </a:lnTo>
                  <a:lnTo>
                    <a:pt x="4349" y="1485"/>
                  </a:lnTo>
                  <a:lnTo>
                    <a:pt x="4504" y="1506"/>
                  </a:lnTo>
                  <a:lnTo>
                    <a:pt x="4596" y="1506"/>
                  </a:lnTo>
                  <a:moveTo>
                    <a:pt x="0" y="0"/>
                  </a:moveTo>
                  <a:lnTo>
                    <a:pt x="56" y="7"/>
                  </a:lnTo>
                  <a:lnTo>
                    <a:pt x="141" y="14"/>
                  </a:lnTo>
                  <a:lnTo>
                    <a:pt x="233" y="28"/>
                  </a:lnTo>
                  <a:lnTo>
                    <a:pt x="382" y="49"/>
                  </a:lnTo>
                  <a:lnTo>
                    <a:pt x="665" y="106"/>
                  </a:lnTo>
                  <a:lnTo>
                    <a:pt x="792" y="127"/>
                  </a:lnTo>
                  <a:lnTo>
                    <a:pt x="976" y="177"/>
                  </a:lnTo>
                  <a:lnTo>
                    <a:pt x="1174" y="240"/>
                  </a:lnTo>
                  <a:lnTo>
                    <a:pt x="1358" y="311"/>
                  </a:lnTo>
                  <a:lnTo>
                    <a:pt x="1548" y="389"/>
                  </a:lnTo>
                  <a:lnTo>
                    <a:pt x="1690" y="459"/>
                  </a:lnTo>
                  <a:lnTo>
                    <a:pt x="1881" y="558"/>
                  </a:lnTo>
                  <a:lnTo>
                    <a:pt x="2093" y="650"/>
                  </a:lnTo>
                  <a:lnTo>
                    <a:pt x="2333" y="756"/>
                  </a:lnTo>
                  <a:lnTo>
                    <a:pt x="2538" y="848"/>
                  </a:lnTo>
                  <a:lnTo>
                    <a:pt x="2722" y="926"/>
                  </a:lnTo>
                  <a:lnTo>
                    <a:pt x="2906" y="997"/>
                  </a:lnTo>
                  <a:lnTo>
                    <a:pt x="3055" y="1046"/>
                  </a:lnTo>
                  <a:lnTo>
                    <a:pt x="3373" y="1138"/>
                  </a:lnTo>
                  <a:lnTo>
                    <a:pt x="3663" y="1223"/>
                  </a:lnTo>
                  <a:lnTo>
                    <a:pt x="3974" y="1294"/>
                  </a:lnTo>
                  <a:lnTo>
                    <a:pt x="4243" y="1350"/>
                  </a:lnTo>
                  <a:lnTo>
                    <a:pt x="4518" y="1414"/>
                  </a:lnTo>
                  <a:lnTo>
                    <a:pt x="4808" y="1471"/>
                  </a:lnTo>
                  <a:lnTo>
                    <a:pt x="5035" y="1513"/>
                  </a:lnTo>
                  <a:lnTo>
                    <a:pt x="5296" y="1534"/>
                  </a:lnTo>
                  <a:lnTo>
                    <a:pt x="5600" y="1570"/>
                  </a:lnTo>
                  <a:lnTo>
                    <a:pt x="5933" y="1598"/>
                  </a:lnTo>
                  <a:lnTo>
                    <a:pt x="6322" y="1633"/>
                  </a:lnTo>
                  <a:lnTo>
                    <a:pt x="6640" y="1654"/>
                  </a:lnTo>
                  <a:lnTo>
                    <a:pt x="6810" y="1662"/>
                  </a:lnTo>
                  <a:moveTo>
                    <a:pt x="5820" y="1704"/>
                  </a:moveTo>
                  <a:lnTo>
                    <a:pt x="5996" y="1725"/>
                  </a:lnTo>
                  <a:lnTo>
                    <a:pt x="6463" y="1782"/>
                  </a:lnTo>
                  <a:lnTo>
                    <a:pt x="6541" y="1789"/>
                  </a:lnTo>
                  <a:moveTo>
                    <a:pt x="6300" y="2008"/>
                  </a:moveTo>
                  <a:lnTo>
                    <a:pt x="6470" y="2001"/>
                  </a:lnTo>
                  <a:lnTo>
                    <a:pt x="6746" y="2001"/>
                  </a:lnTo>
                  <a:moveTo>
                    <a:pt x="5480" y="1930"/>
                  </a:moveTo>
                  <a:lnTo>
                    <a:pt x="5607" y="1937"/>
                  </a:lnTo>
                  <a:lnTo>
                    <a:pt x="5777" y="1944"/>
                  </a:lnTo>
                  <a:lnTo>
                    <a:pt x="5869" y="1951"/>
                  </a:lnTo>
                  <a:moveTo>
                    <a:pt x="4822" y="1937"/>
                  </a:moveTo>
                  <a:lnTo>
                    <a:pt x="5013" y="1944"/>
                  </a:lnTo>
                  <a:lnTo>
                    <a:pt x="5317" y="1944"/>
                  </a:lnTo>
                  <a:moveTo>
                    <a:pt x="4384" y="1966"/>
                  </a:moveTo>
                  <a:lnTo>
                    <a:pt x="4511" y="1959"/>
                  </a:lnTo>
                  <a:lnTo>
                    <a:pt x="4610" y="1959"/>
                  </a:lnTo>
                  <a:moveTo>
                    <a:pt x="4469" y="2185"/>
                  </a:moveTo>
                  <a:lnTo>
                    <a:pt x="4667" y="2185"/>
                  </a:lnTo>
                  <a:lnTo>
                    <a:pt x="4865" y="2199"/>
                  </a:lnTo>
                  <a:lnTo>
                    <a:pt x="5070" y="2192"/>
                  </a:lnTo>
                  <a:lnTo>
                    <a:pt x="5254" y="2199"/>
                  </a:lnTo>
                  <a:lnTo>
                    <a:pt x="5431" y="2206"/>
                  </a:lnTo>
                  <a:lnTo>
                    <a:pt x="5523" y="2206"/>
                  </a:lnTo>
                  <a:moveTo>
                    <a:pt x="6873" y="2355"/>
                  </a:moveTo>
                  <a:lnTo>
                    <a:pt x="7107" y="2404"/>
                  </a:lnTo>
                  <a:lnTo>
                    <a:pt x="7382" y="2454"/>
                  </a:lnTo>
                  <a:lnTo>
                    <a:pt x="7623" y="2496"/>
                  </a:lnTo>
                  <a:lnTo>
                    <a:pt x="7708" y="2503"/>
                  </a:lnTo>
                  <a:moveTo>
                    <a:pt x="6979" y="2503"/>
                  </a:moveTo>
                  <a:lnTo>
                    <a:pt x="7213" y="2531"/>
                  </a:lnTo>
                  <a:lnTo>
                    <a:pt x="7439" y="2560"/>
                  </a:lnTo>
                  <a:lnTo>
                    <a:pt x="7948" y="2644"/>
                  </a:lnTo>
                  <a:moveTo>
                    <a:pt x="7029" y="1626"/>
                  </a:moveTo>
                  <a:lnTo>
                    <a:pt x="7220" y="1654"/>
                  </a:lnTo>
                  <a:lnTo>
                    <a:pt x="7375" y="1669"/>
                  </a:lnTo>
                  <a:moveTo>
                    <a:pt x="7566" y="1690"/>
                  </a:moveTo>
                  <a:lnTo>
                    <a:pt x="7870" y="1732"/>
                  </a:lnTo>
                  <a:lnTo>
                    <a:pt x="8203" y="1775"/>
                  </a:lnTo>
                  <a:lnTo>
                    <a:pt x="8542" y="1810"/>
                  </a:lnTo>
                  <a:moveTo>
                    <a:pt x="7460" y="1803"/>
                  </a:moveTo>
                  <a:lnTo>
                    <a:pt x="7743" y="1838"/>
                  </a:lnTo>
                  <a:lnTo>
                    <a:pt x="8012" y="1867"/>
                  </a:lnTo>
                  <a:lnTo>
                    <a:pt x="8125" y="1881"/>
                  </a:lnTo>
                  <a:moveTo>
                    <a:pt x="7156" y="1994"/>
                  </a:moveTo>
                  <a:lnTo>
                    <a:pt x="7396" y="2015"/>
                  </a:lnTo>
                  <a:lnTo>
                    <a:pt x="7757" y="2058"/>
                  </a:lnTo>
                  <a:lnTo>
                    <a:pt x="8160" y="2107"/>
                  </a:lnTo>
                  <a:lnTo>
                    <a:pt x="8500" y="2142"/>
                  </a:lnTo>
                  <a:lnTo>
                    <a:pt x="8804" y="2192"/>
                  </a:lnTo>
                  <a:lnTo>
                    <a:pt x="9044" y="2220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0" name="Freeform 58"/>
            <p:cNvSpPr>
              <a:spLocks noEditPoints="1"/>
            </p:cNvSpPr>
            <p:nvPr/>
          </p:nvSpPr>
          <p:spPr bwMode="auto">
            <a:xfrm>
              <a:off x="1279525" y="1776413"/>
              <a:ext cx="2019300" cy="519113"/>
            </a:xfrm>
            <a:custGeom>
              <a:avLst/>
              <a:gdLst>
                <a:gd name="T0" fmla="*/ 2135 w 5162"/>
                <a:gd name="T1" fmla="*/ 29 h 1330"/>
                <a:gd name="T2" fmla="*/ 2418 w 5162"/>
                <a:gd name="T3" fmla="*/ 0 h 1330"/>
                <a:gd name="T4" fmla="*/ 2736 w 5162"/>
                <a:gd name="T5" fmla="*/ 92 h 1330"/>
                <a:gd name="T6" fmla="*/ 3373 w 5162"/>
                <a:gd name="T7" fmla="*/ 425 h 1330"/>
                <a:gd name="T8" fmla="*/ 3875 w 5162"/>
                <a:gd name="T9" fmla="*/ 743 h 1330"/>
                <a:gd name="T10" fmla="*/ 4335 w 5162"/>
                <a:gd name="T11" fmla="*/ 983 h 1330"/>
                <a:gd name="T12" fmla="*/ 4992 w 5162"/>
                <a:gd name="T13" fmla="*/ 1245 h 1330"/>
                <a:gd name="T14" fmla="*/ 2326 w 5162"/>
                <a:gd name="T15" fmla="*/ 64 h 1330"/>
                <a:gd name="T16" fmla="*/ 2439 w 5162"/>
                <a:gd name="T17" fmla="*/ 107 h 1330"/>
                <a:gd name="T18" fmla="*/ 2192 w 5162"/>
                <a:gd name="T19" fmla="*/ 121 h 1330"/>
                <a:gd name="T20" fmla="*/ 2404 w 5162"/>
                <a:gd name="T21" fmla="*/ 128 h 1330"/>
                <a:gd name="T22" fmla="*/ 2786 w 5162"/>
                <a:gd name="T23" fmla="*/ 283 h 1330"/>
                <a:gd name="T24" fmla="*/ 3274 w 5162"/>
                <a:gd name="T25" fmla="*/ 566 h 1330"/>
                <a:gd name="T26" fmla="*/ 3981 w 5162"/>
                <a:gd name="T27" fmla="*/ 870 h 1330"/>
                <a:gd name="T28" fmla="*/ 2538 w 5162"/>
                <a:gd name="T29" fmla="*/ 389 h 1330"/>
                <a:gd name="T30" fmla="*/ 2256 w 5162"/>
                <a:gd name="T31" fmla="*/ 227 h 1330"/>
                <a:gd name="T32" fmla="*/ 198 w 5162"/>
                <a:gd name="T33" fmla="*/ 170 h 1330"/>
                <a:gd name="T34" fmla="*/ 537 w 5162"/>
                <a:gd name="T35" fmla="*/ 177 h 1330"/>
                <a:gd name="T36" fmla="*/ 735 w 5162"/>
                <a:gd name="T37" fmla="*/ 191 h 1330"/>
                <a:gd name="T38" fmla="*/ 947 w 5162"/>
                <a:gd name="T39" fmla="*/ 248 h 1330"/>
                <a:gd name="T40" fmla="*/ 1145 w 5162"/>
                <a:gd name="T41" fmla="*/ 297 h 1330"/>
                <a:gd name="T42" fmla="*/ 1464 w 5162"/>
                <a:gd name="T43" fmla="*/ 389 h 1330"/>
                <a:gd name="T44" fmla="*/ 1315 w 5162"/>
                <a:gd name="T45" fmla="*/ 510 h 1330"/>
                <a:gd name="T46" fmla="*/ 1541 w 5162"/>
                <a:gd name="T47" fmla="*/ 531 h 1330"/>
                <a:gd name="T48" fmla="*/ 1775 w 5162"/>
                <a:gd name="T49" fmla="*/ 559 h 1330"/>
                <a:gd name="T50" fmla="*/ 2001 w 5162"/>
                <a:gd name="T51" fmla="*/ 623 h 1330"/>
                <a:gd name="T52" fmla="*/ 2249 w 5162"/>
                <a:gd name="T53" fmla="*/ 693 h 1330"/>
                <a:gd name="T54" fmla="*/ 1570 w 5162"/>
                <a:gd name="T55" fmla="*/ 729 h 1330"/>
                <a:gd name="T56" fmla="*/ 1895 w 5162"/>
                <a:gd name="T57" fmla="*/ 750 h 1330"/>
                <a:gd name="T58" fmla="*/ 2171 w 5162"/>
                <a:gd name="T59" fmla="*/ 807 h 1330"/>
                <a:gd name="T60" fmla="*/ 2397 w 5162"/>
                <a:gd name="T61" fmla="*/ 884 h 1330"/>
                <a:gd name="T62" fmla="*/ 2645 w 5162"/>
                <a:gd name="T63" fmla="*/ 976 h 1330"/>
                <a:gd name="T64" fmla="*/ 2892 w 5162"/>
                <a:gd name="T65" fmla="*/ 1068 h 1330"/>
                <a:gd name="T66" fmla="*/ 3118 w 5162"/>
                <a:gd name="T67" fmla="*/ 1146 h 1330"/>
                <a:gd name="T68" fmla="*/ 3451 w 5162"/>
                <a:gd name="T69" fmla="*/ 1252 h 1330"/>
                <a:gd name="T70" fmla="*/ 2454 w 5162"/>
                <a:gd name="T71" fmla="*/ 1061 h 1330"/>
                <a:gd name="T72" fmla="*/ 2680 w 5162"/>
                <a:gd name="T73" fmla="*/ 1111 h 1330"/>
                <a:gd name="T74" fmla="*/ 2899 w 5162"/>
                <a:gd name="T75" fmla="*/ 1188 h 1330"/>
                <a:gd name="T76" fmla="*/ 3104 w 5162"/>
                <a:gd name="T77" fmla="*/ 1245 h 1330"/>
                <a:gd name="T78" fmla="*/ 3408 w 5162"/>
                <a:gd name="T79" fmla="*/ 1330 h 1330"/>
                <a:gd name="T80" fmla="*/ 219 w 5162"/>
                <a:gd name="T81" fmla="*/ 312 h 1330"/>
                <a:gd name="T82" fmla="*/ 721 w 5162"/>
                <a:gd name="T83" fmla="*/ 396 h 1330"/>
                <a:gd name="T84" fmla="*/ 1145 w 5162"/>
                <a:gd name="T85" fmla="*/ 538 h 1330"/>
                <a:gd name="T86" fmla="*/ 1817 w 5162"/>
                <a:gd name="T87" fmla="*/ 856 h 1330"/>
                <a:gd name="T88" fmla="*/ 2496 w 5162"/>
                <a:gd name="T89" fmla="*/ 1132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162" h="1330">
                  <a:moveTo>
                    <a:pt x="1959" y="92"/>
                  </a:moveTo>
                  <a:lnTo>
                    <a:pt x="2058" y="57"/>
                  </a:lnTo>
                  <a:lnTo>
                    <a:pt x="2135" y="29"/>
                  </a:lnTo>
                  <a:lnTo>
                    <a:pt x="2234" y="8"/>
                  </a:lnTo>
                  <a:lnTo>
                    <a:pt x="2333" y="0"/>
                  </a:lnTo>
                  <a:lnTo>
                    <a:pt x="2418" y="0"/>
                  </a:lnTo>
                  <a:lnTo>
                    <a:pt x="2517" y="15"/>
                  </a:lnTo>
                  <a:lnTo>
                    <a:pt x="2616" y="43"/>
                  </a:lnTo>
                  <a:lnTo>
                    <a:pt x="2736" y="92"/>
                  </a:lnTo>
                  <a:lnTo>
                    <a:pt x="2927" y="170"/>
                  </a:lnTo>
                  <a:lnTo>
                    <a:pt x="3189" y="305"/>
                  </a:lnTo>
                  <a:lnTo>
                    <a:pt x="3373" y="425"/>
                  </a:lnTo>
                  <a:lnTo>
                    <a:pt x="3536" y="524"/>
                  </a:lnTo>
                  <a:lnTo>
                    <a:pt x="3705" y="644"/>
                  </a:lnTo>
                  <a:lnTo>
                    <a:pt x="3875" y="743"/>
                  </a:lnTo>
                  <a:lnTo>
                    <a:pt x="4002" y="807"/>
                  </a:lnTo>
                  <a:lnTo>
                    <a:pt x="4165" y="899"/>
                  </a:lnTo>
                  <a:lnTo>
                    <a:pt x="4335" y="983"/>
                  </a:lnTo>
                  <a:lnTo>
                    <a:pt x="4547" y="1075"/>
                  </a:lnTo>
                  <a:lnTo>
                    <a:pt x="4766" y="1167"/>
                  </a:lnTo>
                  <a:lnTo>
                    <a:pt x="4992" y="1245"/>
                  </a:lnTo>
                  <a:lnTo>
                    <a:pt x="5162" y="1294"/>
                  </a:lnTo>
                  <a:moveTo>
                    <a:pt x="2213" y="64"/>
                  </a:moveTo>
                  <a:lnTo>
                    <a:pt x="2326" y="64"/>
                  </a:lnTo>
                  <a:lnTo>
                    <a:pt x="2369" y="78"/>
                  </a:lnTo>
                  <a:lnTo>
                    <a:pt x="2404" y="92"/>
                  </a:lnTo>
                  <a:moveTo>
                    <a:pt x="2439" y="107"/>
                  </a:moveTo>
                  <a:lnTo>
                    <a:pt x="2546" y="149"/>
                  </a:lnTo>
                  <a:lnTo>
                    <a:pt x="2666" y="220"/>
                  </a:lnTo>
                  <a:moveTo>
                    <a:pt x="2192" y="121"/>
                  </a:moveTo>
                  <a:lnTo>
                    <a:pt x="2256" y="114"/>
                  </a:lnTo>
                  <a:lnTo>
                    <a:pt x="2326" y="114"/>
                  </a:lnTo>
                  <a:lnTo>
                    <a:pt x="2404" y="128"/>
                  </a:lnTo>
                  <a:lnTo>
                    <a:pt x="2524" y="163"/>
                  </a:lnTo>
                  <a:lnTo>
                    <a:pt x="2666" y="220"/>
                  </a:lnTo>
                  <a:lnTo>
                    <a:pt x="2786" y="283"/>
                  </a:lnTo>
                  <a:lnTo>
                    <a:pt x="2934" y="375"/>
                  </a:lnTo>
                  <a:lnTo>
                    <a:pt x="3125" y="488"/>
                  </a:lnTo>
                  <a:lnTo>
                    <a:pt x="3274" y="566"/>
                  </a:lnTo>
                  <a:lnTo>
                    <a:pt x="3755" y="778"/>
                  </a:lnTo>
                  <a:lnTo>
                    <a:pt x="3917" y="842"/>
                  </a:lnTo>
                  <a:lnTo>
                    <a:pt x="3981" y="870"/>
                  </a:lnTo>
                  <a:moveTo>
                    <a:pt x="2220" y="396"/>
                  </a:moveTo>
                  <a:lnTo>
                    <a:pt x="2390" y="396"/>
                  </a:lnTo>
                  <a:lnTo>
                    <a:pt x="2538" y="389"/>
                  </a:lnTo>
                  <a:lnTo>
                    <a:pt x="2616" y="389"/>
                  </a:lnTo>
                  <a:moveTo>
                    <a:pt x="1845" y="227"/>
                  </a:moveTo>
                  <a:lnTo>
                    <a:pt x="2256" y="227"/>
                  </a:lnTo>
                  <a:moveTo>
                    <a:pt x="14" y="163"/>
                  </a:moveTo>
                  <a:lnTo>
                    <a:pt x="113" y="170"/>
                  </a:lnTo>
                  <a:lnTo>
                    <a:pt x="198" y="170"/>
                  </a:lnTo>
                  <a:moveTo>
                    <a:pt x="261" y="170"/>
                  </a:moveTo>
                  <a:lnTo>
                    <a:pt x="452" y="170"/>
                  </a:lnTo>
                  <a:moveTo>
                    <a:pt x="537" y="177"/>
                  </a:moveTo>
                  <a:lnTo>
                    <a:pt x="615" y="184"/>
                  </a:lnTo>
                  <a:lnTo>
                    <a:pt x="672" y="184"/>
                  </a:lnTo>
                  <a:moveTo>
                    <a:pt x="735" y="191"/>
                  </a:moveTo>
                  <a:lnTo>
                    <a:pt x="834" y="213"/>
                  </a:lnTo>
                  <a:lnTo>
                    <a:pt x="877" y="220"/>
                  </a:lnTo>
                  <a:moveTo>
                    <a:pt x="947" y="248"/>
                  </a:moveTo>
                  <a:lnTo>
                    <a:pt x="1053" y="276"/>
                  </a:lnTo>
                  <a:lnTo>
                    <a:pt x="1080" y="282"/>
                  </a:lnTo>
                  <a:moveTo>
                    <a:pt x="1145" y="297"/>
                  </a:moveTo>
                  <a:lnTo>
                    <a:pt x="1251" y="326"/>
                  </a:lnTo>
                  <a:lnTo>
                    <a:pt x="1358" y="361"/>
                  </a:lnTo>
                  <a:moveTo>
                    <a:pt x="1464" y="389"/>
                  </a:moveTo>
                  <a:lnTo>
                    <a:pt x="1541" y="418"/>
                  </a:lnTo>
                  <a:lnTo>
                    <a:pt x="1711" y="467"/>
                  </a:lnTo>
                  <a:moveTo>
                    <a:pt x="1315" y="510"/>
                  </a:moveTo>
                  <a:lnTo>
                    <a:pt x="1428" y="517"/>
                  </a:lnTo>
                  <a:lnTo>
                    <a:pt x="1492" y="524"/>
                  </a:lnTo>
                  <a:moveTo>
                    <a:pt x="1541" y="531"/>
                  </a:moveTo>
                  <a:lnTo>
                    <a:pt x="1633" y="538"/>
                  </a:lnTo>
                  <a:lnTo>
                    <a:pt x="1711" y="552"/>
                  </a:lnTo>
                  <a:moveTo>
                    <a:pt x="1775" y="559"/>
                  </a:moveTo>
                  <a:lnTo>
                    <a:pt x="1860" y="580"/>
                  </a:lnTo>
                  <a:lnTo>
                    <a:pt x="1930" y="594"/>
                  </a:lnTo>
                  <a:moveTo>
                    <a:pt x="2001" y="623"/>
                  </a:moveTo>
                  <a:lnTo>
                    <a:pt x="2121" y="658"/>
                  </a:lnTo>
                  <a:lnTo>
                    <a:pt x="2185" y="679"/>
                  </a:lnTo>
                  <a:moveTo>
                    <a:pt x="2249" y="693"/>
                  </a:moveTo>
                  <a:lnTo>
                    <a:pt x="2319" y="708"/>
                  </a:lnTo>
                  <a:lnTo>
                    <a:pt x="2390" y="736"/>
                  </a:lnTo>
                  <a:moveTo>
                    <a:pt x="1570" y="729"/>
                  </a:moveTo>
                  <a:lnTo>
                    <a:pt x="1732" y="729"/>
                  </a:lnTo>
                  <a:moveTo>
                    <a:pt x="1817" y="736"/>
                  </a:moveTo>
                  <a:lnTo>
                    <a:pt x="1895" y="750"/>
                  </a:lnTo>
                  <a:lnTo>
                    <a:pt x="1966" y="764"/>
                  </a:lnTo>
                  <a:moveTo>
                    <a:pt x="2058" y="785"/>
                  </a:moveTo>
                  <a:lnTo>
                    <a:pt x="2171" y="807"/>
                  </a:lnTo>
                  <a:lnTo>
                    <a:pt x="2241" y="835"/>
                  </a:lnTo>
                  <a:moveTo>
                    <a:pt x="2305" y="849"/>
                  </a:moveTo>
                  <a:lnTo>
                    <a:pt x="2397" y="884"/>
                  </a:lnTo>
                  <a:lnTo>
                    <a:pt x="2461" y="906"/>
                  </a:lnTo>
                  <a:moveTo>
                    <a:pt x="2510" y="927"/>
                  </a:moveTo>
                  <a:lnTo>
                    <a:pt x="2645" y="976"/>
                  </a:lnTo>
                  <a:lnTo>
                    <a:pt x="2694" y="990"/>
                  </a:lnTo>
                  <a:moveTo>
                    <a:pt x="2758" y="1019"/>
                  </a:moveTo>
                  <a:lnTo>
                    <a:pt x="2892" y="1068"/>
                  </a:lnTo>
                  <a:lnTo>
                    <a:pt x="2949" y="1089"/>
                  </a:lnTo>
                  <a:moveTo>
                    <a:pt x="3041" y="1118"/>
                  </a:moveTo>
                  <a:lnTo>
                    <a:pt x="3118" y="1146"/>
                  </a:lnTo>
                  <a:lnTo>
                    <a:pt x="3239" y="1188"/>
                  </a:lnTo>
                  <a:moveTo>
                    <a:pt x="3323" y="1217"/>
                  </a:moveTo>
                  <a:lnTo>
                    <a:pt x="3451" y="1252"/>
                  </a:lnTo>
                  <a:lnTo>
                    <a:pt x="3514" y="1273"/>
                  </a:lnTo>
                  <a:moveTo>
                    <a:pt x="2376" y="1061"/>
                  </a:moveTo>
                  <a:lnTo>
                    <a:pt x="2454" y="1061"/>
                  </a:lnTo>
                  <a:lnTo>
                    <a:pt x="2538" y="1075"/>
                  </a:lnTo>
                  <a:lnTo>
                    <a:pt x="2609" y="1089"/>
                  </a:lnTo>
                  <a:moveTo>
                    <a:pt x="2680" y="1111"/>
                  </a:moveTo>
                  <a:lnTo>
                    <a:pt x="2751" y="1139"/>
                  </a:lnTo>
                  <a:lnTo>
                    <a:pt x="2814" y="1160"/>
                  </a:lnTo>
                  <a:moveTo>
                    <a:pt x="2899" y="1188"/>
                  </a:moveTo>
                  <a:lnTo>
                    <a:pt x="2970" y="1203"/>
                  </a:lnTo>
                  <a:lnTo>
                    <a:pt x="3019" y="1217"/>
                  </a:lnTo>
                  <a:moveTo>
                    <a:pt x="3104" y="1245"/>
                  </a:moveTo>
                  <a:lnTo>
                    <a:pt x="3210" y="1273"/>
                  </a:lnTo>
                  <a:moveTo>
                    <a:pt x="3302" y="1302"/>
                  </a:moveTo>
                  <a:lnTo>
                    <a:pt x="3408" y="1330"/>
                  </a:lnTo>
                  <a:moveTo>
                    <a:pt x="0" y="276"/>
                  </a:moveTo>
                  <a:lnTo>
                    <a:pt x="85" y="290"/>
                  </a:lnTo>
                  <a:lnTo>
                    <a:pt x="219" y="312"/>
                  </a:lnTo>
                  <a:lnTo>
                    <a:pt x="360" y="333"/>
                  </a:lnTo>
                  <a:lnTo>
                    <a:pt x="551" y="361"/>
                  </a:lnTo>
                  <a:lnTo>
                    <a:pt x="721" y="396"/>
                  </a:lnTo>
                  <a:lnTo>
                    <a:pt x="870" y="439"/>
                  </a:lnTo>
                  <a:lnTo>
                    <a:pt x="990" y="481"/>
                  </a:lnTo>
                  <a:lnTo>
                    <a:pt x="1145" y="538"/>
                  </a:lnTo>
                  <a:lnTo>
                    <a:pt x="1336" y="623"/>
                  </a:lnTo>
                  <a:lnTo>
                    <a:pt x="1570" y="729"/>
                  </a:lnTo>
                  <a:lnTo>
                    <a:pt x="1817" y="856"/>
                  </a:lnTo>
                  <a:lnTo>
                    <a:pt x="2036" y="948"/>
                  </a:lnTo>
                  <a:lnTo>
                    <a:pt x="2277" y="1047"/>
                  </a:lnTo>
                  <a:lnTo>
                    <a:pt x="2496" y="1132"/>
                  </a:lnTo>
                  <a:lnTo>
                    <a:pt x="2765" y="1231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1" name="Freeform 59"/>
            <p:cNvSpPr>
              <a:spLocks noEditPoints="1"/>
            </p:cNvSpPr>
            <p:nvPr/>
          </p:nvSpPr>
          <p:spPr bwMode="auto">
            <a:xfrm>
              <a:off x="1279525" y="1978026"/>
              <a:ext cx="4333875" cy="1027113"/>
            </a:xfrm>
            <a:custGeom>
              <a:avLst/>
              <a:gdLst>
                <a:gd name="T0" fmla="*/ 1237 w 11074"/>
                <a:gd name="T1" fmla="*/ 0 h 2630"/>
                <a:gd name="T2" fmla="*/ 643 w 11074"/>
                <a:gd name="T3" fmla="*/ 85 h 2630"/>
                <a:gd name="T4" fmla="*/ 834 w 11074"/>
                <a:gd name="T5" fmla="*/ 141 h 2630"/>
                <a:gd name="T6" fmla="*/ 1145 w 11074"/>
                <a:gd name="T7" fmla="*/ 254 h 2630"/>
                <a:gd name="T8" fmla="*/ 1400 w 11074"/>
                <a:gd name="T9" fmla="*/ 353 h 2630"/>
                <a:gd name="T10" fmla="*/ 1697 w 11074"/>
                <a:gd name="T11" fmla="*/ 466 h 2630"/>
                <a:gd name="T12" fmla="*/ 1937 w 11074"/>
                <a:gd name="T13" fmla="*/ 544 h 2630"/>
                <a:gd name="T14" fmla="*/ 2220 w 11074"/>
                <a:gd name="T15" fmla="*/ 643 h 2630"/>
                <a:gd name="T16" fmla="*/ 2397 w 11074"/>
                <a:gd name="T17" fmla="*/ 686 h 2630"/>
                <a:gd name="T18" fmla="*/ 2546 w 11074"/>
                <a:gd name="T19" fmla="*/ 728 h 2630"/>
                <a:gd name="T20" fmla="*/ 113 w 11074"/>
                <a:gd name="T21" fmla="*/ 205 h 2630"/>
                <a:gd name="T22" fmla="*/ 785 w 11074"/>
                <a:gd name="T23" fmla="*/ 353 h 2630"/>
                <a:gd name="T24" fmla="*/ 1372 w 11074"/>
                <a:gd name="T25" fmla="*/ 530 h 2630"/>
                <a:gd name="T26" fmla="*/ 1930 w 11074"/>
                <a:gd name="T27" fmla="*/ 693 h 2630"/>
                <a:gd name="T28" fmla="*/ 2765 w 11074"/>
                <a:gd name="T29" fmla="*/ 855 h 2630"/>
                <a:gd name="T30" fmla="*/ 3323 w 11074"/>
                <a:gd name="T31" fmla="*/ 926 h 2630"/>
                <a:gd name="T32" fmla="*/ 4108 w 11074"/>
                <a:gd name="T33" fmla="*/ 1060 h 2630"/>
                <a:gd name="T34" fmla="*/ 4731 w 11074"/>
                <a:gd name="T35" fmla="*/ 1124 h 2630"/>
                <a:gd name="T36" fmla="*/ 5487 w 11074"/>
                <a:gd name="T37" fmla="*/ 1159 h 2630"/>
                <a:gd name="T38" fmla="*/ 848 w 11074"/>
                <a:gd name="T39" fmla="*/ 523 h 2630"/>
                <a:gd name="T40" fmla="*/ 1089 w 11074"/>
                <a:gd name="T41" fmla="*/ 558 h 2630"/>
                <a:gd name="T42" fmla="*/ 1372 w 11074"/>
                <a:gd name="T43" fmla="*/ 601 h 2630"/>
                <a:gd name="T44" fmla="*/ 1577 w 11074"/>
                <a:gd name="T45" fmla="*/ 643 h 2630"/>
                <a:gd name="T46" fmla="*/ 290 w 11074"/>
                <a:gd name="T47" fmla="*/ 459 h 2630"/>
                <a:gd name="T48" fmla="*/ 990 w 11074"/>
                <a:gd name="T49" fmla="*/ 664 h 2630"/>
                <a:gd name="T50" fmla="*/ 1322 w 11074"/>
                <a:gd name="T51" fmla="*/ 756 h 2630"/>
                <a:gd name="T52" fmla="*/ 360 w 11074"/>
                <a:gd name="T53" fmla="*/ 742 h 2630"/>
                <a:gd name="T54" fmla="*/ 1230 w 11074"/>
                <a:gd name="T55" fmla="*/ 763 h 2630"/>
                <a:gd name="T56" fmla="*/ 1711 w 11074"/>
                <a:gd name="T57" fmla="*/ 792 h 2630"/>
                <a:gd name="T58" fmla="*/ 2630 w 11074"/>
                <a:gd name="T59" fmla="*/ 862 h 2630"/>
                <a:gd name="T60" fmla="*/ 2871 w 11074"/>
                <a:gd name="T61" fmla="*/ 961 h 2630"/>
                <a:gd name="T62" fmla="*/ 3663 w 11074"/>
                <a:gd name="T63" fmla="*/ 1053 h 2630"/>
                <a:gd name="T64" fmla="*/ 3734 w 11074"/>
                <a:gd name="T65" fmla="*/ 1181 h 2630"/>
                <a:gd name="T66" fmla="*/ 4667 w 11074"/>
                <a:gd name="T67" fmla="*/ 1216 h 2630"/>
                <a:gd name="T68" fmla="*/ 3726 w 11074"/>
                <a:gd name="T69" fmla="*/ 1598 h 2630"/>
                <a:gd name="T70" fmla="*/ 0 w 11074"/>
                <a:gd name="T71" fmla="*/ 1110 h 2630"/>
                <a:gd name="T72" fmla="*/ 1746 w 11074"/>
                <a:gd name="T73" fmla="*/ 1209 h 2630"/>
                <a:gd name="T74" fmla="*/ 3062 w 11074"/>
                <a:gd name="T75" fmla="*/ 1294 h 2630"/>
                <a:gd name="T76" fmla="*/ 721 w 11074"/>
                <a:gd name="T77" fmla="*/ 1400 h 2630"/>
                <a:gd name="T78" fmla="*/ 1464 w 11074"/>
                <a:gd name="T79" fmla="*/ 1414 h 2630"/>
                <a:gd name="T80" fmla="*/ 2461 w 11074"/>
                <a:gd name="T81" fmla="*/ 1449 h 2630"/>
                <a:gd name="T82" fmla="*/ 997 w 11074"/>
                <a:gd name="T83" fmla="*/ 2022 h 2630"/>
                <a:gd name="T84" fmla="*/ 3154 w 11074"/>
                <a:gd name="T85" fmla="*/ 2100 h 2630"/>
                <a:gd name="T86" fmla="*/ 5438 w 11074"/>
                <a:gd name="T87" fmla="*/ 2163 h 2630"/>
                <a:gd name="T88" fmla="*/ 6909 w 11074"/>
                <a:gd name="T89" fmla="*/ 2262 h 2630"/>
                <a:gd name="T90" fmla="*/ 8514 w 11074"/>
                <a:gd name="T91" fmla="*/ 2404 h 2630"/>
                <a:gd name="T92" fmla="*/ 11074 w 11074"/>
                <a:gd name="T93" fmla="*/ 2630 h 2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074" h="2630">
                  <a:moveTo>
                    <a:pt x="1103" y="7"/>
                  </a:moveTo>
                  <a:lnTo>
                    <a:pt x="1174" y="0"/>
                  </a:lnTo>
                  <a:lnTo>
                    <a:pt x="1237" y="0"/>
                  </a:lnTo>
                  <a:moveTo>
                    <a:pt x="424" y="49"/>
                  </a:moveTo>
                  <a:lnTo>
                    <a:pt x="580" y="77"/>
                  </a:lnTo>
                  <a:moveTo>
                    <a:pt x="643" y="85"/>
                  </a:moveTo>
                  <a:lnTo>
                    <a:pt x="735" y="113"/>
                  </a:lnTo>
                  <a:lnTo>
                    <a:pt x="785" y="127"/>
                  </a:lnTo>
                  <a:moveTo>
                    <a:pt x="834" y="141"/>
                  </a:moveTo>
                  <a:lnTo>
                    <a:pt x="962" y="184"/>
                  </a:lnTo>
                  <a:moveTo>
                    <a:pt x="1018" y="205"/>
                  </a:moveTo>
                  <a:lnTo>
                    <a:pt x="1145" y="254"/>
                  </a:lnTo>
                  <a:moveTo>
                    <a:pt x="1216" y="283"/>
                  </a:moveTo>
                  <a:lnTo>
                    <a:pt x="1329" y="332"/>
                  </a:lnTo>
                  <a:moveTo>
                    <a:pt x="1400" y="353"/>
                  </a:moveTo>
                  <a:lnTo>
                    <a:pt x="1520" y="396"/>
                  </a:lnTo>
                  <a:moveTo>
                    <a:pt x="1570" y="417"/>
                  </a:moveTo>
                  <a:lnTo>
                    <a:pt x="1697" y="466"/>
                  </a:lnTo>
                  <a:moveTo>
                    <a:pt x="1761" y="480"/>
                  </a:moveTo>
                  <a:lnTo>
                    <a:pt x="1888" y="530"/>
                  </a:lnTo>
                  <a:moveTo>
                    <a:pt x="1937" y="544"/>
                  </a:moveTo>
                  <a:lnTo>
                    <a:pt x="2065" y="587"/>
                  </a:lnTo>
                  <a:moveTo>
                    <a:pt x="2121" y="608"/>
                  </a:moveTo>
                  <a:lnTo>
                    <a:pt x="2220" y="643"/>
                  </a:lnTo>
                  <a:lnTo>
                    <a:pt x="2256" y="650"/>
                  </a:lnTo>
                  <a:moveTo>
                    <a:pt x="2319" y="664"/>
                  </a:moveTo>
                  <a:lnTo>
                    <a:pt x="2397" y="686"/>
                  </a:lnTo>
                  <a:lnTo>
                    <a:pt x="2447" y="700"/>
                  </a:lnTo>
                  <a:moveTo>
                    <a:pt x="2489" y="714"/>
                  </a:moveTo>
                  <a:lnTo>
                    <a:pt x="2546" y="728"/>
                  </a:lnTo>
                  <a:lnTo>
                    <a:pt x="2595" y="735"/>
                  </a:lnTo>
                  <a:moveTo>
                    <a:pt x="0" y="198"/>
                  </a:moveTo>
                  <a:lnTo>
                    <a:pt x="113" y="205"/>
                  </a:lnTo>
                  <a:lnTo>
                    <a:pt x="254" y="226"/>
                  </a:lnTo>
                  <a:lnTo>
                    <a:pt x="594" y="297"/>
                  </a:lnTo>
                  <a:lnTo>
                    <a:pt x="785" y="353"/>
                  </a:lnTo>
                  <a:lnTo>
                    <a:pt x="997" y="417"/>
                  </a:lnTo>
                  <a:lnTo>
                    <a:pt x="1209" y="488"/>
                  </a:lnTo>
                  <a:lnTo>
                    <a:pt x="1372" y="530"/>
                  </a:lnTo>
                  <a:lnTo>
                    <a:pt x="1556" y="594"/>
                  </a:lnTo>
                  <a:lnTo>
                    <a:pt x="1739" y="643"/>
                  </a:lnTo>
                  <a:lnTo>
                    <a:pt x="1930" y="693"/>
                  </a:lnTo>
                  <a:lnTo>
                    <a:pt x="2164" y="749"/>
                  </a:lnTo>
                  <a:lnTo>
                    <a:pt x="2447" y="806"/>
                  </a:lnTo>
                  <a:lnTo>
                    <a:pt x="2765" y="855"/>
                  </a:lnTo>
                  <a:lnTo>
                    <a:pt x="2977" y="891"/>
                  </a:lnTo>
                  <a:lnTo>
                    <a:pt x="3175" y="905"/>
                  </a:lnTo>
                  <a:lnTo>
                    <a:pt x="3323" y="926"/>
                  </a:lnTo>
                  <a:lnTo>
                    <a:pt x="3543" y="968"/>
                  </a:lnTo>
                  <a:lnTo>
                    <a:pt x="3811" y="1011"/>
                  </a:lnTo>
                  <a:lnTo>
                    <a:pt x="4108" y="1060"/>
                  </a:lnTo>
                  <a:lnTo>
                    <a:pt x="4363" y="1089"/>
                  </a:lnTo>
                  <a:lnTo>
                    <a:pt x="4554" y="1103"/>
                  </a:lnTo>
                  <a:lnTo>
                    <a:pt x="4731" y="1124"/>
                  </a:lnTo>
                  <a:lnTo>
                    <a:pt x="4936" y="1145"/>
                  </a:lnTo>
                  <a:lnTo>
                    <a:pt x="5197" y="1159"/>
                  </a:lnTo>
                  <a:lnTo>
                    <a:pt x="5487" y="1159"/>
                  </a:lnTo>
                  <a:lnTo>
                    <a:pt x="5685" y="1152"/>
                  </a:lnTo>
                  <a:moveTo>
                    <a:pt x="771" y="509"/>
                  </a:moveTo>
                  <a:lnTo>
                    <a:pt x="848" y="523"/>
                  </a:lnTo>
                  <a:lnTo>
                    <a:pt x="898" y="530"/>
                  </a:lnTo>
                  <a:moveTo>
                    <a:pt x="1018" y="544"/>
                  </a:moveTo>
                  <a:lnTo>
                    <a:pt x="1089" y="558"/>
                  </a:lnTo>
                  <a:lnTo>
                    <a:pt x="1181" y="572"/>
                  </a:lnTo>
                  <a:moveTo>
                    <a:pt x="1294" y="587"/>
                  </a:moveTo>
                  <a:lnTo>
                    <a:pt x="1372" y="601"/>
                  </a:lnTo>
                  <a:lnTo>
                    <a:pt x="1421" y="608"/>
                  </a:lnTo>
                  <a:moveTo>
                    <a:pt x="1499" y="629"/>
                  </a:moveTo>
                  <a:lnTo>
                    <a:pt x="1577" y="643"/>
                  </a:lnTo>
                  <a:lnTo>
                    <a:pt x="1626" y="657"/>
                  </a:lnTo>
                  <a:moveTo>
                    <a:pt x="134" y="417"/>
                  </a:moveTo>
                  <a:lnTo>
                    <a:pt x="290" y="459"/>
                  </a:lnTo>
                  <a:lnTo>
                    <a:pt x="495" y="523"/>
                  </a:lnTo>
                  <a:lnTo>
                    <a:pt x="764" y="601"/>
                  </a:lnTo>
                  <a:lnTo>
                    <a:pt x="990" y="664"/>
                  </a:lnTo>
                  <a:lnTo>
                    <a:pt x="1131" y="700"/>
                  </a:lnTo>
                  <a:lnTo>
                    <a:pt x="1259" y="742"/>
                  </a:lnTo>
                  <a:lnTo>
                    <a:pt x="1322" y="756"/>
                  </a:lnTo>
                  <a:moveTo>
                    <a:pt x="0" y="742"/>
                  </a:moveTo>
                  <a:lnTo>
                    <a:pt x="113" y="735"/>
                  </a:lnTo>
                  <a:lnTo>
                    <a:pt x="360" y="742"/>
                  </a:lnTo>
                  <a:lnTo>
                    <a:pt x="679" y="749"/>
                  </a:lnTo>
                  <a:lnTo>
                    <a:pt x="962" y="756"/>
                  </a:lnTo>
                  <a:lnTo>
                    <a:pt x="1230" y="763"/>
                  </a:lnTo>
                  <a:lnTo>
                    <a:pt x="1322" y="756"/>
                  </a:lnTo>
                  <a:lnTo>
                    <a:pt x="1471" y="763"/>
                  </a:lnTo>
                  <a:lnTo>
                    <a:pt x="1711" y="792"/>
                  </a:lnTo>
                  <a:lnTo>
                    <a:pt x="2008" y="820"/>
                  </a:lnTo>
                  <a:lnTo>
                    <a:pt x="2305" y="841"/>
                  </a:lnTo>
                  <a:lnTo>
                    <a:pt x="2630" y="862"/>
                  </a:lnTo>
                  <a:lnTo>
                    <a:pt x="2892" y="876"/>
                  </a:lnTo>
                  <a:moveTo>
                    <a:pt x="2581" y="912"/>
                  </a:moveTo>
                  <a:lnTo>
                    <a:pt x="2871" y="961"/>
                  </a:lnTo>
                  <a:lnTo>
                    <a:pt x="3182" y="1011"/>
                  </a:lnTo>
                  <a:lnTo>
                    <a:pt x="3458" y="1039"/>
                  </a:lnTo>
                  <a:lnTo>
                    <a:pt x="3663" y="1053"/>
                  </a:lnTo>
                  <a:moveTo>
                    <a:pt x="3076" y="1145"/>
                  </a:moveTo>
                  <a:lnTo>
                    <a:pt x="3394" y="1159"/>
                  </a:lnTo>
                  <a:lnTo>
                    <a:pt x="3734" y="1181"/>
                  </a:lnTo>
                  <a:lnTo>
                    <a:pt x="4038" y="1195"/>
                  </a:lnTo>
                  <a:lnTo>
                    <a:pt x="4412" y="1209"/>
                  </a:lnTo>
                  <a:lnTo>
                    <a:pt x="4667" y="1216"/>
                  </a:lnTo>
                  <a:moveTo>
                    <a:pt x="3062" y="1555"/>
                  </a:moveTo>
                  <a:lnTo>
                    <a:pt x="3401" y="1577"/>
                  </a:lnTo>
                  <a:lnTo>
                    <a:pt x="3726" y="1598"/>
                  </a:lnTo>
                  <a:lnTo>
                    <a:pt x="4009" y="1612"/>
                  </a:lnTo>
                  <a:lnTo>
                    <a:pt x="4200" y="1619"/>
                  </a:lnTo>
                  <a:moveTo>
                    <a:pt x="0" y="1110"/>
                  </a:moveTo>
                  <a:lnTo>
                    <a:pt x="467" y="1131"/>
                  </a:lnTo>
                  <a:lnTo>
                    <a:pt x="1131" y="1181"/>
                  </a:lnTo>
                  <a:lnTo>
                    <a:pt x="1746" y="1209"/>
                  </a:lnTo>
                  <a:lnTo>
                    <a:pt x="2404" y="1251"/>
                  </a:lnTo>
                  <a:lnTo>
                    <a:pt x="2680" y="1280"/>
                  </a:lnTo>
                  <a:lnTo>
                    <a:pt x="3062" y="1294"/>
                  </a:lnTo>
                  <a:moveTo>
                    <a:pt x="0" y="1386"/>
                  </a:moveTo>
                  <a:lnTo>
                    <a:pt x="375" y="1400"/>
                  </a:lnTo>
                  <a:lnTo>
                    <a:pt x="721" y="1400"/>
                  </a:lnTo>
                  <a:lnTo>
                    <a:pt x="933" y="1407"/>
                  </a:lnTo>
                  <a:moveTo>
                    <a:pt x="1124" y="1400"/>
                  </a:moveTo>
                  <a:lnTo>
                    <a:pt x="1464" y="1414"/>
                  </a:lnTo>
                  <a:lnTo>
                    <a:pt x="1845" y="1428"/>
                  </a:lnTo>
                  <a:lnTo>
                    <a:pt x="2114" y="1435"/>
                  </a:lnTo>
                  <a:lnTo>
                    <a:pt x="2461" y="1449"/>
                  </a:lnTo>
                  <a:moveTo>
                    <a:pt x="127" y="1994"/>
                  </a:moveTo>
                  <a:lnTo>
                    <a:pt x="544" y="1994"/>
                  </a:lnTo>
                  <a:lnTo>
                    <a:pt x="997" y="2022"/>
                  </a:lnTo>
                  <a:lnTo>
                    <a:pt x="1647" y="2043"/>
                  </a:lnTo>
                  <a:lnTo>
                    <a:pt x="2496" y="2064"/>
                  </a:lnTo>
                  <a:lnTo>
                    <a:pt x="3154" y="2100"/>
                  </a:lnTo>
                  <a:lnTo>
                    <a:pt x="3726" y="2121"/>
                  </a:lnTo>
                  <a:lnTo>
                    <a:pt x="4575" y="2135"/>
                  </a:lnTo>
                  <a:lnTo>
                    <a:pt x="5438" y="2163"/>
                  </a:lnTo>
                  <a:lnTo>
                    <a:pt x="6110" y="2206"/>
                  </a:lnTo>
                  <a:lnTo>
                    <a:pt x="6711" y="2248"/>
                  </a:lnTo>
                  <a:lnTo>
                    <a:pt x="6909" y="2262"/>
                  </a:lnTo>
                  <a:lnTo>
                    <a:pt x="7368" y="2312"/>
                  </a:lnTo>
                  <a:lnTo>
                    <a:pt x="7884" y="2361"/>
                  </a:lnTo>
                  <a:lnTo>
                    <a:pt x="8514" y="2404"/>
                  </a:lnTo>
                  <a:lnTo>
                    <a:pt x="9355" y="2468"/>
                  </a:lnTo>
                  <a:lnTo>
                    <a:pt x="10133" y="2545"/>
                  </a:lnTo>
                  <a:lnTo>
                    <a:pt x="11074" y="2630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2" name="Freeform 60"/>
            <p:cNvSpPr>
              <a:spLocks noEditPoints="1"/>
            </p:cNvSpPr>
            <p:nvPr/>
          </p:nvSpPr>
          <p:spPr bwMode="auto">
            <a:xfrm>
              <a:off x="2543175" y="1811338"/>
              <a:ext cx="2970212" cy="1089025"/>
            </a:xfrm>
            <a:custGeom>
              <a:avLst/>
              <a:gdLst>
                <a:gd name="T0" fmla="*/ 7588 w 7588"/>
                <a:gd name="T1" fmla="*/ 2786 h 2786"/>
                <a:gd name="T2" fmla="*/ 5919 w 7588"/>
                <a:gd name="T3" fmla="*/ 1620 h 2786"/>
                <a:gd name="T4" fmla="*/ 5170 w 7588"/>
                <a:gd name="T5" fmla="*/ 1238 h 2786"/>
                <a:gd name="T6" fmla="*/ 5643 w 7588"/>
                <a:gd name="T7" fmla="*/ 1266 h 2786"/>
                <a:gd name="T8" fmla="*/ 3777 w 7588"/>
                <a:gd name="T9" fmla="*/ 1061 h 2786"/>
                <a:gd name="T10" fmla="*/ 4540 w 7588"/>
                <a:gd name="T11" fmla="*/ 1238 h 2786"/>
                <a:gd name="T12" fmla="*/ 92 w 7588"/>
                <a:gd name="T13" fmla="*/ 177 h 2786"/>
                <a:gd name="T14" fmla="*/ 460 w 7588"/>
                <a:gd name="T15" fmla="*/ 99 h 2786"/>
                <a:gd name="T16" fmla="*/ 835 w 7588"/>
                <a:gd name="T17" fmla="*/ 114 h 2786"/>
                <a:gd name="T18" fmla="*/ 1676 w 7588"/>
                <a:gd name="T19" fmla="*/ 446 h 2786"/>
                <a:gd name="T20" fmla="*/ 411 w 7588"/>
                <a:gd name="T21" fmla="*/ 297 h 2786"/>
                <a:gd name="T22" fmla="*/ 870 w 7588"/>
                <a:gd name="T23" fmla="*/ 255 h 2786"/>
                <a:gd name="T24" fmla="*/ 1634 w 7588"/>
                <a:gd name="T25" fmla="*/ 425 h 2786"/>
                <a:gd name="T26" fmla="*/ 785 w 7588"/>
                <a:gd name="T27" fmla="*/ 411 h 2786"/>
                <a:gd name="T28" fmla="*/ 1224 w 7588"/>
                <a:gd name="T29" fmla="*/ 474 h 2786"/>
                <a:gd name="T30" fmla="*/ 2207 w 7588"/>
                <a:gd name="T31" fmla="*/ 785 h 2786"/>
                <a:gd name="T32" fmla="*/ 1966 w 7588"/>
                <a:gd name="T33" fmla="*/ 764 h 2786"/>
                <a:gd name="T34" fmla="*/ 743 w 7588"/>
                <a:gd name="T35" fmla="*/ 552 h 2786"/>
                <a:gd name="T36" fmla="*/ 1153 w 7588"/>
                <a:gd name="T37" fmla="*/ 609 h 2786"/>
                <a:gd name="T38" fmla="*/ 863 w 7588"/>
                <a:gd name="T39" fmla="*/ 672 h 2786"/>
                <a:gd name="T40" fmla="*/ 1443 w 7588"/>
                <a:gd name="T41" fmla="*/ 757 h 2786"/>
                <a:gd name="T42" fmla="*/ 1924 w 7588"/>
                <a:gd name="T43" fmla="*/ 849 h 2786"/>
                <a:gd name="T44" fmla="*/ 2391 w 7588"/>
                <a:gd name="T45" fmla="*/ 1026 h 2786"/>
                <a:gd name="T46" fmla="*/ 2603 w 7588"/>
                <a:gd name="T47" fmla="*/ 700 h 2786"/>
                <a:gd name="T48" fmla="*/ 2977 w 7588"/>
                <a:gd name="T49" fmla="*/ 729 h 2786"/>
                <a:gd name="T50" fmla="*/ 2963 w 7588"/>
                <a:gd name="T51" fmla="*/ 764 h 2786"/>
                <a:gd name="T52" fmla="*/ 2525 w 7588"/>
                <a:gd name="T53" fmla="*/ 743 h 2786"/>
                <a:gd name="T54" fmla="*/ 2574 w 7588"/>
                <a:gd name="T55" fmla="*/ 771 h 2786"/>
                <a:gd name="T56" fmla="*/ 3027 w 7588"/>
                <a:gd name="T57" fmla="*/ 976 h 2786"/>
                <a:gd name="T58" fmla="*/ 3055 w 7588"/>
                <a:gd name="T59" fmla="*/ 1012 h 2786"/>
                <a:gd name="T60" fmla="*/ 2999 w 7588"/>
                <a:gd name="T61" fmla="*/ 1054 h 2786"/>
                <a:gd name="T62" fmla="*/ 3253 w 7588"/>
                <a:gd name="T63" fmla="*/ 1054 h 2786"/>
                <a:gd name="T64" fmla="*/ 2016 w 7588"/>
                <a:gd name="T65" fmla="*/ 184 h 2786"/>
                <a:gd name="T66" fmla="*/ 2228 w 7588"/>
                <a:gd name="T67" fmla="*/ 163 h 2786"/>
                <a:gd name="T68" fmla="*/ 2497 w 7588"/>
                <a:gd name="T69" fmla="*/ 184 h 2786"/>
                <a:gd name="T70" fmla="*/ 2603 w 7588"/>
                <a:gd name="T71" fmla="*/ 198 h 2786"/>
                <a:gd name="T72" fmla="*/ 3388 w 7588"/>
                <a:gd name="T73" fmla="*/ 552 h 2786"/>
                <a:gd name="T74" fmla="*/ 4774 w 7588"/>
                <a:gd name="T75" fmla="*/ 1026 h 2786"/>
                <a:gd name="T76" fmla="*/ 2270 w 7588"/>
                <a:gd name="T77" fmla="*/ 347 h 2786"/>
                <a:gd name="T78" fmla="*/ 2504 w 7588"/>
                <a:gd name="T79" fmla="*/ 354 h 2786"/>
                <a:gd name="T80" fmla="*/ 2723 w 7588"/>
                <a:gd name="T81" fmla="*/ 389 h 2786"/>
                <a:gd name="T82" fmla="*/ 2511 w 7588"/>
                <a:gd name="T83" fmla="*/ 580 h 2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588" h="2786">
                  <a:moveTo>
                    <a:pt x="6732" y="2687"/>
                  </a:moveTo>
                  <a:lnTo>
                    <a:pt x="7093" y="2730"/>
                  </a:lnTo>
                  <a:lnTo>
                    <a:pt x="7588" y="2786"/>
                  </a:lnTo>
                  <a:moveTo>
                    <a:pt x="5120" y="1528"/>
                  </a:moveTo>
                  <a:lnTo>
                    <a:pt x="5509" y="1584"/>
                  </a:lnTo>
                  <a:lnTo>
                    <a:pt x="5919" y="1620"/>
                  </a:lnTo>
                  <a:lnTo>
                    <a:pt x="6322" y="1648"/>
                  </a:lnTo>
                  <a:lnTo>
                    <a:pt x="6810" y="1683"/>
                  </a:lnTo>
                  <a:moveTo>
                    <a:pt x="5170" y="1238"/>
                  </a:moveTo>
                  <a:lnTo>
                    <a:pt x="5297" y="1238"/>
                  </a:lnTo>
                  <a:lnTo>
                    <a:pt x="5389" y="1231"/>
                  </a:lnTo>
                  <a:moveTo>
                    <a:pt x="5643" y="1266"/>
                  </a:moveTo>
                  <a:lnTo>
                    <a:pt x="5834" y="1273"/>
                  </a:lnTo>
                  <a:lnTo>
                    <a:pt x="5926" y="1280"/>
                  </a:lnTo>
                  <a:moveTo>
                    <a:pt x="3777" y="1061"/>
                  </a:moveTo>
                  <a:lnTo>
                    <a:pt x="3975" y="1118"/>
                  </a:lnTo>
                  <a:lnTo>
                    <a:pt x="4229" y="1174"/>
                  </a:lnTo>
                  <a:lnTo>
                    <a:pt x="4540" y="1238"/>
                  </a:lnTo>
                  <a:lnTo>
                    <a:pt x="4816" y="1280"/>
                  </a:lnTo>
                  <a:moveTo>
                    <a:pt x="0" y="205"/>
                  </a:moveTo>
                  <a:lnTo>
                    <a:pt x="92" y="177"/>
                  </a:lnTo>
                  <a:lnTo>
                    <a:pt x="220" y="135"/>
                  </a:lnTo>
                  <a:lnTo>
                    <a:pt x="326" y="114"/>
                  </a:lnTo>
                  <a:lnTo>
                    <a:pt x="460" y="99"/>
                  </a:lnTo>
                  <a:lnTo>
                    <a:pt x="559" y="85"/>
                  </a:lnTo>
                  <a:lnTo>
                    <a:pt x="693" y="85"/>
                  </a:lnTo>
                  <a:lnTo>
                    <a:pt x="835" y="114"/>
                  </a:lnTo>
                  <a:lnTo>
                    <a:pt x="1040" y="191"/>
                  </a:lnTo>
                  <a:lnTo>
                    <a:pt x="1372" y="312"/>
                  </a:lnTo>
                  <a:lnTo>
                    <a:pt x="1676" y="446"/>
                  </a:lnTo>
                  <a:lnTo>
                    <a:pt x="1952" y="573"/>
                  </a:lnTo>
                  <a:moveTo>
                    <a:pt x="305" y="340"/>
                  </a:moveTo>
                  <a:lnTo>
                    <a:pt x="411" y="297"/>
                  </a:lnTo>
                  <a:lnTo>
                    <a:pt x="545" y="262"/>
                  </a:lnTo>
                  <a:lnTo>
                    <a:pt x="701" y="255"/>
                  </a:lnTo>
                  <a:lnTo>
                    <a:pt x="870" y="255"/>
                  </a:lnTo>
                  <a:lnTo>
                    <a:pt x="1047" y="276"/>
                  </a:lnTo>
                  <a:lnTo>
                    <a:pt x="1302" y="333"/>
                  </a:lnTo>
                  <a:lnTo>
                    <a:pt x="1634" y="425"/>
                  </a:lnTo>
                  <a:moveTo>
                    <a:pt x="616" y="432"/>
                  </a:moveTo>
                  <a:lnTo>
                    <a:pt x="701" y="418"/>
                  </a:lnTo>
                  <a:lnTo>
                    <a:pt x="785" y="411"/>
                  </a:lnTo>
                  <a:lnTo>
                    <a:pt x="913" y="411"/>
                  </a:lnTo>
                  <a:lnTo>
                    <a:pt x="1040" y="432"/>
                  </a:lnTo>
                  <a:lnTo>
                    <a:pt x="1224" y="474"/>
                  </a:lnTo>
                  <a:lnTo>
                    <a:pt x="1429" y="538"/>
                  </a:lnTo>
                  <a:lnTo>
                    <a:pt x="1952" y="693"/>
                  </a:lnTo>
                  <a:lnTo>
                    <a:pt x="2207" y="785"/>
                  </a:lnTo>
                  <a:moveTo>
                    <a:pt x="1804" y="764"/>
                  </a:moveTo>
                  <a:lnTo>
                    <a:pt x="1903" y="764"/>
                  </a:lnTo>
                  <a:moveTo>
                    <a:pt x="1966" y="764"/>
                  </a:moveTo>
                  <a:lnTo>
                    <a:pt x="2058" y="764"/>
                  </a:lnTo>
                  <a:moveTo>
                    <a:pt x="658" y="559"/>
                  </a:moveTo>
                  <a:lnTo>
                    <a:pt x="743" y="552"/>
                  </a:lnTo>
                  <a:lnTo>
                    <a:pt x="821" y="552"/>
                  </a:lnTo>
                  <a:lnTo>
                    <a:pt x="948" y="566"/>
                  </a:lnTo>
                  <a:lnTo>
                    <a:pt x="1153" y="609"/>
                  </a:lnTo>
                  <a:lnTo>
                    <a:pt x="1450" y="693"/>
                  </a:lnTo>
                  <a:lnTo>
                    <a:pt x="1797" y="814"/>
                  </a:lnTo>
                  <a:moveTo>
                    <a:pt x="863" y="672"/>
                  </a:moveTo>
                  <a:lnTo>
                    <a:pt x="1033" y="693"/>
                  </a:lnTo>
                  <a:lnTo>
                    <a:pt x="1259" y="729"/>
                  </a:lnTo>
                  <a:lnTo>
                    <a:pt x="1443" y="757"/>
                  </a:lnTo>
                  <a:lnTo>
                    <a:pt x="1648" y="785"/>
                  </a:lnTo>
                  <a:lnTo>
                    <a:pt x="1797" y="814"/>
                  </a:lnTo>
                  <a:moveTo>
                    <a:pt x="1924" y="849"/>
                  </a:moveTo>
                  <a:lnTo>
                    <a:pt x="2086" y="920"/>
                  </a:lnTo>
                  <a:moveTo>
                    <a:pt x="2207" y="955"/>
                  </a:moveTo>
                  <a:lnTo>
                    <a:pt x="2391" y="1026"/>
                  </a:lnTo>
                  <a:moveTo>
                    <a:pt x="2468" y="708"/>
                  </a:moveTo>
                  <a:lnTo>
                    <a:pt x="2567" y="708"/>
                  </a:lnTo>
                  <a:moveTo>
                    <a:pt x="2603" y="700"/>
                  </a:moveTo>
                  <a:lnTo>
                    <a:pt x="2744" y="693"/>
                  </a:lnTo>
                  <a:moveTo>
                    <a:pt x="2893" y="722"/>
                  </a:moveTo>
                  <a:lnTo>
                    <a:pt x="2977" y="729"/>
                  </a:lnTo>
                  <a:lnTo>
                    <a:pt x="3041" y="729"/>
                  </a:lnTo>
                  <a:moveTo>
                    <a:pt x="2843" y="764"/>
                  </a:moveTo>
                  <a:lnTo>
                    <a:pt x="2963" y="764"/>
                  </a:lnTo>
                  <a:lnTo>
                    <a:pt x="3027" y="771"/>
                  </a:lnTo>
                  <a:moveTo>
                    <a:pt x="2391" y="736"/>
                  </a:moveTo>
                  <a:lnTo>
                    <a:pt x="2525" y="743"/>
                  </a:lnTo>
                  <a:moveTo>
                    <a:pt x="2398" y="771"/>
                  </a:moveTo>
                  <a:lnTo>
                    <a:pt x="2546" y="771"/>
                  </a:lnTo>
                  <a:moveTo>
                    <a:pt x="2574" y="771"/>
                  </a:moveTo>
                  <a:lnTo>
                    <a:pt x="2772" y="771"/>
                  </a:lnTo>
                  <a:moveTo>
                    <a:pt x="2893" y="983"/>
                  </a:moveTo>
                  <a:lnTo>
                    <a:pt x="3027" y="976"/>
                  </a:lnTo>
                  <a:moveTo>
                    <a:pt x="2787" y="1019"/>
                  </a:moveTo>
                  <a:lnTo>
                    <a:pt x="2921" y="1012"/>
                  </a:lnTo>
                  <a:moveTo>
                    <a:pt x="3055" y="1012"/>
                  </a:moveTo>
                  <a:lnTo>
                    <a:pt x="3175" y="1012"/>
                  </a:lnTo>
                  <a:moveTo>
                    <a:pt x="2850" y="1061"/>
                  </a:moveTo>
                  <a:lnTo>
                    <a:pt x="2999" y="1054"/>
                  </a:lnTo>
                  <a:lnTo>
                    <a:pt x="3105" y="1054"/>
                  </a:lnTo>
                  <a:moveTo>
                    <a:pt x="3147" y="1054"/>
                  </a:moveTo>
                  <a:lnTo>
                    <a:pt x="3253" y="1054"/>
                  </a:lnTo>
                  <a:moveTo>
                    <a:pt x="1860" y="198"/>
                  </a:moveTo>
                  <a:lnTo>
                    <a:pt x="1966" y="184"/>
                  </a:lnTo>
                  <a:lnTo>
                    <a:pt x="2016" y="184"/>
                  </a:lnTo>
                  <a:moveTo>
                    <a:pt x="2086" y="170"/>
                  </a:moveTo>
                  <a:lnTo>
                    <a:pt x="2171" y="163"/>
                  </a:lnTo>
                  <a:lnTo>
                    <a:pt x="2228" y="163"/>
                  </a:lnTo>
                  <a:moveTo>
                    <a:pt x="2306" y="156"/>
                  </a:moveTo>
                  <a:lnTo>
                    <a:pt x="2419" y="170"/>
                  </a:lnTo>
                  <a:lnTo>
                    <a:pt x="2497" y="184"/>
                  </a:lnTo>
                  <a:moveTo>
                    <a:pt x="2277" y="0"/>
                  </a:moveTo>
                  <a:lnTo>
                    <a:pt x="2447" y="99"/>
                  </a:lnTo>
                  <a:lnTo>
                    <a:pt x="2603" y="198"/>
                  </a:lnTo>
                  <a:lnTo>
                    <a:pt x="2815" y="304"/>
                  </a:lnTo>
                  <a:lnTo>
                    <a:pt x="3105" y="439"/>
                  </a:lnTo>
                  <a:lnTo>
                    <a:pt x="3388" y="552"/>
                  </a:lnTo>
                  <a:lnTo>
                    <a:pt x="3734" y="672"/>
                  </a:lnTo>
                  <a:lnTo>
                    <a:pt x="4180" y="835"/>
                  </a:lnTo>
                  <a:lnTo>
                    <a:pt x="4774" y="1026"/>
                  </a:lnTo>
                  <a:moveTo>
                    <a:pt x="2122" y="354"/>
                  </a:moveTo>
                  <a:lnTo>
                    <a:pt x="2207" y="347"/>
                  </a:lnTo>
                  <a:lnTo>
                    <a:pt x="2270" y="347"/>
                  </a:lnTo>
                  <a:moveTo>
                    <a:pt x="2362" y="347"/>
                  </a:moveTo>
                  <a:lnTo>
                    <a:pt x="2447" y="354"/>
                  </a:lnTo>
                  <a:lnTo>
                    <a:pt x="2504" y="354"/>
                  </a:lnTo>
                  <a:moveTo>
                    <a:pt x="2589" y="368"/>
                  </a:moveTo>
                  <a:lnTo>
                    <a:pt x="2680" y="382"/>
                  </a:lnTo>
                  <a:lnTo>
                    <a:pt x="2723" y="389"/>
                  </a:lnTo>
                  <a:moveTo>
                    <a:pt x="2787" y="396"/>
                  </a:moveTo>
                  <a:lnTo>
                    <a:pt x="2935" y="425"/>
                  </a:lnTo>
                  <a:moveTo>
                    <a:pt x="2511" y="580"/>
                  </a:moveTo>
                  <a:lnTo>
                    <a:pt x="2589" y="573"/>
                  </a:lnTo>
                  <a:lnTo>
                    <a:pt x="2680" y="573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3" name="Freeform 61"/>
            <p:cNvSpPr>
              <a:spLocks noEditPoints="1"/>
            </p:cNvSpPr>
            <p:nvPr/>
          </p:nvSpPr>
          <p:spPr bwMode="auto">
            <a:xfrm>
              <a:off x="3451225" y="1671638"/>
              <a:ext cx="1287462" cy="560388"/>
            </a:xfrm>
            <a:custGeom>
              <a:avLst/>
              <a:gdLst>
                <a:gd name="T0" fmla="*/ 516 w 3288"/>
                <a:gd name="T1" fmla="*/ 947 h 1435"/>
                <a:gd name="T2" fmla="*/ 679 w 3288"/>
                <a:gd name="T3" fmla="*/ 997 h 1435"/>
                <a:gd name="T4" fmla="*/ 799 w 3288"/>
                <a:gd name="T5" fmla="*/ 1032 h 1435"/>
                <a:gd name="T6" fmla="*/ 969 w 3288"/>
                <a:gd name="T7" fmla="*/ 1089 h 1435"/>
                <a:gd name="T8" fmla="*/ 1053 w 3288"/>
                <a:gd name="T9" fmla="*/ 1117 h 1435"/>
                <a:gd name="T10" fmla="*/ 1202 w 3288"/>
                <a:gd name="T11" fmla="*/ 1167 h 1435"/>
                <a:gd name="T12" fmla="*/ 1386 w 3288"/>
                <a:gd name="T13" fmla="*/ 1237 h 1435"/>
                <a:gd name="T14" fmla="*/ 1541 w 3288"/>
                <a:gd name="T15" fmla="*/ 1287 h 1435"/>
                <a:gd name="T16" fmla="*/ 1704 w 3288"/>
                <a:gd name="T17" fmla="*/ 1350 h 1435"/>
                <a:gd name="T18" fmla="*/ 1888 w 3288"/>
                <a:gd name="T19" fmla="*/ 1407 h 1435"/>
                <a:gd name="T20" fmla="*/ 573 w 3288"/>
                <a:gd name="T21" fmla="*/ 0 h 1435"/>
                <a:gd name="T22" fmla="*/ 834 w 3288"/>
                <a:gd name="T23" fmla="*/ 134 h 1435"/>
                <a:gd name="T24" fmla="*/ 1287 w 3288"/>
                <a:gd name="T25" fmla="*/ 396 h 1435"/>
                <a:gd name="T26" fmla="*/ 1952 w 3288"/>
                <a:gd name="T27" fmla="*/ 721 h 1435"/>
                <a:gd name="T28" fmla="*/ 2531 w 3288"/>
                <a:gd name="T29" fmla="*/ 1018 h 1435"/>
                <a:gd name="T30" fmla="*/ 2758 w 3288"/>
                <a:gd name="T31" fmla="*/ 1131 h 1435"/>
                <a:gd name="T32" fmla="*/ 2984 w 3288"/>
                <a:gd name="T33" fmla="*/ 1237 h 1435"/>
                <a:gd name="T34" fmla="*/ 3196 w 3288"/>
                <a:gd name="T35" fmla="*/ 1329 h 1435"/>
                <a:gd name="T36" fmla="*/ 0 w 3288"/>
                <a:gd name="T37" fmla="*/ 353 h 1435"/>
                <a:gd name="T38" fmla="*/ 262 w 3288"/>
                <a:gd name="T39" fmla="*/ 276 h 1435"/>
                <a:gd name="T40" fmla="*/ 566 w 3288"/>
                <a:gd name="T41" fmla="*/ 212 h 1435"/>
                <a:gd name="T42" fmla="*/ 848 w 3288"/>
                <a:gd name="T43" fmla="*/ 162 h 1435"/>
                <a:gd name="T44" fmla="*/ 827 w 3288"/>
                <a:gd name="T45" fmla="*/ 474 h 1435"/>
                <a:gd name="T46" fmla="*/ 1075 w 3288"/>
                <a:gd name="T47" fmla="*/ 417 h 1435"/>
                <a:gd name="T48" fmla="*/ 240 w 3288"/>
                <a:gd name="T49" fmla="*/ 495 h 1435"/>
                <a:gd name="T50" fmla="*/ 573 w 3288"/>
                <a:gd name="T51" fmla="*/ 375 h 1435"/>
                <a:gd name="T52" fmla="*/ 1053 w 3288"/>
                <a:gd name="T53" fmla="*/ 261 h 1435"/>
                <a:gd name="T54" fmla="*/ 707 w 3288"/>
                <a:gd name="T55" fmla="*/ 650 h 1435"/>
                <a:gd name="T56" fmla="*/ 1004 w 3288"/>
                <a:gd name="T57" fmla="*/ 594 h 1435"/>
                <a:gd name="T58" fmla="*/ 1322 w 3288"/>
                <a:gd name="T59" fmla="*/ 573 h 1435"/>
                <a:gd name="T60" fmla="*/ 1640 w 3288"/>
                <a:gd name="T61" fmla="*/ 622 h 1435"/>
                <a:gd name="T62" fmla="*/ 1541 w 3288"/>
                <a:gd name="T63" fmla="*/ 756 h 1435"/>
                <a:gd name="T64" fmla="*/ 1697 w 3288"/>
                <a:gd name="T65" fmla="*/ 771 h 1435"/>
                <a:gd name="T66" fmla="*/ 1831 w 3288"/>
                <a:gd name="T67" fmla="*/ 785 h 1435"/>
                <a:gd name="T68" fmla="*/ 1930 w 3288"/>
                <a:gd name="T69" fmla="*/ 799 h 1435"/>
                <a:gd name="T70" fmla="*/ 2086 w 3288"/>
                <a:gd name="T71" fmla="*/ 820 h 1435"/>
                <a:gd name="T72" fmla="*/ 983 w 3288"/>
                <a:gd name="T73" fmla="*/ 792 h 1435"/>
                <a:gd name="T74" fmla="*/ 1237 w 3288"/>
                <a:gd name="T75" fmla="*/ 763 h 1435"/>
                <a:gd name="T76" fmla="*/ 1478 w 3288"/>
                <a:gd name="T77" fmla="*/ 799 h 1435"/>
                <a:gd name="T78" fmla="*/ 1838 w 3288"/>
                <a:gd name="T79" fmla="*/ 898 h 1435"/>
                <a:gd name="T80" fmla="*/ 2468 w 3288"/>
                <a:gd name="T81" fmla="*/ 1152 h 1435"/>
                <a:gd name="T82" fmla="*/ 2927 w 3288"/>
                <a:gd name="T83" fmla="*/ 1329 h 1435"/>
                <a:gd name="T84" fmla="*/ 1952 w 3288"/>
                <a:gd name="T85" fmla="*/ 990 h 1435"/>
                <a:gd name="T86" fmla="*/ 2397 w 3288"/>
                <a:gd name="T87" fmla="*/ 1068 h 1435"/>
                <a:gd name="T88" fmla="*/ 2637 w 3288"/>
                <a:gd name="T89" fmla="*/ 1138 h 1435"/>
                <a:gd name="T90" fmla="*/ 1902 w 3288"/>
                <a:gd name="T91" fmla="*/ 1188 h 1435"/>
                <a:gd name="T92" fmla="*/ 2043 w 3288"/>
                <a:gd name="T93" fmla="*/ 1174 h 1435"/>
                <a:gd name="T94" fmla="*/ 2256 w 3288"/>
                <a:gd name="T95" fmla="*/ 1195 h 1435"/>
                <a:gd name="T96" fmla="*/ 2694 w 3288"/>
                <a:gd name="T97" fmla="*/ 1343 h 1435"/>
                <a:gd name="T98" fmla="*/ 2369 w 3288"/>
                <a:gd name="T99" fmla="*/ 700 h 1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288" h="1435">
                  <a:moveTo>
                    <a:pt x="431" y="933"/>
                  </a:moveTo>
                  <a:lnTo>
                    <a:pt x="516" y="947"/>
                  </a:lnTo>
                  <a:lnTo>
                    <a:pt x="594" y="969"/>
                  </a:lnTo>
                  <a:moveTo>
                    <a:pt x="679" y="997"/>
                  </a:moveTo>
                  <a:lnTo>
                    <a:pt x="771" y="1018"/>
                  </a:lnTo>
                  <a:lnTo>
                    <a:pt x="799" y="1032"/>
                  </a:lnTo>
                  <a:moveTo>
                    <a:pt x="863" y="1046"/>
                  </a:moveTo>
                  <a:lnTo>
                    <a:pt x="969" y="1089"/>
                  </a:lnTo>
                  <a:lnTo>
                    <a:pt x="991" y="1096"/>
                  </a:lnTo>
                  <a:moveTo>
                    <a:pt x="1053" y="1117"/>
                  </a:moveTo>
                  <a:lnTo>
                    <a:pt x="1145" y="1152"/>
                  </a:lnTo>
                  <a:lnTo>
                    <a:pt x="1202" y="1167"/>
                  </a:lnTo>
                  <a:moveTo>
                    <a:pt x="1294" y="1195"/>
                  </a:moveTo>
                  <a:lnTo>
                    <a:pt x="1386" y="1237"/>
                  </a:lnTo>
                  <a:lnTo>
                    <a:pt x="1449" y="1258"/>
                  </a:lnTo>
                  <a:moveTo>
                    <a:pt x="1541" y="1287"/>
                  </a:moveTo>
                  <a:lnTo>
                    <a:pt x="1626" y="1322"/>
                  </a:lnTo>
                  <a:lnTo>
                    <a:pt x="1704" y="1350"/>
                  </a:lnTo>
                  <a:moveTo>
                    <a:pt x="1803" y="1379"/>
                  </a:moveTo>
                  <a:lnTo>
                    <a:pt x="1888" y="1407"/>
                  </a:lnTo>
                  <a:lnTo>
                    <a:pt x="1952" y="1435"/>
                  </a:lnTo>
                  <a:moveTo>
                    <a:pt x="573" y="0"/>
                  </a:moveTo>
                  <a:lnTo>
                    <a:pt x="756" y="106"/>
                  </a:lnTo>
                  <a:moveTo>
                    <a:pt x="834" y="134"/>
                  </a:moveTo>
                  <a:lnTo>
                    <a:pt x="1061" y="268"/>
                  </a:lnTo>
                  <a:lnTo>
                    <a:pt x="1287" y="396"/>
                  </a:lnTo>
                  <a:lnTo>
                    <a:pt x="1541" y="516"/>
                  </a:lnTo>
                  <a:lnTo>
                    <a:pt x="1952" y="721"/>
                  </a:lnTo>
                  <a:lnTo>
                    <a:pt x="2284" y="891"/>
                  </a:lnTo>
                  <a:lnTo>
                    <a:pt x="2531" y="1018"/>
                  </a:lnTo>
                  <a:moveTo>
                    <a:pt x="2609" y="1053"/>
                  </a:moveTo>
                  <a:lnTo>
                    <a:pt x="2758" y="1131"/>
                  </a:lnTo>
                  <a:moveTo>
                    <a:pt x="2835" y="1167"/>
                  </a:moveTo>
                  <a:lnTo>
                    <a:pt x="2984" y="1237"/>
                  </a:lnTo>
                  <a:moveTo>
                    <a:pt x="3083" y="1273"/>
                  </a:moveTo>
                  <a:lnTo>
                    <a:pt x="3196" y="1329"/>
                  </a:lnTo>
                  <a:lnTo>
                    <a:pt x="3288" y="1357"/>
                  </a:lnTo>
                  <a:moveTo>
                    <a:pt x="0" y="353"/>
                  </a:moveTo>
                  <a:lnTo>
                    <a:pt x="113" y="318"/>
                  </a:lnTo>
                  <a:lnTo>
                    <a:pt x="262" y="276"/>
                  </a:lnTo>
                  <a:lnTo>
                    <a:pt x="375" y="254"/>
                  </a:lnTo>
                  <a:lnTo>
                    <a:pt x="566" y="212"/>
                  </a:lnTo>
                  <a:lnTo>
                    <a:pt x="721" y="184"/>
                  </a:lnTo>
                  <a:lnTo>
                    <a:pt x="848" y="162"/>
                  </a:lnTo>
                  <a:moveTo>
                    <a:pt x="693" y="516"/>
                  </a:moveTo>
                  <a:lnTo>
                    <a:pt x="827" y="474"/>
                  </a:lnTo>
                  <a:lnTo>
                    <a:pt x="947" y="438"/>
                  </a:lnTo>
                  <a:lnTo>
                    <a:pt x="1075" y="417"/>
                  </a:lnTo>
                  <a:lnTo>
                    <a:pt x="1280" y="389"/>
                  </a:lnTo>
                  <a:moveTo>
                    <a:pt x="240" y="495"/>
                  </a:moveTo>
                  <a:lnTo>
                    <a:pt x="396" y="438"/>
                  </a:lnTo>
                  <a:lnTo>
                    <a:pt x="573" y="375"/>
                  </a:lnTo>
                  <a:lnTo>
                    <a:pt x="764" y="325"/>
                  </a:lnTo>
                  <a:lnTo>
                    <a:pt x="1053" y="261"/>
                  </a:lnTo>
                  <a:moveTo>
                    <a:pt x="580" y="679"/>
                  </a:moveTo>
                  <a:lnTo>
                    <a:pt x="707" y="650"/>
                  </a:lnTo>
                  <a:lnTo>
                    <a:pt x="841" y="622"/>
                  </a:lnTo>
                  <a:lnTo>
                    <a:pt x="1004" y="594"/>
                  </a:lnTo>
                  <a:lnTo>
                    <a:pt x="1188" y="580"/>
                  </a:lnTo>
                  <a:lnTo>
                    <a:pt x="1322" y="573"/>
                  </a:lnTo>
                  <a:lnTo>
                    <a:pt x="1492" y="594"/>
                  </a:lnTo>
                  <a:lnTo>
                    <a:pt x="1640" y="622"/>
                  </a:lnTo>
                  <a:lnTo>
                    <a:pt x="1853" y="672"/>
                  </a:lnTo>
                  <a:moveTo>
                    <a:pt x="1541" y="756"/>
                  </a:moveTo>
                  <a:lnTo>
                    <a:pt x="1647" y="763"/>
                  </a:lnTo>
                  <a:lnTo>
                    <a:pt x="1697" y="771"/>
                  </a:lnTo>
                  <a:moveTo>
                    <a:pt x="1739" y="771"/>
                  </a:moveTo>
                  <a:lnTo>
                    <a:pt x="1831" y="785"/>
                  </a:lnTo>
                  <a:lnTo>
                    <a:pt x="1874" y="785"/>
                  </a:lnTo>
                  <a:moveTo>
                    <a:pt x="1930" y="799"/>
                  </a:moveTo>
                  <a:lnTo>
                    <a:pt x="2022" y="813"/>
                  </a:lnTo>
                  <a:lnTo>
                    <a:pt x="2086" y="820"/>
                  </a:lnTo>
                  <a:moveTo>
                    <a:pt x="877" y="820"/>
                  </a:moveTo>
                  <a:lnTo>
                    <a:pt x="983" y="792"/>
                  </a:lnTo>
                  <a:lnTo>
                    <a:pt x="1117" y="778"/>
                  </a:lnTo>
                  <a:lnTo>
                    <a:pt x="1237" y="763"/>
                  </a:lnTo>
                  <a:lnTo>
                    <a:pt x="1358" y="778"/>
                  </a:lnTo>
                  <a:lnTo>
                    <a:pt x="1478" y="799"/>
                  </a:lnTo>
                  <a:lnTo>
                    <a:pt x="1633" y="834"/>
                  </a:lnTo>
                  <a:lnTo>
                    <a:pt x="1838" y="898"/>
                  </a:lnTo>
                  <a:lnTo>
                    <a:pt x="2107" y="997"/>
                  </a:lnTo>
                  <a:lnTo>
                    <a:pt x="2468" y="1152"/>
                  </a:lnTo>
                  <a:lnTo>
                    <a:pt x="2666" y="1230"/>
                  </a:lnTo>
                  <a:lnTo>
                    <a:pt x="2927" y="1329"/>
                  </a:lnTo>
                  <a:moveTo>
                    <a:pt x="1775" y="990"/>
                  </a:moveTo>
                  <a:lnTo>
                    <a:pt x="1952" y="990"/>
                  </a:lnTo>
                  <a:moveTo>
                    <a:pt x="2291" y="1060"/>
                  </a:moveTo>
                  <a:lnTo>
                    <a:pt x="2397" y="1068"/>
                  </a:lnTo>
                  <a:lnTo>
                    <a:pt x="2503" y="1096"/>
                  </a:lnTo>
                  <a:lnTo>
                    <a:pt x="2637" y="1138"/>
                  </a:lnTo>
                  <a:lnTo>
                    <a:pt x="2800" y="1195"/>
                  </a:lnTo>
                  <a:moveTo>
                    <a:pt x="1902" y="1188"/>
                  </a:moveTo>
                  <a:lnTo>
                    <a:pt x="1959" y="1181"/>
                  </a:lnTo>
                  <a:lnTo>
                    <a:pt x="2043" y="1174"/>
                  </a:lnTo>
                  <a:lnTo>
                    <a:pt x="2135" y="1181"/>
                  </a:lnTo>
                  <a:lnTo>
                    <a:pt x="2256" y="1195"/>
                  </a:lnTo>
                  <a:lnTo>
                    <a:pt x="2411" y="1230"/>
                  </a:lnTo>
                  <a:lnTo>
                    <a:pt x="2694" y="1343"/>
                  </a:lnTo>
                  <a:lnTo>
                    <a:pt x="2814" y="1386"/>
                  </a:lnTo>
                  <a:moveTo>
                    <a:pt x="2369" y="700"/>
                  </a:moveTo>
                  <a:lnTo>
                    <a:pt x="2432" y="735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4" name="Freeform 62"/>
            <p:cNvSpPr>
              <a:spLocks noEditPoints="1"/>
            </p:cNvSpPr>
            <p:nvPr/>
          </p:nvSpPr>
          <p:spPr bwMode="auto">
            <a:xfrm>
              <a:off x="3908425" y="1712913"/>
              <a:ext cx="2111375" cy="777875"/>
            </a:xfrm>
            <a:custGeom>
              <a:avLst/>
              <a:gdLst>
                <a:gd name="T0" fmla="*/ 360 w 5395"/>
                <a:gd name="T1" fmla="*/ 170 h 1994"/>
                <a:gd name="T2" fmla="*/ 205 w 5395"/>
                <a:gd name="T3" fmla="*/ 311 h 1994"/>
                <a:gd name="T4" fmla="*/ 700 w 5395"/>
                <a:gd name="T5" fmla="*/ 219 h 1994"/>
                <a:gd name="T6" fmla="*/ 1301 w 5395"/>
                <a:gd name="T7" fmla="*/ 170 h 1994"/>
                <a:gd name="T8" fmla="*/ 1923 w 5395"/>
                <a:gd name="T9" fmla="*/ 276 h 1994"/>
                <a:gd name="T10" fmla="*/ 2482 w 5395"/>
                <a:gd name="T11" fmla="*/ 488 h 1994"/>
                <a:gd name="T12" fmla="*/ 756 w 5395"/>
                <a:gd name="T13" fmla="*/ 0 h 1994"/>
                <a:gd name="T14" fmla="*/ 1209 w 5395"/>
                <a:gd name="T15" fmla="*/ 42 h 1994"/>
                <a:gd name="T16" fmla="*/ 1895 w 5395"/>
                <a:gd name="T17" fmla="*/ 170 h 1994"/>
                <a:gd name="T18" fmla="*/ 848 w 5395"/>
                <a:gd name="T19" fmla="*/ 396 h 1994"/>
                <a:gd name="T20" fmla="*/ 1166 w 5395"/>
                <a:gd name="T21" fmla="*/ 360 h 1994"/>
                <a:gd name="T22" fmla="*/ 1442 w 5395"/>
                <a:gd name="T23" fmla="*/ 353 h 1994"/>
                <a:gd name="T24" fmla="*/ 1718 w 5395"/>
                <a:gd name="T25" fmla="*/ 410 h 1994"/>
                <a:gd name="T26" fmla="*/ 1973 w 5395"/>
                <a:gd name="T27" fmla="*/ 474 h 1994"/>
                <a:gd name="T28" fmla="*/ 2262 w 5395"/>
                <a:gd name="T29" fmla="*/ 587 h 1994"/>
                <a:gd name="T30" fmla="*/ 2524 w 5395"/>
                <a:gd name="T31" fmla="*/ 693 h 1994"/>
                <a:gd name="T32" fmla="*/ 2779 w 5395"/>
                <a:gd name="T33" fmla="*/ 806 h 1994"/>
                <a:gd name="T34" fmla="*/ 3012 w 5395"/>
                <a:gd name="T35" fmla="*/ 912 h 1994"/>
                <a:gd name="T36" fmla="*/ 884 w 5395"/>
                <a:gd name="T37" fmla="*/ 558 h 1994"/>
                <a:gd name="T38" fmla="*/ 1280 w 5395"/>
                <a:gd name="T39" fmla="*/ 509 h 1994"/>
                <a:gd name="T40" fmla="*/ 1782 w 5395"/>
                <a:gd name="T41" fmla="*/ 544 h 1994"/>
                <a:gd name="T42" fmla="*/ 2312 w 5395"/>
                <a:gd name="T43" fmla="*/ 707 h 1994"/>
                <a:gd name="T44" fmla="*/ 1470 w 5395"/>
                <a:gd name="T45" fmla="*/ 672 h 1994"/>
                <a:gd name="T46" fmla="*/ 1937 w 5395"/>
                <a:gd name="T47" fmla="*/ 728 h 1994"/>
                <a:gd name="T48" fmla="*/ 1760 w 5395"/>
                <a:gd name="T49" fmla="*/ 905 h 1994"/>
                <a:gd name="T50" fmla="*/ 2163 w 5395"/>
                <a:gd name="T51" fmla="*/ 919 h 1994"/>
                <a:gd name="T52" fmla="*/ 2369 w 5395"/>
                <a:gd name="T53" fmla="*/ 912 h 1994"/>
                <a:gd name="T54" fmla="*/ 2552 w 5395"/>
                <a:gd name="T55" fmla="*/ 954 h 1994"/>
                <a:gd name="T56" fmla="*/ 2503 w 5395"/>
                <a:gd name="T57" fmla="*/ 1011 h 1994"/>
                <a:gd name="T58" fmla="*/ 2779 w 5395"/>
                <a:gd name="T59" fmla="*/ 1089 h 1994"/>
                <a:gd name="T60" fmla="*/ 2666 w 5395"/>
                <a:gd name="T61" fmla="*/ 1117 h 1994"/>
                <a:gd name="T62" fmla="*/ 2425 w 5395"/>
                <a:gd name="T63" fmla="*/ 1152 h 1994"/>
                <a:gd name="T64" fmla="*/ 2941 w 5395"/>
                <a:gd name="T65" fmla="*/ 1011 h 1994"/>
                <a:gd name="T66" fmla="*/ 3260 w 5395"/>
                <a:gd name="T67" fmla="*/ 1025 h 1994"/>
                <a:gd name="T68" fmla="*/ 2977 w 5395"/>
                <a:gd name="T69" fmla="*/ 806 h 1994"/>
                <a:gd name="T70" fmla="*/ 3620 w 5395"/>
                <a:gd name="T71" fmla="*/ 1181 h 1994"/>
                <a:gd name="T72" fmla="*/ 3606 w 5395"/>
                <a:gd name="T73" fmla="*/ 1124 h 1994"/>
                <a:gd name="T74" fmla="*/ 4002 w 5395"/>
                <a:gd name="T75" fmla="*/ 1315 h 1994"/>
                <a:gd name="T76" fmla="*/ 4327 w 5395"/>
                <a:gd name="T77" fmla="*/ 1471 h 1994"/>
                <a:gd name="T78" fmla="*/ 4688 w 5395"/>
                <a:gd name="T79" fmla="*/ 1647 h 1994"/>
                <a:gd name="T80" fmla="*/ 4957 w 5395"/>
                <a:gd name="T81" fmla="*/ 1782 h 1994"/>
                <a:gd name="T82" fmla="*/ 5211 w 5395"/>
                <a:gd name="T83" fmla="*/ 1902 h 1994"/>
                <a:gd name="T84" fmla="*/ 4002 w 5395"/>
                <a:gd name="T85" fmla="*/ 1145 h 1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395" h="1994">
                  <a:moveTo>
                    <a:pt x="0" y="205"/>
                  </a:moveTo>
                  <a:lnTo>
                    <a:pt x="176" y="184"/>
                  </a:lnTo>
                  <a:lnTo>
                    <a:pt x="360" y="170"/>
                  </a:lnTo>
                  <a:lnTo>
                    <a:pt x="565" y="155"/>
                  </a:lnTo>
                  <a:lnTo>
                    <a:pt x="565" y="154"/>
                  </a:lnTo>
                  <a:moveTo>
                    <a:pt x="205" y="311"/>
                  </a:moveTo>
                  <a:lnTo>
                    <a:pt x="318" y="283"/>
                  </a:lnTo>
                  <a:lnTo>
                    <a:pt x="473" y="261"/>
                  </a:lnTo>
                  <a:lnTo>
                    <a:pt x="700" y="219"/>
                  </a:lnTo>
                  <a:lnTo>
                    <a:pt x="905" y="184"/>
                  </a:lnTo>
                  <a:lnTo>
                    <a:pt x="1124" y="170"/>
                  </a:lnTo>
                  <a:lnTo>
                    <a:pt x="1301" y="170"/>
                  </a:lnTo>
                  <a:lnTo>
                    <a:pt x="1463" y="191"/>
                  </a:lnTo>
                  <a:lnTo>
                    <a:pt x="1697" y="226"/>
                  </a:lnTo>
                  <a:lnTo>
                    <a:pt x="1923" y="276"/>
                  </a:lnTo>
                  <a:lnTo>
                    <a:pt x="2149" y="360"/>
                  </a:lnTo>
                  <a:lnTo>
                    <a:pt x="2397" y="452"/>
                  </a:lnTo>
                  <a:lnTo>
                    <a:pt x="2482" y="488"/>
                  </a:lnTo>
                  <a:moveTo>
                    <a:pt x="502" y="42"/>
                  </a:moveTo>
                  <a:lnTo>
                    <a:pt x="629" y="14"/>
                  </a:lnTo>
                  <a:lnTo>
                    <a:pt x="756" y="0"/>
                  </a:lnTo>
                  <a:lnTo>
                    <a:pt x="891" y="0"/>
                  </a:lnTo>
                  <a:lnTo>
                    <a:pt x="1032" y="14"/>
                  </a:lnTo>
                  <a:lnTo>
                    <a:pt x="1209" y="42"/>
                  </a:lnTo>
                  <a:lnTo>
                    <a:pt x="1400" y="78"/>
                  </a:lnTo>
                  <a:lnTo>
                    <a:pt x="1654" y="127"/>
                  </a:lnTo>
                  <a:lnTo>
                    <a:pt x="1895" y="170"/>
                  </a:lnTo>
                  <a:moveTo>
                    <a:pt x="643" y="445"/>
                  </a:moveTo>
                  <a:lnTo>
                    <a:pt x="749" y="417"/>
                  </a:lnTo>
                  <a:lnTo>
                    <a:pt x="848" y="396"/>
                  </a:lnTo>
                  <a:moveTo>
                    <a:pt x="975" y="382"/>
                  </a:moveTo>
                  <a:lnTo>
                    <a:pt x="1053" y="375"/>
                  </a:lnTo>
                  <a:lnTo>
                    <a:pt x="1166" y="360"/>
                  </a:lnTo>
                  <a:moveTo>
                    <a:pt x="1265" y="346"/>
                  </a:moveTo>
                  <a:lnTo>
                    <a:pt x="1357" y="346"/>
                  </a:lnTo>
                  <a:lnTo>
                    <a:pt x="1442" y="353"/>
                  </a:lnTo>
                  <a:moveTo>
                    <a:pt x="1520" y="360"/>
                  </a:moveTo>
                  <a:lnTo>
                    <a:pt x="1633" y="382"/>
                  </a:lnTo>
                  <a:lnTo>
                    <a:pt x="1718" y="410"/>
                  </a:lnTo>
                  <a:moveTo>
                    <a:pt x="1803" y="424"/>
                  </a:moveTo>
                  <a:lnTo>
                    <a:pt x="1874" y="445"/>
                  </a:lnTo>
                  <a:lnTo>
                    <a:pt x="1973" y="474"/>
                  </a:lnTo>
                  <a:moveTo>
                    <a:pt x="2079" y="509"/>
                  </a:moveTo>
                  <a:lnTo>
                    <a:pt x="2178" y="544"/>
                  </a:lnTo>
                  <a:lnTo>
                    <a:pt x="2262" y="587"/>
                  </a:lnTo>
                  <a:moveTo>
                    <a:pt x="2340" y="608"/>
                  </a:moveTo>
                  <a:lnTo>
                    <a:pt x="2439" y="650"/>
                  </a:lnTo>
                  <a:lnTo>
                    <a:pt x="2524" y="693"/>
                  </a:lnTo>
                  <a:moveTo>
                    <a:pt x="2616" y="728"/>
                  </a:moveTo>
                  <a:lnTo>
                    <a:pt x="2715" y="778"/>
                  </a:lnTo>
                  <a:lnTo>
                    <a:pt x="2779" y="806"/>
                  </a:lnTo>
                  <a:moveTo>
                    <a:pt x="2849" y="834"/>
                  </a:moveTo>
                  <a:lnTo>
                    <a:pt x="2948" y="884"/>
                  </a:lnTo>
                  <a:lnTo>
                    <a:pt x="3012" y="912"/>
                  </a:lnTo>
                  <a:lnTo>
                    <a:pt x="3069" y="940"/>
                  </a:lnTo>
                  <a:moveTo>
                    <a:pt x="763" y="580"/>
                  </a:moveTo>
                  <a:lnTo>
                    <a:pt x="884" y="558"/>
                  </a:lnTo>
                  <a:lnTo>
                    <a:pt x="990" y="537"/>
                  </a:lnTo>
                  <a:lnTo>
                    <a:pt x="1138" y="516"/>
                  </a:lnTo>
                  <a:lnTo>
                    <a:pt x="1280" y="509"/>
                  </a:lnTo>
                  <a:lnTo>
                    <a:pt x="1421" y="509"/>
                  </a:lnTo>
                  <a:lnTo>
                    <a:pt x="1584" y="516"/>
                  </a:lnTo>
                  <a:lnTo>
                    <a:pt x="1782" y="544"/>
                  </a:lnTo>
                  <a:lnTo>
                    <a:pt x="1980" y="594"/>
                  </a:lnTo>
                  <a:lnTo>
                    <a:pt x="2199" y="665"/>
                  </a:lnTo>
                  <a:lnTo>
                    <a:pt x="2312" y="707"/>
                  </a:lnTo>
                  <a:moveTo>
                    <a:pt x="1251" y="686"/>
                  </a:moveTo>
                  <a:lnTo>
                    <a:pt x="1329" y="679"/>
                  </a:lnTo>
                  <a:lnTo>
                    <a:pt x="1470" y="672"/>
                  </a:lnTo>
                  <a:lnTo>
                    <a:pt x="1612" y="679"/>
                  </a:lnTo>
                  <a:lnTo>
                    <a:pt x="1782" y="693"/>
                  </a:lnTo>
                  <a:lnTo>
                    <a:pt x="1937" y="728"/>
                  </a:lnTo>
                  <a:lnTo>
                    <a:pt x="2093" y="778"/>
                  </a:lnTo>
                  <a:lnTo>
                    <a:pt x="2305" y="863"/>
                  </a:lnTo>
                  <a:moveTo>
                    <a:pt x="1760" y="905"/>
                  </a:moveTo>
                  <a:lnTo>
                    <a:pt x="1944" y="863"/>
                  </a:lnTo>
                  <a:lnTo>
                    <a:pt x="2227" y="834"/>
                  </a:lnTo>
                  <a:moveTo>
                    <a:pt x="2163" y="919"/>
                  </a:moveTo>
                  <a:lnTo>
                    <a:pt x="2312" y="933"/>
                  </a:lnTo>
                  <a:lnTo>
                    <a:pt x="2347" y="940"/>
                  </a:lnTo>
                  <a:moveTo>
                    <a:pt x="2369" y="912"/>
                  </a:moveTo>
                  <a:lnTo>
                    <a:pt x="2460" y="919"/>
                  </a:lnTo>
                  <a:lnTo>
                    <a:pt x="2510" y="926"/>
                  </a:lnTo>
                  <a:moveTo>
                    <a:pt x="2552" y="954"/>
                  </a:moveTo>
                  <a:lnTo>
                    <a:pt x="2687" y="962"/>
                  </a:lnTo>
                  <a:moveTo>
                    <a:pt x="2312" y="997"/>
                  </a:moveTo>
                  <a:lnTo>
                    <a:pt x="2503" y="1011"/>
                  </a:lnTo>
                  <a:lnTo>
                    <a:pt x="2779" y="1011"/>
                  </a:lnTo>
                  <a:moveTo>
                    <a:pt x="2220" y="1089"/>
                  </a:moveTo>
                  <a:lnTo>
                    <a:pt x="2779" y="1089"/>
                  </a:lnTo>
                  <a:lnTo>
                    <a:pt x="2913" y="1082"/>
                  </a:lnTo>
                  <a:moveTo>
                    <a:pt x="2482" y="1117"/>
                  </a:moveTo>
                  <a:lnTo>
                    <a:pt x="2666" y="1117"/>
                  </a:lnTo>
                  <a:moveTo>
                    <a:pt x="2736" y="1117"/>
                  </a:moveTo>
                  <a:lnTo>
                    <a:pt x="2842" y="1117"/>
                  </a:lnTo>
                  <a:moveTo>
                    <a:pt x="2425" y="1152"/>
                  </a:moveTo>
                  <a:lnTo>
                    <a:pt x="2673" y="1152"/>
                  </a:lnTo>
                  <a:moveTo>
                    <a:pt x="2835" y="1011"/>
                  </a:moveTo>
                  <a:lnTo>
                    <a:pt x="2941" y="1011"/>
                  </a:lnTo>
                  <a:moveTo>
                    <a:pt x="3062" y="1018"/>
                  </a:moveTo>
                  <a:lnTo>
                    <a:pt x="3182" y="1018"/>
                  </a:lnTo>
                  <a:lnTo>
                    <a:pt x="3260" y="1025"/>
                  </a:lnTo>
                  <a:moveTo>
                    <a:pt x="2991" y="969"/>
                  </a:moveTo>
                  <a:lnTo>
                    <a:pt x="3196" y="969"/>
                  </a:lnTo>
                  <a:moveTo>
                    <a:pt x="2977" y="806"/>
                  </a:moveTo>
                  <a:lnTo>
                    <a:pt x="3161" y="905"/>
                  </a:lnTo>
                  <a:lnTo>
                    <a:pt x="3309" y="983"/>
                  </a:lnTo>
                  <a:moveTo>
                    <a:pt x="3620" y="1181"/>
                  </a:moveTo>
                  <a:lnTo>
                    <a:pt x="3684" y="1181"/>
                  </a:lnTo>
                  <a:moveTo>
                    <a:pt x="3429" y="1032"/>
                  </a:moveTo>
                  <a:lnTo>
                    <a:pt x="3606" y="1124"/>
                  </a:lnTo>
                  <a:lnTo>
                    <a:pt x="3769" y="1202"/>
                  </a:lnTo>
                  <a:moveTo>
                    <a:pt x="3882" y="1258"/>
                  </a:moveTo>
                  <a:lnTo>
                    <a:pt x="4002" y="1315"/>
                  </a:lnTo>
                  <a:lnTo>
                    <a:pt x="4080" y="1350"/>
                  </a:lnTo>
                  <a:moveTo>
                    <a:pt x="4200" y="1400"/>
                  </a:moveTo>
                  <a:lnTo>
                    <a:pt x="4327" y="1471"/>
                  </a:lnTo>
                  <a:lnTo>
                    <a:pt x="4398" y="1513"/>
                  </a:lnTo>
                  <a:moveTo>
                    <a:pt x="4504" y="1548"/>
                  </a:moveTo>
                  <a:lnTo>
                    <a:pt x="4688" y="1647"/>
                  </a:lnTo>
                  <a:moveTo>
                    <a:pt x="4744" y="1683"/>
                  </a:moveTo>
                  <a:lnTo>
                    <a:pt x="4886" y="1753"/>
                  </a:lnTo>
                  <a:moveTo>
                    <a:pt x="4957" y="1782"/>
                  </a:moveTo>
                  <a:lnTo>
                    <a:pt x="5084" y="1845"/>
                  </a:lnTo>
                  <a:lnTo>
                    <a:pt x="5140" y="1881"/>
                  </a:lnTo>
                  <a:moveTo>
                    <a:pt x="5211" y="1902"/>
                  </a:moveTo>
                  <a:lnTo>
                    <a:pt x="5395" y="1994"/>
                  </a:lnTo>
                  <a:moveTo>
                    <a:pt x="3903" y="1138"/>
                  </a:moveTo>
                  <a:lnTo>
                    <a:pt x="4002" y="1145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5" name="Freeform 63"/>
            <p:cNvSpPr>
              <a:spLocks noEditPoints="1"/>
            </p:cNvSpPr>
            <p:nvPr/>
          </p:nvSpPr>
          <p:spPr bwMode="auto">
            <a:xfrm>
              <a:off x="4013200" y="1336676"/>
              <a:ext cx="3733800" cy="1209675"/>
            </a:xfrm>
            <a:custGeom>
              <a:avLst/>
              <a:gdLst>
                <a:gd name="T0" fmla="*/ 57 w 9540"/>
                <a:gd name="T1" fmla="*/ 163 h 3097"/>
                <a:gd name="T2" fmla="*/ 425 w 9540"/>
                <a:gd name="T3" fmla="*/ 530 h 3097"/>
                <a:gd name="T4" fmla="*/ 1287 w 9540"/>
                <a:gd name="T5" fmla="*/ 1004 h 3097"/>
                <a:gd name="T6" fmla="*/ 2383 w 9540"/>
                <a:gd name="T7" fmla="*/ 1471 h 3097"/>
                <a:gd name="T8" fmla="*/ 3501 w 9540"/>
                <a:gd name="T9" fmla="*/ 1966 h 3097"/>
                <a:gd name="T10" fmla="*/ 4682 w 9540"/>
                <a:gd name="T11" fmla="*/ 2475 h 3097"/>
                <a:gd name="T12" fmla="*/ 5134 w 9540"/>
                <a:gd name="T13" fmla="*/ 2708 h 3097"/>
                <a:gd name="T14" fmla="*/ 5806 w 9540"/>
                <a:gd name="T15" fmla="*/ 2963 h 3097"/>
                <a:gd name="T16" fmla="*/ 6053 w 9540"/>
                <a:gd name="T17" fmla="*/ 2991 h 3097"/>
                <a:gd name="T18" fmla="*/ 6478 w 9540"/>
                <a:gd name="T19" fmla="*/ 2956 h 3097"/>
                <a:gd name="T20" fmla="*/ 6449 w 9540"/>
                <a:gd name="T21" fmla="*/ 2998 h 3097"/>
                <a:gd name="T22" fmla="*/ 6555 w 9540"/>
                <a:gd name="T23" fmla="*/ 2645 h 3097"/>
                <a:gd name="T24" fmla="*/ 7171 w 9540"/>
                <a:gd name="T25" fmla="*/ 2793 h 3097"/>
                <a:gd name="T26" fmla="*/ 7482 w 9540"/>
                <a:gd name="T27" fmla="*/ 2822 h 3097"/>
                <a:gd name="T28" fmla="*/ 7100 w 9540"/>
                <a:gd name="T29" fmla="*/ 2899 h 3097"/>
                <a:gd name="T30" fmla="*/ 7786 w 9540"/>
                <a:gd name="T31" fmla="*/ 2836 h 3097"/>
                <a:gd name="T32" fmla="*/ 8161 w 9540"/>
                <a:gd name="T33" fmla="*/ 2864 h 3097"/>
                <a:gd name="T34" fmla="*/ 7807 w 9540"/>
                <a:gd name="T35" fmla="*/ 2645 h 3097"/>
                <a:gd name="T36" fmla="*/ 8267 w 9540"/>
                <a:gd name="T37" fmla="*/ 2616 h 3097"/>
                <a:gd name="T38" fmla="*/ 7977 w 9540"/>
                <a:gd name="T39" fmla="*/ 2539 h 3097"/>
                <a:gd name="T40" fmla="*/ 8224 w 9540"/>
                <a:gd name="T41" fmla="*/ 2765 h 3097"/>
                <a:gd name="T42" fmla="*/ 8776 w 9540"/>
                <a:gd name="T43" fmla="*/ 2793 h 3097"/>
                <a:gd name="T44" fmla="*/ 9540 w 9540"/>
                <a:gd name="T45" fmla="*/ 2786 h 3097"/>
                <a:gd name="T46" fmla="*/ 2992 w 9540"/>
                <a:gd name="T47" fmla="*/ 2327 h 3097"/>
                <a:gd name="T48" fmla="*/ 1804 w 9540"/>
                <a:gd name="T49" fmla="*/ 2143 h 3097"/>
                <a:gd name="T50" fmla="*/ 2320 w 9540"/>
                <a:gd name="T51" fmla="*/ 2206 h 3097"/>
                <a:gd name="T52" fmla="*/ 3062 w 9540"/>
                <a:gd name="T53" fmla="*/ 2468 h 3097"/>
                <a:gd name="T54" fmla="*/ 3670 w 9540"/>
                <a:gd name="T55" fmla="*/ 2708 h 3097"/>
                <a:gd name="T56" fmla="*/ 2129 w 9540"/>
                <a:gd name="T57" fmla="*/ 1931 h 3097"/>
                <a:gd name="T58" fmla="*/ 198 w 9540"/>
                <a:gd name="T59" fmla="*/ 120 h 3097"/>
                <a:gd name="T60" fmla="*/ 241 w 9540"/>
                <a:gd name="T61" fmla="*/ 368 h 3097"/>
                <a:gd name="T62" fmla="*/ 821 w 9540"/>
                <a:gd name="T63" fmla="*/ 120 h 3097"/>
                <a:gd name="T64" fmla="*/ 531 w 9540"/>
                <a:gd name="T65" fmla="*/ 453 h 3097"/>
                <a:gd name="T66" fmla="*/ 750 w 9540"/>
                <a:gd name="T67" fmla="*/ 354 h 3097"/>
                <a:gd name="T68" fmla="*/ 1040 w 9540"/>
                <a:gd name="T69" fmla="*/ 191 h 3097"/>
                <a:gd name="T70" fmla="*/ 1259 w 9540"/>
                <a:gd name="T71" fmla="*/ 57 h 3097"/>
                <a:gd name="T72" fmla="*/ 1351 w 9540"/>
                <a:gd name="T73" fmla="*/ 191 h 3097"/>
                <a:gd name="T74" fmla="*/ 1563 w 9540"/>
                <a:gd name="T75" fmla="*/ 693 h 3097"/>
                <a:gd name="T76" fmla="*/ 1789 w 9540"/>
                <a:gd name="T77" fmla="*/ 941 h 3097"/>
                <a:gd name="T78" fmla="*/ 870 w 9540"/>
                <a:gd name="T79" fmla="*/ 750 h 3097"/>
                <a:gd name="T80" fmla="*/ 1422 w 9540"/>
                <a:gd name="T81" fmla="*/ 629 h 3097"/>
                <a:gd name="T82" fmla="*/ 1613 w 9540"/>
                <a:gd name="T83" fmla="*/ 813 h 3097"/>
                <a:gd name="T84" fmla="*/ 1740 w 9540"/>
                <a:gd name="T85" fmla="*/ 948 h 30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540" h="3097">
                  <a:moveTo>
                    <a:pt x="0" y="0"/>
                  </a:moveTo>
                  <a:lnTo>
                    <a:pt x="22" y="85"/>
                  </a:lnTo>
                  <a:lnTo>
                    <a:pt x="57" y="163"/>
                  </a:lnTo>
                  <a:lnTo>
                    <a:pt x="156" y="276"/>
                  </a:lnTo>
                  <a:lnTo>
                    <a:pt x="269" y="396"/>
                  </a:lnTo>
                  <a:lnTo>
                    <a:pt x="425" y="530"/>
                  </a:lnTo>
                  <a:lnTo>
                    <a:pt x="573" y="637"/>
                  </a:lnTo>
                  <a:lnTo>
                    <a:pt x="764" y="743"/>
                  </a:lnTo>
                  <a:lnTo>
                    <a:pt x="1287" y="1004"/>
                  </a:lnTo>
                  <a:lnTo>
                    <a:pt x="1641" y="1139"/>
                  </a:lnTo>
                  <a:lnTo>
                    <a:pt x="1994" y="1287"/>
                  </a:lnTo>
                  <a:lnTo>
                    <a:pt x="2383" y="1471"/>
                  </a:lnTo>
                  <a:lnTo>
                    <a:pt x="2801" y="1648"/>
                  </a:lnTo>
                  <a:lnTo>
                    <a:pt x="3175" y="1825"/>
                  </a:lnTo>
                  <a:lnTo>
                    <a:pt x="3501" y="1966"/>
                  </a:lnTo>
                  <a:lnTo>
                    <a:pt x="4137" y="2213"/>
                  </a:lnTo>
                  <a:lnTo>
                    <a:pt x="4575" y="2426"/>
                  </a:lnTo>
                  <a:lnTo>
                    <a:pt x="4682" y="2475"/>
                  </a:lnTo>
                  <a:moveTo>
                    <a:pt x="4703" y="2510"/>
                  </a:moveTo>
                  <a:lnTo>
                    <a:pt x="4908" y="2609"/>
                  </a:lnTo>
                  <a:lnTo>
                    <a:pt x="5134" y="2708"/>
                  </a:lnTo>
                  <a:lnTo>
                    <a:pt x="5368" y="2793"/>
                  </a:lnTo>
                  <a:lnTo>
                    <a:pt x="5594" y="2885"/>
                  </a:lnTo>
                  <a:lnTo>
                    <a:pt x="5806" y="2963"/>
                  </a:lnTo>
                  <a:lnTo>
                    <a:pt x="6053" y="3041"/>
                  </a:lnTo>
                  <a:lnTo>
                    <a:pt x="6237" y="3097"/>
                  </a:lnTo>
                  <a:moveTo>
                    <a:pt x="6053" y="2991"/>
                  </a:moveTo>
                  <a:lnTo>
                    <a:pt x="6181" y="2998"/>
                  </a:lnTo>
                  <a:lnTo>
                    <a:pt x="6322" y="2998"/>
                  </a:lnTo>
                  <a:moveTo>
                    <a:pt x="6478" y="2956"/>
                  </a:moveTo>
                  <a:lnTo>
                    <a:pt x="6683" y="2956"/>
                  </a:lnTo>
                  <a:lnTo>
                    <a:pt x="6775" y="2963"/>
                  </a:lnTo>
                  <a:moveTo>
                    <a:pt x="6449" y="2998"/>
                  </a:moveTo>
                  <a:lnTo>
                    <a:pt x="6626" y="3005"/>
                  </a:lnTo>
                  <a:lnTo>
                    <a:pt x="6782" y="3005"/>
                  </a:lnTo>
                  <a:moveTo>
                    <a:pt x="6555" y="2645"/>
                  </a:moveTo>
                  <a:lnTo>
                    <a:pt x="6810" y="2645"/>
                  </a:lnTo>
                  <a:moveTo>
                    <a:pt x="7022" y="2800"/>
                  </a:moveTo>
                  <a:lnTo>
                    <a:pt x="7171" y="2793"/>
                  </a:lnTo>
                  <a:moveTo>
                    <a:pt x="7298" y="2786"/>
                  </a:moveTo>
                  <a:lnTo>
                    <a:pt x="7482" y="2772"/>
                  </a:lnTo>
                  <a:moveTo>
                    <a:pt x="7482" y="2822"/>
                  </a:moveTo>
                  <a:lnTo>
                    <a:pt x="7560" y="2829"/>
                  </a:lnTo>
                  <a:lnTo>
                    <a:pt x="7652" y="2829"/>
                  </a:lnTo>
                  <a:moveTo>
                    <a:pt x="7100" y="2899"/>
                  </a:moveTo>
                  <a:lnTo>
                    <a:pt x="7291" y="2892"/>
                  </a:lnTo>
                  <a:lnTo>
                    <a:pt x="7383" y="2885"/>
                  </a:lnTo>
                  <a:moveTo>
                    <a:pt x="7786" y="2836"/>
                  </a:moveTo>
                  <a:lnTo>
                    <a:pt x="7956" y="2836"/>
                  </a:lnTo>
                  <a:moveTo>
                    <a:pt x="7998" y="2871"/>
                  </a:moveTo>
                  <a:lnTo>
                    <a:pt x="8161" y="2864"/>
                  </a:lnTo>
                  <a:lnTo>
                    <a:pt x="8316" y="2850"/>
                  </a:lnTo>
                  <a:lnTo>
                    <a:pt x="8380" y="2843"/>
                  </a:lnTo>
                  <a:moveTo>
                    <a:pt x="7807" y="2645"/>
                  </a:moveTo>
                  <a:lnTo>
                    <a:pt x="7956" y="2645"/>
                  </a:lnTo>
                  <a:lnTo>
                    <a:pt x="8118" y="2631"/>
                  </a:lnTo>
                  <a:lnTo>
                    <a:pt x="8267" y="2616"/>
                  </a:lnTo>
                  <a:moveTo>
                    <a:pt x="8104" y="2588"/>
                  </a:moveTo>
                  <a:lnTo>
                    <a:pt x="8246" y="2581"/>
                  </a:lnTo>
                  <a:moveTo>
                    <a:pt x="7977" y="2539"/>
                  </a:moveTo>
                  <a:lnTo>
                    <a:pt x="8168" y="2539"/>
                  </a:lnTo>
                  <a:moveTo>
                    <a:pt x="8090" y="2758"/>
                  </a:moveTo>
                  <a:lnTo>
                    <a:pt x="8224" y="2765"/>
                  </a:lnTo>
                  <a:lnTo>
                    <a:pt x="8359" y="2779"/>
                  </a:lnTo>
                  <a:lnTo>
                    <a:pt x="8557" y="2793"/>
                  </a:lnTo>
                  <a:lnTo>
                    <a:pt x="8776" y="2793"/>
                  </a:lnTo>
                  <a:lnTo>
                    <a:pt x="9030" y="2800"/>
                  </a:lnTo>
                  <a:lnTo>
                    <a:pt x="9292" y="2793"/>
                  </a:lnTo>
                  <a:lnTo>
                    <a:pt x="9540" y="2786"/>
                  </a:lnTo>
                  <a:moveTo>
                    <a:pt x="2532" y="2107"/>
                  </a:moveTo>
                  <a:lnTo>
                    <a:pt x="2737" y="2199"/>
                  </a:lnTo>
                  <a:lnTo>
                    <a:pt x="2992" y="2327"/>
                  </a:lnTo>
                  <a:lnTo>
                    <a:pt x="3260" y="2454"/>
                  </a:lnTo>
                  <a:lnTo>
                    <a:pt x="3607" y="2638"/>
                  </a:lnTo>
                  <a:moveTo>
                    <a:pt x="1804" y="2143"/>
                  </a:moveTo>
                  <a:lnTo>
                    <a:pt x="1938" y="2143"/>
                  </a:lnTo>
                  <a:lnTo>
                    <a:pt x="2101" y="2164"/>
                  </a:lnTo>
                  <a:lnTo>
                    <a:pt x="2320" y="2206"/>
                  </a:lnTo>
                  <a:lnTo>
                    <a:pt x="2567" y="2263"/>
                  </a:lnTo>
                  <a:lnTo>
                    <a:pt x="2836" y="2362"/>
                  </a:lnTo>
                  <a:lnTo>
                    <a:pt x="3062" y="2468"/>
                  </a:lnTo>
                  <a:lnTo>
                    <a:pt x="3274" y="2553"/>
                  </a:lnTo>
                  <a:lnTo>
                    <a:pt x="3465" y="2638"/>
                  </a:lnTo>
                  <a:lnTo>
                    <a:pt x="3670" y="2708"/>
                  </a:lnTo>
                  <a:lnTo>
                    <a:pt x="3868" y="2751"/>
                  </a:lnTo>
                  <a:lnTo>
                    <a:pt x="3946" y="2772"/>
                  </a:lnTo>
                  <a:moveTo>
                    <a:pt x="2129" y="1931"/>
                  </a:moveTo>
                  <a:lnTo>
                    <a:pt x="2433" y="1931"/>
                  </a:lnTo>
                  <a:moveTo>
                    <a:pt x="57" y="163"/>
                  </a:moveTo>
                  <a:lnTo>
                    <a:pt x="198" y="120"/>
                  </a:lnTo>
                  <a:lnTo>
                    <a:pt x="319" y="64"/>
                  </a:lnTo>
                  <a:lnTo>
                    <a:pt x="439" y="0"/>
                  </a:lnTo>
                  <a:moveTo>
                    <a:pt x="241" y="368"/>
                  </a:moveTo>
                  <a:lnTo>
                    <a:pt x="432" y="304"/>
                  </a:lnTo>
                  <a:lnTo>
                    <a:pt x="623" y="219"/>
                  </a:lnTo>
                  <a:lnTo>
                    <a:pt x="821" y="120"/>
                  </a:lnTo>
                  <a:lnTo>
                    <a:pt x="1026" y="0"/>
                  </a:lnTo>
                  <a:moveTo>
                    <a:pt x="439" y="481"/>
                  </a:moveTo>
                  <a:lnTo>
                    <a:pt x="531" y="453"/>
                  </a:lnTo>
                  <a:lnTo>
                    <a:pt x="594" y="424"/>
                  </a:lnTo>
                  <a:moveTo>
                    <a:pt x="672" y="389"/>
                  </a:moveTo>
                  <a:lnTo>
                    <a:pt x="750" y="354"/>
                  </a:lnTo>
                  <a:lnTo>
                    <a:pt x="835" y="304"/>
                  </a:lnTo>
                  <a:moveTo>
                    <a:pt x="927" y="255"/>
                  </a:moveTo>
                  <a:lnTo>
                    <a:pt x="1040" y="191"/>
                  </a:lnTo>
                  <a:lnTo>
                    <a:pt x="1103" y="163"/>
                  </a:lnTo>
                  <a:moveTo>
                    <a:pt x="1174" y="113"/>
                  </a:moveTo>
                  <a:lnTo>
                    <a:pt x="1259" y="57"/>
                  </a:lnTo>
                  <a:lnTo>
                    <a:pt x="1301" y="14"/>
                  </a:lnTo>
                  <a:moveTo>
                    <a:pt x="1287" y="50"/>
                  </a:moveTo>
                  <a:lnTo>
                    <a:pt x="1351" y="191"/>
                  </a:lnTo>
                  <a:lnTo>
                    <a:pt x="1429" y="410"/>
                  </a:lnTo>
                  <a:lnTo>
                    <a:pt x="1485" y="566"/>
                  </a:lnTo>
                  <a:lnTo>
                    <a:pt x="1563" y="693"/>
                  </a:lnTo>
                  <a:lnTo>
                    <a:pt x="1620" y="778"/>
                  </a:lnTo>
                  <a:lnTo>
                    <a:pt x="1712" y="870"/>
                  </a:lnTo>
                  <a:lnTo>
                    <a:pt x="1789" y="941"/>
                  </a:lnTo>
                  <a:lnTo>
                    <a:pt x="1895" y="1025"/>
                  </a:lnTo>
                  <a:lnTo>
                    <a:pt x="2002" y="1103"/>
                  </a:lnTo>
                  <a:moveTo>
                    <a:pt x="870" y="750"/>
                  </a:moveTo>
                  <a:lnTo>
                    <a:pt x="1068" y="707"/>
                  </a:lnTo>
                  <a:lnTo>
                    <a:pt x="1231" y="672"/>
                  </a:lnTo>
                  <a:lnTo>
                    <a:pt x="1422" y="629"/>
                  </a:lnTo>
                  <a:moveTo>
                    <a:pt x="1111" y="856"/>
                  </a:moveTo>
                  <a:lnTo>
                    <a:pt x="1337" y="835"/>
                  </a:lnTo>
                  <a:lnTo>
                    <a:pt x="1613" y="813"/>
                  </a:lnTo>
                  <a:moveTo>
                    <a:pt x="1294" y="962"/>
                  </a:moveTo>
                  <a:lnTo>
                    <a:pt x="1492" y="955"/>
                  </a:lnTo>
                  <a:lnTo>
                    <a:pt x="1740" y="948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6" name="Freeform 64"/>
            <p:cNvSpPr>
              <a:spLocks noEditPoints="1"/>
            </p:cNvSpPr>
            <p:nvPr/>
          </p:nvSpPr>
          <p:spPr bwMode="auto">
            <a:xfrm>
              <a:off x="4530725" y="1336676"/>
              <a:ext cx="1654175" cy="485775"/>
            </a:xfrm>
            <a:custGeom>
              <a:avLst/>
              <a:gdLst>
                <a:gd name="T0" fmla="*/ 954 w 4228"/>
                <a:gd name="T1" fmla="*/ 743 h 1245"/>
                <a:gd name="T2" fmla="*/ 176 w 4228"/>
                <a:gd name="T3" fmla="*/ 64 h 1245"/>
                <a:gd name="T4" fmla="*/ 374 w 4228"/>
                <a:gd name="T5" fmla="*/ 43 h 1245"/>
                <a:gd name="T6" fmla="*/ 297 w 4228"/>
                <a:gd name="T7" fmla="*/ 269 h 1245"/>
                <a:gd name="T8" fmla="*/ 785 w 4228"/>
                <a:gd name="T9" fmla="*/ 0 h 1245"/>
                <a:gd name="T10" fmla="*/ 445 w 4228"/>
                <a:gd name="T11" fmla="*/ 120 h 1245"/>
                <a:gd name="T12" fmla="*/ 785 w 4228"/>
                <a:gd name="T13" fmla="*/ 106 h 1245"/>
                <a:gd name="T14" fmla="*/ 813 w 4228"/>
                <a:gd name="T15" fmla="*/ 255 h 1245"/>
                <a:gd name="T16" fmla="*/ 1110 w 4228"/>
                <a:gd name="T17" fmla="*/ 297 h 1245"/>
                <a:gd name="T18" fmla="*/ 1237 w 4228"/>
                <a:gd name="T19" fmla="*/ 241 h 1245"/>
                <a:gd name="T20" fmla="*/ 1209 w 4228"/>
                <a:gd name="T21" fmla="*/ 43 h 1245"/>
                <a:gd name="T22" fmla="*/ 1541 w 4228"/>
                <a:gd name="T23" fmla="*/ 113 h 1245"/>
                <a:gd name="T24" fmla="*/ 1541 w 4228"/>
                <a:gd name="T25" fmla="*/ 212 h 1245"/>
                <a:gd name="T26" fmla="*/ 1548 w 4228"/>
                <a:gd name="T27" fmla="*/ 127 h 1245"/>
                <a:gd name="T28" fmla="*/ 1768 w 4228"/>
                <a:gd name="T29" fmla="*/ 375 h 1245"/>
                <a:gd name="T30" fmla="*/ 2262 w 4228"/>
                <a:gd name="T31" fmla="*/ 502 h 1245"/>
                <a:gd name="T32" fmla="*/ 2729 w 4228"/>
                <a:gd name="T33" fmla="*/ 594 h 1245"/>
                <a:gd name="T34" fmla="*/ 424 w 4228"/>
                <a:gd name="T35" fmla="*/ 481 h 1245"/>
                <a:gd name="T36" fmla="*/ 926 w 4228"/>
                <a:gd name="T37" fmla="*/ 389 h 1245"/>
                <a:gd name="T38" fmla="*/ 1676 w 4228"/>
                <a:gd name="T39" fmla="*/ 488 h 1245"/>
                <a:gd name="T40" fmla="*/ 1732 w 4228"/>
                <a:gd name="T41" fmla="*/ 361 h 1245"/>
                <a:gd name="T42" fmla="*/ 1965 w 4228"/>
                <a:gd name="T43" fmla="*/ 467 h 1245"/>
                <a:gd name="T44" fmla="*/ 1273 w 4228"/>
                <a:gd name="T45" fmla="*/ 736 h 1245"/>
                <a:gd name="T46" fmla="*/ 1753 w 4228"/>
                <a:gd name="T47" fmla="*/ 997 h 1245"/>
                <a:gd name="T48" fmla="*/ 1994 w 4228"/>
                <a:gd name="T49" fmla="*/ 1139 h 1245"/>
                <a:gd name="T50" fmla="*/ 2185 w 4228"/>
                <a:gd name="T51" fmla="*/ 1245 h 1245"/>
                <a:gd name="T52" fmla="*/ 2835 w 4228"/>
                <a:gd name="T53" fmla="*/ 120 h 1245"/>
                <a:gd name="T54" fmla="*/ 3012 w 4228"/>
                <a:gd name="T55" fmla="*/ 78 h 1245"/>
                <a:gd name="T56" fmla="*/ 2701 w 4228"/>
                <a:gd name="T57" fmla="*/ 113 h 1245"/>
                <a:gd name="T58" fmla="*/ 2970 w 4228"/>
                <a:gd name="T59" fmla="*/ 262 h 1245"/>
                <a:gd name="T60" fmla="*/ 3125 w 4228"/>
                <a:gd name="T61" fmla="*/ 184 h 1245"/>
                <a:gd name="T62" fmla="*/ 3139 w 4228"/>
                <a:gd name="T63" fmla="*/ 219 h 1245"/>
                <a:gd name="T64" fmla="*/ 3351 w 4228"/>
                <a:gd name="T65" fmla="*/ 594 h 1245"/>
                <a:gd name="T66" fmla="*/ 2446 w 4228"/>
                <a:gd name="T67" fmla="*/ 134 h 1245"/>
                <a:gd name="T68" fmla="*/ 2920 w 4228"/>
                <a:gd name="T69" fmla="*/ 439 h 1245"/>
                <a:gd name="T70" fmla="*/ 3189 w 4228"/>
                <a:gd name="T71" fmla="*/ 368 h 1245"/>
                <a:gd name="T72" fmla="*/ 2574 w 4228"/>
                <a:gd name="T73" fmla="*/ 347 h 1245"/>
                <a:gd name="T74" fmla="*/ 3012 w 4228"/>
                <a:gd name="T75" fmla="*/ 523 h 1245"/>
                <a:gd name="T76" fmla="*/ 3465 w 4228"/>
                <a:gd name="T77" fmla="*/ 0 h 1245"/>
                <a:gd name="T78" fmla="*/ 3366 w 4228"/>
                <a:gd name="T79" fmla="*/ 347 h 1245"/>
                <a:gd name="T80" fmla="*/ 3366 w 4228"/>
                <a:gd name="T81" fmla="*/ 375 h 1245"/>
                <a:gd name="T82" fmla="*/ 3740 w 4228"/>
                <a:gd name="T83" fmla="*/ 0 h 1245"/>
                <a:gd name="T84" fmla="*/ 3606 w 4228"/>
                <a:gd name="T85" fmla="*/ 340 h 1245"/>
                <a:gd name="T86" fmla="*/ 4228 w 4228"/>
                <a:gd name="T87" fmla="*/ 14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228" h="1245">
                  <a:moveTo>
                    <a:pt x="431" y="863"/>
                  </a:moveTo>
                  <a:lnTo>
                    <a:pt x="664" y="813"/>
                  </a:lnTo>
                  <a:lnTo>
                    <a:pt x="954" y="743"/>
                  </a:lnTo>
                  <a:lnTo>
                    <a:pt x="1103" y="707"/>
                  </a:lnTo>
                  <a:moveTo>
                    <a:pt x="0" y="134"/>
                  </a:moveTo>
                  <a:lnTo>
                    <a:pt x="176" y="64"/>
                  </a:lnTo>
                  <a:lnTo>
                    <a:pt x="311" y="0"/>
                  </a:lnTo>
                  <a:moveTo>
                    <a:pt x="35" y="212"/>
                  </a:moveTo>
                  <a:lnTo>
                    <a:pt x="374" y="43"/>
                  </a:lnTo>
                  <a:lnTo>
                    <a:pt x="473" y="0"/>
                  </a:lnTo>
                  <a:moveTo>
                    <a:pt x="85" y="347"/>
                  </a:moveTo>
                  <a:lnTo>
                    <a:pt x="297" y="269"/>
                  </a:lnTo>
                  <a:lnTo>
                    <a:pt x="473" y="191"/>
                  </a:lnTo>
                  <a:lnTo>
                    <a:pt x="636" y="106"/>
                  </a:lnTo>
                  <a:lnTo>
                    <a:pt x="785" y="0"/>
                  </a:lnTo>
                  <a:moveTo>
                    <a:pt x="63" y="290"/>
                  </a:moveTo>
                  <a:lnTo>
                    <a:pt x="240" y="212"/>
                  </a:lnTo>
                  <a:lnTo>
                    <a:pt x="445" y="120"/>
                  </a:lnTo>
                  <a:lnTo>
                    <a:pt x="679" y="0"/>
                  </a:lnTo>
                  <a:moveTo>
                    <a:pt x="806" y="0"/>
                  </a:moveTo>
                  <a:lnTo>
                    <a:pt x="785" y="106"/>
                  </a:lnTo>
                  <a:lnTo>
                    <a:pt x="763" y="184"/>
                  </a:lnTo>
                  <a:lnTo>
                    <a:pt x="778" y="219"/>
                  </a:lnTo>
                  <a:lnTo>
                    <a:pt x="813" y="255"/>
                  </a:lnTo>
                  <a:lnTo>
                    <a:pt x="869" y="262"/>
                  </a:lnTo>
                  <a:lnTo>
                    <a:pt x="1011" y="283"/>
                  </a:lnTo>
                  <a:lnTo>
                    <a:pt x="1110" y="297"/>
                  </a:lnTo>
                  <a:lnTo>
                    <a:pt x="1181" y="304"/>
                  </a:lnTo>
                  <a:lnTo>
                    <a:pt x="1216" y="290"/>
                  </a:lnTo>
                  <a:lnTo>
                    <a:pt x="1237" y="241"/>
                  </a:lnTo>
                  <a:lnTo>
                    <a:pt x="1230" y="184"/>
                  </a:lnTo>
                  <a:lnTo>
                    <a:pt x="1209" y="113"/>
                  </a:lnTo>
                  <a:lnTo>
                    <a:pt x="1209" y="43"/>
                  </a:lnTo>
                  <a:lnTo>
                    <a:pt x="1223" y="0"/>
                  </a:lnTo>
                  <a:moveTo>
                    <a:pt x="1315" y="0"/>
                  </a:moveTo>
                  <a:lnTo>
                    <a:pt x="1541" y="113"/>
                  </a:lnTo>
                  <a:moveTo>
                    <a:pt x="1244" y="43"/>
                  </a:moveTo>
                  <a:lnTo>
                    <a:pt x="1421" y="134"/>
                  </a:lnTo>
                  <a:lnTo>
                    <a:pt x="1541" y="212"/>
                  </a:lnTo>
                  <a:moveTo>
                    <a:pt x="1527" y="7"/>
                  </a:moveTo>
                  <a:lnTo>
                    <a:pt x="1527" y="71"/>
                  </a:lnTo>
                  <a:lnTo>
                    <a:pt x="1548" y="127"/>
                  </a:lnTo>
                  <a:lnTo>
                    <a:pt x="1577" y="212"/>
                  </a:lnTo>
                  <a:lnTo>
                    <a:pt x="1654" y="290"/>
                  </a:lnTo>
                  <a:lnTo>
                    <a:pt x="1768" y="375"/>
                  </a:lnTo>
                  <a:lnTo>
                    <a:pt x="1881" y="410"/>
                  </a:lnTo>
                  <a:lnTo>
                    <a:pt x="2064" y="446"/>
                  </a:lnTo>
                  <a:lnTo>
                    <a:pt x="2262" y="502"/>
                  </a:lnTo>
                  <a:lnTo>
                    <a:pt x="2432" y="530"/>
                  </a:lnTo>
                  <a:lnTo>
                    <a:pt x="2602" y="566"/>
                  </a:lnTo>
                  <a:lnTo>
                    <a:pt x="2729" y="594"/>
                  </a:lnTo>
                  <a:moveTo>
                    <a:pt x="162" y="523"/>
                  </a:moveTo>
                  <a:lnTo>
                    <a:pt x="240" y="502"/>
                  </a:lnTo>
                  <a:lnTo>
                    <a:pt x="424" y="481"/>
                  </a:lnTo>
                  <a:lnTo>
                    <a:pt x="608" y="439"/>
                  </a:lnTo>
                  <a:lnTo>
                    <a:pt x="785" y="396"/>
                  </a:lnTo>
                  <a:lnTo>
                    <a:pt x="926" y="389"/>
                  </a:lnTo>
                  <a:lnTo>
                    <a:pt x="1103" y="403"/>
                  </a:lnTo>
                  <a:lnTo>
                    <a:pt x="1336" y="446"/>
                  </a:lnTo>
                  <a:lnTo>
                    <a:pt x="1676" y="488"/>
                  </a:lnTo>
                  <a:moveTo>
                    <a:pt x="1471" y="460"/>
                  </a:moveTo>
                  <a:lnTo>
                    <a:pt x="1555" y="424"/>
                  </a:lnTo>
                  <a:lnTo>
                    <a:pt x="1732" y="361"/>
                  </a:lnTo>
                  <a:moveTo>
                    <a:pt x="1605" y="559"/>
                  </a:moveTo>
                  <a:lnTo>
                    <a:pt x="1796" y="502"/>
                  </a:lnTo>
                  <a:lnTo>
                    <a:pt x="1965" y="467"/>
                  </a:lnTo>
                  <a:lnTo>
                    <a:pt x="2072" y="446"/>
                  </a:lnTo>
                  <a:moveTo>
                    <a:pt x="1103" y="651"/>
                  </a:moveTo>
                  <a:lnTo>
                    <a:pt x="1273" y="736"/>
                  </a:lnTo>
                  <a:lnTo>
                    <a:pt x="1485" y="835"/>
                  </a:lnTo>
                  <a:moveTo>
                    <a:pt x="1562" y="877"/>
                  </a:moveTo>
                  <a:lnTo>
                    <a:pt x="1753" y="997"/>
                  </a:lnTo>
                  <a:lnTo>
                    <a:pt x="1789" y="1011"/>
                  </a:lnTo>
                  <a:moveTo>
                    <a:pt x="1831" y="1047"/>
                  </a:moveTo>
                  <a:lnTo>
                    <a:pt x="1994" y="1139"/>
                  </a:lnTo>
                  <a:moveTo>
                    <a:pt x="2029" y="1160"/>
                  </a:moveTo>
                  <a:lnTo>
                    <a:pt x="2149" y="1223"/>
                  </a:lnTo>
                  <a:lnTo>
                    <a:pt x="2185" y="1245"/>
                  </a:lnTo>
                  <a:moveTo>
                    <a:pt x="2644" y="0"/>
                  </a:moveTo>
                  <a:lnTo>
                    <a:pt x="2743" y="78"/>
                  </a:lnTo>
                  <a:lnTo>
                    <a:pt x="2835" y="120"/>
                  </a:lnTo>
                  <a:lnTo>
                    <a:pt x="2885" y="127"/>
                  </a:lnTo>
                  <a:lnTo>
                    <a:pt x="2941" y="120"/>
                  </a:lnTo>
                  <a:lnTo>
                    <a:pt x="3012" y="78"/>
                  </a:lnTo>
                  <a:lnTo>
                    <a:pt x="3062" y="21"/>
                  </a:lnTo>
                  <a:moveTo>
                    <a:pt x="2559" y="0"/>
                  </a:moveTo>
                  <a:lnTo>
                    <a:pt x="2701" y="113"/>
                  </a:lnTo>
                  <a:lnTo>
                    <a:pt x="2835" y="212"/>
                  </a:lnTo>
                  <a:lnTo>
                    <a:pt x="2913" y="248"/>
                  </a:lnTo>
                  <a:lnTo>
                    <a:pt x="2970" y="262"/>
                  </a:lnTo>
                  <a:lnTo>
                    <a:pt x="3026" y="255"/>
                  </a:lnTo>
                  <a:lnTo>
                    <a:pt x="3062" y="241"/>
                  </a:lnTo>
                  <a:lnTo>
                    <a:pt x="3125" y="184"/>
                  </a:lnTo>
                  <a:moveTo>
                    <a:pt x="3076" y="14"/>
                  </a:moveTo>
                  <a:lnTo>
                    <a:pt x="3111" y="120"/>
                  </a:lnTo>
                  <a:lnTo>
                    <a:pt x="3139" y="219"/>
                  </a:lnTo>
                  <a:lnTo>
                    <a:pt x="3182" y="347"/>
                  </a:lnTo>
                  <a:lnTo>
                    <a:pt x="3267" y="488"/>
                  </a:lnTo>
                  <a:lnTo>
                    <a:pt x="3351" y="594"/>
                  </a:lnTo>
                  <a:lnTo>
                    <a:pt x="3472" y="693"/>
                  </a:lnTo>
                  <a:moveTo>
                    <a:pt x="2319" y="0"/>
                  </a:moveTo>
                  <a:lnTo>
                    <a:pt x="2446" y="134"/>
                  </a:lnTo>
                  <a:lnTo>
                    <a:pt x="2630" y="276"/>
                  </a:lnTo>
                  <a:lnTo>
                    <a:pt x="2793" y="389"/>
                  </a:lnTo>
                  <a:lnTo>
                    <a:pt x="2920" y="439"/>
                  </a:lnTo>
                  <a:lnTo>
                    <a:pt x="3012" y="439"/>
                  </a:lnTo>
                  <a:lnTo>
                    <a:pt x="3090" y="424"/>
                  </a:lnTo>
                  <a:lnTo>
                    <a:pt x="3189" y="368"/>
                  </a:lnTo>
                  <a:moveTo>
                    <a:pt x="2178" y="0"/>
                  </a:moveTo>
                  <a:lnTo>
                    <a:pt x="2397" y="212"/>
                  </a:lnTo>
                  <a:lnTo>
                    <a:pt x="2574" y="347"/>
                  </a:lnTo>
                  <a:lnTo>
                    <a:pt x="2722" y="453"/>
                  </a:lnTo>
                  <a:lnTo>
                    <a:pt x="2878" y="509"/>
                  </a:lnTo>
                  <a:lnTo>
                    <a:pt x="3012" y="523"/>
                  </a:lnTo>
                  <a:lnTo>
                    <a:pt x="3118" y="502"/>
                  </a:lnTo>
                  <a:lnTo>
                    <a:pt x="3245" y="453"/>
                  </a:lnTo>
                  <a:moveTo>
                    <a:pt x="3465" y="0"/>
                  </a:moveTo>
                  <a:lnTo>
                    <a:pt x="3443" y="127"/>
                  </a:lnTo>
                  <a:lnTo>
                    <a:pt x="3415" y="233"/>
                  </a:lnTo>
                  <a:lnTo>
                    <a:pt x="3366" y="347"/>
                  </a:lnTo>
                  <a:lnTo>
                    <a:pt x="3302" y="453"/>
                  </a:lnTo>
                  <a:lnTo>
                    <a:pt x="3281" y="495"/>
                  </a:lnTo>
                  <a:moveTo>
                    <a:pt x="3366" y="375"/>
                  </a:moveTo>
                  <a:lnTo>
                    <a:pt x="3458" y="297"/>
                  </a:lnTo>
                  <a:lnTo>
                    <a:pt x="3585" y="198"/>
                  </a:lnTo>
                  <a:lnTo>
                    <a:pt x="3740" y="0"/>
                  </a:lnTo>
                  <a:moveTo>
                    <a:pt x="3323" y="481"/>
                  </a:moveTo>
                  <a:lnTo>
                    <a:pt x="3443" y="410"/>
                  </a:lnTo>
                  <a:lnTo>
                    <a:pt x="3606" y="340"/>
                  </a:lnTo>
                  <a:lnTo>
                    <a:pt x="3839" y="262"/>
                  </a:lnTo>
                  <a:lnTo>
                    <a:pt x="4052" y="149"/>
                  </a:lnTo>
                  <a:lnTo>
                    <a:pt x="4228" y="14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7" name="Freeform 65"/>
            <p:cNvSpPr>
              <a:spLocks noEditPoints="1"/>
            </p:cNvSpPr>
            <p:nvPr/>
          </p:nvSpPr>
          <p:spPr bwMode="auto">
            <a:xfrm>
              <a:off x="5267325" y="1336676"/>
              <a:ext cx="1457325" cy="917575"/>
            </a:xfrm>
            <a:custGeom>
              <a:avLst/>
              <a:gdLst>
                <a:gd name="T0" fmla="*/ 148 w 3726"/>
                <a:gd name="T1" fmla="*/ 205 h 2348"/>
                <a:gd name="T2" fmla="*/ 516 w 3726"/>
                <a:gd name="T3" fmla="*/ 523 h 2348"/>
                <a:gd name="T4" fmla="*/ 304 w 3726"/>
                <a:gd name="T5" fmla="*/ 255 h 2348"/>
                <a:gd name="T6" fmla="*/ 714 w 3726"/>
                <a:gd name="T7" fmla="*/ 523 h 2348"/>
                <a:gd name="T8" fmla="*/ 961 w 3726"/>
                <a:gd name="T9" fmla="*/ 622 h 2348"/>
                <a:gd name="T10" fmla="*/ 1527 w 3726"/>
                <a:gd name="T11" fmla="*/ 714 h 2348"/>
                <a:gd name="T12" fmla="*/ 2057 w 3726"/>
                <a:gd name="T13" fmla="*/ 736 h 2348"/>
                <a:gd name="T14" fmla="*/ 2397 w 3726"/>
                <a:gd name="T15" fmla="*/ 672 h 2348"/>
                <a:gd name="T16" fmla="*/ 2722 w 3726"/>
                <a:gd name="T17" fmla="*/ 728 h 2348"/>
                <a:gd name="T18" fmla="*/ 2086 w 3726"/>
                <a:gd name="T19" fmla="*/ 594 h 2348"/>
                <a:gd name="T20" fmla="*/ 2369 w 3726"/>
                <a:gd name="T21" fmla="*/ 587 h 2348"/>
                <a:gd name="T22" fmla="*/ 2623 w 3726"/>
                <a:gd name="T23" fmla="*/ 608 h 2348"/>
                <a:gd name="T24" fmla="*/ 2786 w 3726"/>
                <a:gd name="T25" fmla="*/ 644 h 2348"/>
                <a:gd name="T26" fmla="*/ 2114 w 3726"/>
                <a:gd name="T27" fmla="*/ 502 h 2348"/>
                <a:gd name="T28" fmla="*/ 2722 w 3726"/>
                <a:gd name="T29" fmla="*/ 212 h 2348"/>
                <a:gd name="T30" fmla="*/ 2206 w 3726"/>
                <a:gd name="T31" fmla="*/ 566 h 2348"/>
                <a:gd name="T32" fmla="*/ 2828 w 3726"/>
                <a:gd name="T33" fmla="*/ 290 h 2348"/>
                <a:gd name="T34" fmla="*/ 3288 w 3726"/>
                <a:gd name="T35" fmla="*/ 177 h 2348"/>
                <a:gd name="T36" fmla="*/ 3556 w 3726"/>
                <a:gd name="T37" fmla="*/ 255 h 2348"/>
                <a:gd name="T38" fmla="*/ 3705 w 3726"/>
                <a:gd name="T39" fmla="*/ 382 h 2348"/>
                <a:gd name="T40" fmla="*/ 2701 w 3726"/>
                <a:gd name="T41" fmla="*/ 552 h 2348"/>
                <a:gd name="T42" fmla="*/ 3090 w 3726"/>
                <a:gd name="T43" fmla="*/ 439 h 2348"/>
                <a:gd name="T44" fmla="*/ 3373 w 3726"/>
                <a:gd name="T45" fmla="*/ 481 h 2348"/>
                <a:gd name="T46" fmla="*/ 565 w 3726"/>
                <a:gd name="T47" fmla="*/ 693 h 2348"/>
                <a:gd name="T48" fmla="*/ 1513 w 3726"/>
                <a:gd name="T49" fmla="*/ 990 h 2348"/>
                <a:gd name="T50" fmla="*/ 1994 w 3726"/>
                <a:gd name="T51" fmla="*/ 1245 h 2348"/>
                <a:gd name="T52" fmla="*/ 2333 w 3726"/>
                <a:gd name="T53" fmla="*/ 1400 h 2348"/>
                <a:gd name="T54" fmla="*/ 3033 w 3726"/>
                <a:gd name="T55" fmla="*/ 1322 h 2348"/>
                <a:gd name="T56" fmla="*/ 3238 w 3726"/>
                <a:gd name="T57" fmla="*/ 1436 h 2348"/>
                <a:gd name="T58" fmla="*/ 919 w 3726"/>
                <a:gd name="T59" fmla="*/ 1471 h 2348"/>
                <a:gd name="T60" fmla="*/ 742 w 3726"/>
                <a:gd name="T61" fmla="*/ 1492 h 2348"/>
                <a:gd name="T62" fmla="*/ 1131 w 3726"/>
                <a:gd name="T63" fmla="*/ 1676 h 2348"/>
                <a:gd name="T64" fmla="*/ 1569 w 3726"/>
                <a:gd name="T65" fmla="*/ 1895 h 2348"/>
                <a:gd name="T66" fmla="*/ 1923 w 3726"/>
                <a:gd name="T67" fmla="*/ 2100 h 2348"/>
                <a:gd name="T68" fmla="*/ 1732 w 3726"/>
                <a:gd name="T69" fmla="*/ 2058 h 2348"/>
                <a:gd name="T70" fmla="*/ 1605 w 3726"/>
                <a:gd name="T71" fmla="*/ 2100 h 2348"/>
                <a:gd name="T72" fmla="*/ 1923 w 3726"/>
                <a:gd name="T73" fmla="*/ 2206 h 2348"/>
                <a:gd name="T74" fmla="*/ 1980 w 3726"/>
                <a:gd name="T75" fmla="*/ 2263 h 2348"/>
                <a:gd name="T76" fmla="*/ 1591 w 3726"/>
                <a:gd name="T77" fmla="*/ 2284 h 2348"/>
                <a:gd name="T78" fmla="*/ 1746 w 3726"/>
                <a:gd name="T79" fmla="*/ 2341 h 2348"/>
                <a:gd name="T80" fmla="*/ 2100 w 3726"/>
                <a:gd name="T81" fmla="*/ 2348 h 2348"/>
                <a:gd name="T82" fmla="*/ 721 w 3726"/>
                <a:gd name="T83" fmla="*/ 1754 h 2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26" h="2348">
                  <a:moveTo>
                    <a:pt x="0" y="0"/>
                  </a:moveTo>
                  <a:lnTo>
                    <a:pt x="70" y="85"/>
                  </a:lnTo>
                  <a:lnTo>
                    <a:pt x="148" y="205"/>
                  </a:lnTo>
                  <a:lnTo>
                    <a:pt x="254" y="318"/>
                  </a:lnTo>
                  <a:lnTo>
                    <a:pt x="396" y="439"/>
                  </a:lnTo>
                  <a:lnTo>
                    <a:pt x="516" y="523"/>
                  </a:lnTo>
                  <a:moveTo>
                    <a:pt x="77" y="0"/>
                  </a:moveTo>
                  <a:lnTo>
                    <a:pt x="169" y="120"/>
                  </a:lnTo>
                  <a:lnTo>
                    <a:pt x="304" y="255"/>
                  </a:lnTo>
                  <a:lnTo>
                    <a:pt x="424" y="361"/>
                  </a:lnTo>
                  <a:lnTo>
                    <a:pt x="551" y="431"/>
                  </a:lnTo>
                  <a:lnTo>
                    <a:pt x="714" y="523"/>
                  </a:lnTo>
                  <a:lnTo>
                    <a:pt x="848" y="573"/>
                  </a:lnTo>
                  <a:moveTo>
                    <a:pt x="848" y="594"/>
                  </a:moveTo>
                  <a:lnTo>
                    <a:pt x="961" y="622"/>
                  </a:lnTo>
                  <a:lnTo>
                    <a:pt x="1124" y="679"/>
                  </a:lnTo>
                  <a:lnTo>
                    <a:pt x="1272" y="693"/>
                  </a:lnTo>
                  <a:lnTo>
                    <a:pt x="1527" y="714"/>
                  </a:lnTo>
                  <a:lnTo>
                    <a:pt x="1845" y="743"/>
                  </a:lnTo>
                  <a:lnTo>
                    <a:pt x="1965" y="743"/>
                  </a:lnTo>
                  <a:lnTo>
                    <a:pt x="2057" y="736"/>
                  </a:lnTo>
                  <a:lnTo>
                    <a:pt x="2178" y="721"/>
                  </a:lnTo>
                  <a:lnTo>
                    <a:pt x="2305" y="686"/>
                  </a:lnTo>
                  <a:lnTo>
                    <a:pt x="2397" y="672"/>
                  </a:lnTo>
                  <a:lnTo>
                    <a:pt x="2510" y="679"/>
                  </a:lnTo>
                  <a:lnTo>
                    <a:pt x="2630" y="700"/>
                  </a:lnTo>
                  <a:lnTo>
                    <a:pt x="2722" y="728"/>
                  </a:lnTo>
                  <a:lnTo>
                    <a:pt x="2765" y="743"/>
                  </a:lnTo>
                  <a:moveTo>
                    <a:pt x="1987" y="601"/>
                  </a:moveTo>
                  <a:lnTo>
                    <a:pt x="2086" y="594"/>
                  </a:lnTo>
                  <a:lnTo>
                    <a:pt x="2171" y="594"/>
                  </a:lnTo>
                  <a:moveTo>
                    <a:pt x="2277" y="587"/>
                  </a:moveTo>
                  <a:lnTo>
                    <a:pt x="2369" y="587"/>
                  </a:lnTo>
                  <a:lnTo>
                    <a:pt x="2446" y="594"/>
                  </a:lnTo>
                  <a:moveTo>
                    <a:pt x="2538" y="594"/>
                  </a:moveTo>
                  <a:lnTo>
                    <a:pt x="2623" y="608"/>
                  </a:lnTo>
                  <a:lnTo>
                    <a:pt x="2694" y="622"/>
                  </a:lnTo>
                  <a:moveTo>
                    <a:pt x="2736" y="629"/>
                  </a:moveTo>
                  <a:lnTo>
                    <a:pt x="2786" y="644"/>
                  </a:lnTo>
                  <a:lnTo>
                    <a:pt x="2871" y="686"/>
                  </a:lnTo>
                  <a:moveTo>
                    <a:pt x="1994" y="573"/>
                  </a:moveTo>
                  <a:lnTo>
                    <a:pt x="2114" y="502"/>
                  </a:lnTo>
                  <a:lnTo>
                    <a:pt x="2291" y="424"/>
                  </a:lnTo>
                  <a:lnTo>
                    <a:pt x="2496" y="311"/>
                  </a:lnTo>
                  <a:lnTo>
                    <a:pt x="2722" y="212"/>
                  </a:lnTo>
                  <a:lnTo>
                    <a:pt x="2913" y="113"/>
                  </a:lnTo>
                  <a:lnTo>
                    <a:pt x="3076" y="14"/>
                  </a:lnTo>
                  <a:moveTo>
                    <a:pt x="2206" y="566"/>
                  </a:moveTo>
                  <a:lnTo>
                    <a:pt x="2383" y="481"/>
                  </a:lnTo>
                  <a:lnTo>
                    <a:pt x="2595" y="382"/>
                  </a:lnTo>
                  <a:lnTo>
                    <a:pt x="2828" y="290"/>
                  </a:lnTo>
                  <a:lnTo>
                    <a:pt x="3047" y="219"/>
                  </a:lnTo>
                  <a:lnTo>
                    <a:pt x="3203" y="184"/>
                  </a:lnTo>
                  <a:lnTo>
                    <a:pt x="3288" y="177"/>
                  </a:lnTo>
                  <a:lnTo>
                    <a:pt x="3387" y="198"/>
                  </a:lnTo>
                  <a:lnTo>
                    <a:pt x="3493" y="226"/>
                  </a:lnTo>
                  <a:lnTo>
                    <a:pt x="3556" y="255"/>
                  </a:lnTo>
                  <a:lnTo>
                    <a:pt x="3599" y="276"/>
                  </a:lnTo>
                  <a:lnTo>
                    <a:pt x="3648" y="325"/>
                  </a:lnTo>
                  <a:lnTo>
                    <a:pt x="3705" y="382"/>
                  </a:lnTo>
                  <a:lnTo>
                    <a:pt x="3726" y="410"/>
                  </a:lnTo>
                  <a:moveTo>
                    <a:pt x="2574" y="601"/>
                  </a:moveTo>
                  <a:lnTo>
                    <a:pt x="2701" y="552"/>
                  </a:lnTo>
                  <a:lnTo>
                    <a:pt x="2842" y="495"/>
                  </a:lnTo>
                  <a:lnTo>
                    <a:pt x="2963" y="453"/>
                  </a:lnTo>
                  <a:lnTo>
                    <a:pt x="3090" y="439"/>
                  </a:lnTo>
                  <a:lnTo>
                    <a:pt x="3203" y="439"/>
                  </a:lnTo>
                  <a:lnTo>
                    <a:pt x="3302" y="453"/>
                  </a:lnTo>
                  <a:lnTo>
                    <a:pt x="3373" y="481"/>
                  </a:lnTo>
                  <a:lnTo>
                    <a:pt x="3465" y="516"/>
                  </a:lnTo>
                  <a:lnTo>
                    <a:pt x="3535" y="559"/>
                  </a:lnTo>
                  <a:moveTo>
                    <a:pt x="565" y="693"/>
                  </a:moveTo>
                  <a:lnTo>
                    <a:pt x="785" y="792"/>
                  </a:lnTo>
                  <a:lnTo>
                    <a:pt x="1075" y="919"/>
                  </a:lnTo>
                  <a:moveTo>
                    <a:pt x="1513" y="990"/>
                  </a:moveTo>
                  <a:lnTo>
                    <a:pt x="1725" y="1096"/>
                  </a:lnTo>
                  <a:moveTo>
                    <a:pt x="1831" y="1146"/>
                  </a:moveTo>
                  <a:lnTo>
                    <a:pt x="1994" y="1245"/>
                  </a:lnTo>
                  <a:moveTo>
                    <a:pt x="2093" y="1280"/>
                  </a:moveTo>
                  <a:lnTo>
                    <a:pt x="2255" y="1365"/>
                  </a:lnTo>
                  <a:lnTo>
                    <a:pt x="2333" y="1400"/>
                  </a:lnTo>
                  <a:moveTo>
                    <a:pt x="2856" y="1273"/>
                  </a:moveTo>
                  <a:lnTo>
                    <a:pt x="2984" y="1344"/>
                  </a:lnTo>
                  <a:moveTo>
                    <a:pt x="3033" y="1322"/>
                  </a:moveTo>
                  <a:lnTo>
                    <a:pt x="3132" y="1379"/>
                  </a:lnTo>
                  <a:moveTo>
                    <a:pt x="3161" y="1393"/>
                  </a:moveTo>
                  <a:lnTo>
                    <a:pt x="3238" y="1436"/>
                  </a:lnTo>
                  <a:moveTo>
                    <a:pt x="671" y="1605"/>
                  </a:moveTo>
                  <a:lnTo>
                    <a:pt x="785" y="1542"/>
                  </a:lnTo>
                  <a:lnTo>
                    <a:pt x="919" y="1471"/>
                  </a:lnTo>
                  <a:lnTo>
                    <a:pt x="1046" y="1421"/>
                  </a:lnTo>
                  <a:moveTo>
                    <a:pt x="601" y="1407"/>
                  </a:moveTo>
                  <a:lnTo>
                    <a:pt x="742" y="1492"/>
                  </a:lnTo>
                  <a:moveTo>
                    <a:pt x="940" y="1577"/>
                  </a:moveTo>
                  <a:lnTo>
                    <a:pt x="1075" y="1655"/>
                  </a:lnTo>
                  <a:moveTo>
                    <a:pt x="1131" y="1676"/>
                  </a:moveTo>
                  <a:lnTo>
                    <a:pt x="1258" y="1747"/>
                  </a:lnTo>
                  <a:lnTo>
                    <a:pt x="1428" y="1839"/>
                  </a:lnTo>
                  <a:moveTo>
                    <a:pt x="1569" y="1895"/>
                  </a:moveTo>
                  <a:lnTo>
                    <a:pt x="1676" y="1966"/>
                  </a:lnTo>
                  <a:lnTo>
                    <a:pt x="1852" y="2051"/>
                  </a:lnTo>
                  <a:lnTo>
                    <a:pt x="1923" y="2100"/>
                  </a:lnTo>
                  <a:moveTo>
                    <a:pt x="1492" y="2065"/>
                  </a:moveTo>
                  <a:lnTo>
                    <a:pt x="1612" y="2058"/>
                  </a:lnTo>
                  <a:lnTo>
                    <a:pt x="1732" y="2058"/>
                  </a:lnTo>
                  <a:moveTo>
                    <a:pt x="1435" y="2093"/>
                  </a:moveTo>
                  <a:lnTo>
                    <a:pt x="1555" y="2100"/>
                  </a:lnTo>
                  <a:lnTo>
                    <a:pt x="1605" y="2100"/>
                  </a:lnTo>
                  <a:moveTo>
                    <a:pt x="1746" y="2192"/>
                  </a:moveTo>
                  <a:lnTo>
                    <a:pt x="1874" y="2199"/>
                  </a:lnTo>
                  <a:lnTo>
                    <a:pt x="1923" y="2206"/>
                  </a:lnTo>
                  <a:moveTo>
                    <a:pt x="1725" y="2249"/>
                  </a:moveTo>
                  <a:lnTo>
                    <a:pt x="1845" y="2263"/>
                  </a:lnTo>
                  <a:lnTo>
                    <a:pt x="1980" y="2263"/>
                  </a:lnTo>
                  <a:moveTo>
                    <a:pt x="1315" y="2277"/>
                  </a:moveTo>
                  <a:lnTo>
                    <a:pt x="1478" y="2277"/>
                  </a:lnTo>
                  <a:lnTo>
                    <a:pt x="1591" y="2284"/>
                  </a:lnTo>
                  <a:moveTo>
                    <a:pt x="1449" y="2334"/>
                  </a:moveTo>
                  <a:lnTo>
                    <a:pt x="1569" y="2341"/>
                  </a:lnTo>
                  <a:moveTo>
                    <a:pt x="1746" y="2341"/>
                  </a:moveTo>
                  <a:lnTo>
                    <a:pt x="1987" y="2348"/>
                  </a:lnTo>
                  <a:moveTo>
                    <a:pt x="2043" y="2348"/>
                  </a:moveTo>
                  <a:lnTo>
                    <a:pt x="2100" y="2348"/>
                  </a:lnTo>
                  <a:moveTo>
                    <a:pt x="268" y="1768"/>
                  </a:moveTo>
                  <a:lnTo>
                    <a:pt x="601" y="1768"/>
                  </a:lnTo>
                  <a:moveTo>
                    <a:pt x="721" y="1754"/>
                  </a:moveTo>
                  <a:lnTo>
                    <a:pt x="799" y="1761"/>
                  </a:lnTo>
                  <a:lnTo>
                    <a:pt x="983" y="1761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8" name="Freeform 66"/>
            <p:cNvSpPr>
              <a:spLocks noEditPoints="1"/>
            </p:cNvSpPr>
            <p:nvPr/>
          </p:nvSpPr>
          <p:spPr bwMode="auto">
            <a:xfrm>
              <a:off x="5521325" y="1784351"/>
              <a:ext cx="2163762" cy="538163"/>
            </a:xfrm>
            <a:custGeom>
              <a:avLst/>
              <a:gdLst>
                <a:gd name="T0" fmla="*/ 198 w 5530"/>
                <a:gd name="T1" fmla="*/ 424 h 1379"/>
                <a:gd name="T2" fmla="*/ 523 w 5530"/>
                <a:gd name="T3" fmla="*/ 268 h 1379"/>
                <a:gd name="T4" fmla="*/ 820 w 5530"/>
                <a:gd name="T5" fmla="*/ 113 h 1379"/>
                <a:gd name="T6" fmla="*/ 1132 w 5530"/>
                <a:gd name="T7" fmla="*/ 0 h 1379"/>
                <a:gd name="T8" fmla="*/ 531 w 5530"/>
                <a:gd name="T9" fmla="*/ 311 h 1379"/>
                <a:gd name="T10" fmla="*/ 1011 w 5530"/>
                <a:gd name="T11" fmla="*/ 127 h 1379"/>
                <a:gd name="T12" fmla="*/ 863 w 5530"/>
                <a:gd name="T13" fmla="*/ 523 h 1379"/>
                <a:gd name="T14" fmla="*/ 1167 w 5530"/>
                <a:gd name="T15" fmla="*/ 523 h 1379"/>
                <a:gd name="T16" fmla="*/ 1132 w 5530"/>
                <a:gd name="T17" fmla="*/ 558 h 1379"/>
                <a:gd name="T18" fmla="*/ 1556 w 5530"/>
                <a:gd name="T19" fmla="*/ 580 h 1379"/>
                <a:gd name="T20" fmla="*/ 1634 w 5530"/>
                <a:gd name="T21" fmla="*/ 615 h 1379"/>
                <a:gd name="T22" fmla="*/ 1747 w 5530"/>
                <a:gd name="T23" fmla="*/ 608 h 1379"/>
                <a:gd name="T24" fmla="*/ 2093 w 5530"/>
                <a:gd name="T25" fmla="*/ 806 h 1379"/>
                <a:gd name="T26" fmla="*/ 2001 w 5530"/>
                <a:gd name="T27" fmla="*/ 898 h 1379"/>
                <a:gd name="T28" fmla="*/ 2164 w 5530"/>
                <a:gd name="T29" fmla="*/ 940 h 1379"/>
                <a:gd name="T30" fmla="*/ 1619 w 5530"/>
                <a:gd name="T31" fmla="*/ 877 h 1379"/>
                <a:gd name="T32" fmla="*/ 1669 w 5530"/>
                <a:gd name="T33" fmla="*/ 926 h 1379"/>
                <a:gd name="T34" fmla="*/ 1853 w 5530"/>
                <a:gd name="T35" fmla="*/ 1124 h 1379"/>
                <a:gd name="T36" fmla="*/ 1924 w 5530"/>
                <a:gd name="T37" fmla="*/ 1166 h 1379"/>
                <a:gd name="T38" fmla="*/ 2270 w 5530"/>
                <a:gd name="T39" fmla="*/ 1202 h 1379"/>
                <a:gd name="T40" fmla="*/ 2539 w 5530"/>
                <a:gd name="T41" fmla="*/ 1258 h 1379"/>
                <a:gd name="T42" fmla="*/ 2581 w 5530"/>
                <a:gd name="T43" fmla="*/ 1067 h 1379"/>
                <a:gd name="T44" fmla="*/ 2164 w 5530"/>
                <a:gd name="T45" fmla="*/ 1357 h 1379"/>
                <a:gd name="T46" fmla="*/ 2801 w 5530"/>
                <a:gd name="T47" fmla="*/ 1237 h 1379"/>
                <a:gd name="T48" fmla="*/ 2843 w 5530"/>
                <a:gd name="T49" fmla="*/ 1287 h 1379"/>
                <a:gd name="T50" fmla="*/ 2143 w 5530"/>
                <a:gd name="T51" fmla="*/ 509 h 1379"/>
                <a:gd name="T52" fmla="*/ 2327 w 5530"/>
                <a:gd name="T53" fmla="*/ 558 h 1379"/>
                <a:gd name="T54" fmla="*/ 2527 w 5530"/>
                <a:gd name="T55" fmla="*/ 557 h 1379"/>
                <a:gd name="T56" fmla="*/ 2822 w 5530"/>
                <a:gd name="T57" fmla="*/ 686 h 1379"/>
                <a:gd name="T58" fmla="*/ 3196 w 5530"/>
                <a:gd name="T59" fmla="*/ 841 h 1379"/>
                <a:gd name="T60" fmla="*/ 3090 w 5530"/>
                <a:gd name="T61" fmla="*/ 898 h 1379"/>
                <a:gd name="T62" fmla="*/ 2885 w 5530"/>
                <a:gd name="T63" fmla="*/ 650 h 1379"/>
                <a:gd name="T64" fmla="*/ 2793 w 5530"/>
                <a:gd name="T65" fmla="*/ 551 h 1379"/>
                <a:gd name="T66" fmla="*/ 3013 w 5530"/>
                <a:gd name="T67" fmla="*/ 551 h 1379"/>
                <a:gd name="T68" fmla="*/ 2221 w 5530"/>
                <a:gd name="T69" fmla="*/ 502 h 1379"/>
                <a:gd name="T70" fmla="*/ 2390 w 5530"/>
                <a:gd name="T71" fmla="*/ 509 h 1379"/>
                <a:gd name="T72" fmla="*/ 3324 w 5530"/>
                <a:gd name="T73" fmla="*/ 268 h 1379"/>
                <a:gd name="T74" fmla="*/ 3380 w 5530"/>
                <a:gd name="T75" fmla="*/ 290 h 1379"/>
                <a:gd name="T76" fmla="*/ 3918 w 5530"/>
                <a:gd name="T77" fmla="*/ 1039 h 1379"/>
                <a:gd name="T78" fmla="*/ 4116 w 5530"/>
                <a:gd name="T79" fmla="*/ 1138 h 1379"/>
                <a:gd name="T80" fmla="*/ 4604 w 5530"/>
                <a:gd name="T81" fmla="*/ 1124 h 1379"/>
                <a:gd name="T82" fmla="*/ 5162 w 5530"/>
                <a:gd name="T83" fmla="*/ 1202 h 1379"/>
                <a:gd name="T84" fmla="*/ 4993 w 5530"/>
                <a:gd name="T85" fmla="*/ 1357 h 1379"/>
                <a:gd name="T86" fmla="*/ 5424 w 5530"/>
                <a:gd name="T87" fmla="*/ 1364 h 1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530" h="1379">
                  <a:moveTo>
                    <a:pt x="0" y="516"/>
                  </a:moveTo>
                  <a:lnTo>
                    <a:pt x="248" y="516"/>
                  </a:lnTo>
                  <a:moveTo>
                    <a:pt x="198" y="424"/>
                  </a:moveTo>
                  <a:lnTo>
                    <a:pt x="304" y="374"/>
                  </a:lnTo>
                  <a:lnTo>
                    <a:pt x="403" y="325"/>
                  </a:lnTo>
                  <a:lnTo>
                    <a:pt x="523" y="268"/>
                  </a:lnTo>
                  <a:moveTo>
                    <a:pt x="523" y="226"/>
                  </a:moveTo>
                  <a:lnTo>
                    <a:pt x="714" y="155"/>
                  </a:lnTo>
                  <a:lnTo>
                    <a:pt x="820" y="113"/>
                  </a:lnTo>
                  <a:moveTo>
                    <a:pt x="863" y="92"/>
                  </a:moveTo>
                  <a:lnTo>
                    <a:pt x="1026" y="28"/>
                  </a:lnTo>
                  <a:lnTo>
                    <a:pt x="1132" y="0"/>
                  </a:lnTo>
                  <a:moveTo>
                    <a:pt x="820" y="0"/>
                  </a:moveTo>
                  <a:lnTo>
                    <a:pt x="983" y="77"/>
                  </a:lnTo>
                  <a:moveTo>
                    <a:pt x="531" y="311"/>
                  </a:moveTo>
                  <a:lnTo>
                    <a:pt x="700" y="240"/>
                  </a:lnTo>
                  <a:lnTo>
                    <a:pt x="849" y="184"/>
                  </a:lnTo>
                  <a:lnTo>
                    <a:pt x="1011" y="127"/>
                  </a:lnTo>
                  <a:lnTo>
                    <a:pt x="1167" y="77"/>
                  </a:lnTo>
                  <a:moveTo>
                    <a:pt x="757" y="516"/>
                  </a:moveTo>
                  <a:lnTo>
                    <a:pt x="863" y="523"/>
                  </a:lnTo>
                  <a:moveTo>
                    <a:pt x="863" y="580"/>
                  </a:moveTo>
                  <a:lnTo>
                    <a:pt x="1096" y="580"/>
                  </a:lnTo>
                  <a:moveTo>
                    <a:pt x="1167" y="523"/>
                  </a:moveTo>
                  <a:lnTo>
                    <a:pt x="1330" y="523"/>
                  </a:lnTo>
                  <a:lnTo>
                    <a:pt x="1436" y="530"/>
                  </a:lnTo>
                  <a:moveTo>
                    <a:pt x="1132" y="558"/>
                  </a:moveTo>
                  <a:lnTo>
                    <a:pt x="1252" y="565"/>
                  </a:lnTo>
                  <a:lnTo>
                    <a:pt x="1365" y="565"/>
                  </a:lnTo>
                  <a:moveTo>
                    <a:pt x="1556" y="580"/>
                  </a:moveTo>
                  <a:lnTo>
                    <a:pt x="1747" y="565"/>
                  </a:lnTo>
                  <a:lnTo>
                    <a:pt x="1924" y="565"/>
                  </a:lnTo>
                  <a:moveTo>
                    <a:pt x="1634" y="615"/>
                  </a:moveTo>
                  <a:lnTo>
                    <a:pt x="1803" y="608"/>
                  </a:lnTo>
                  <a:lnTo>
                    <a:pt x="1874" y="608"/>
                  </a:lnTo>
                  <a:moveTo>
                    <a:pt x="1747" y="608"/>
                  </a:moveTo>
                  <a:lnTo>
                    <a:pt x="1874" y="679"/>
                  </a:lnTo>
                  <a:moveTo>
                    <a:pt x="1938" y="714"/>
                  </a:moveTo>
                  <a:lnTo>
                    <a:pt x="2093" y="806"/>
                  </a:lnTo>
                  <a:moveTo>
                    <a:pt x="2016" y="749"/>
                  </a:moveTo>
                  <a:lnTo>
                    <a:pt x="2164" y="749"/>
                  </a:lnTo>
                  <a:moveTo>
                    <a:pt x="2001" y="898"/>
                  </a:moveTo>
                  <a:lnTo>
                    <a:pt x="2164" y="898"/>
                  </a:lnTo>
                  <a:moveTo>
                    <a:pt x="1987" y="940"/>
                  </a:moveTo>
                  <a:lnTo>
                    <a:pt x="2164" y="940"/>
                  </a:lnTo>
                  <a:moveTo>
                    <a:pt x="1556" y="735"/>
                  </a:moveTo>
                  <a:lnTo>
                    <a:pt x="1747" y="728"/>
                  </a:lnTo>
                  <a:moveTo>
                    <a:pt x="1619" y="877"/>
                  </a:moveTo>
                  <a:lnTo>
                    <a:pt x="1719" y="869"/>
                  </a:lnTo>
                  <a:lnTo>
                    <a:pt x="1775" y="869"/>
                  </a:lnTo>
                  <a:moveTo>
                    <a:pt x="1669" y="926"/>
                  </a:moveTo>
                  <a:lnTo>
                    <a:pt x="1775" y="926"/>
                  </a:lnTo>
                  <a:lnTo>
                    <a:pt x="1839" y="912"/>
                  </a:lnTo>
                  <a:moveTo>
                    <a:pt x="1853" y="1124"/>
                  </a:moveTo>
                  <a:lnTo>
                    <a:pt x="2001" y="1131"/>
                  </a:lnTo>
                  <a:lnTo>
                    <a:pt x="2192" y="1131"/>
                  </a:lnTo>
                  <a:moveTo>
                    <a:pt x="1924" y="1166"/>
                  </a:moveTo>
                  <a:lnTo>
                    <a:pt x="2079" y="1166"/>
                  </a:lnTo>
                  <a:lnTo>
                    <a:pt x="2164" y="1174"/>
                  </a:lnTo>
                  <a:moveTo>
                    <a:pt x="2270" y="1202"/>
                  </a:moveTo>
                  <a:lnTo>
                    <a:pt x="2390" y="1202"/>
                  </a:lnTo>
                  <a:moveTo>
                    <a:pt x="2242" y="1258"/>
                  </a:moveTo>
                  <a:lnTo>
                    <a:pt x="2539" y="1258"/>
                  </a:lnTo>
                  <a:moveTo>
                    <a:pt x="2468" y="1195"/>
                  </a:moveTo>
                  <a:lnTo>
                    <a:pt x="2659" y="1329"/>
                  </a:lnTo>
                  <a:moveTo>
                    <a:pt x="2581" y="1067"/>
                  </a:moveTo>
                  <a:lnTo>
                    <a:pt x="2737" y="1166"/>
                  </a:lnTo>
                  <a:moveTo>
                    <a:pt x="2044" y="1364"/>
                  </a:moveTo>
                  <a:lnTo>
                    <a:pt x="2164" y="1357"/>
                  </a:lnTo>
                  <a:lnTo>
                    <a:pt x="2298" y="1357"/>
                  </a:lnTo>
                  <a:moveTo>
                    <a:pt x="2694" y="1237"/>
                  </a:moveTo>
                  <a:lnTo>
                    <a:pt x="2801" y="1237"/>
                  </a:lnTo>
                  <a:lnTo>
                    <a:pt x="2914" y="1244"/>
                  </a:lnTo>
                  <a:moveTo>
                    <a:pt x="2723" y="1280"/>
                  </a:moveTo>
                  <a:lnTo>
                    <a:pt x="2843" y="1287"/>
                  </a:lnTo>
                  <a:lnTo>
                    <a:pt x="2892" y="1294"/>
                  </a:lnTo>
                  <a:moveTo>
                    <a:pt x="2065" y="516"/>
                  </a:moveTo>
                  <a:lnTo>
                    <a:pt x="2143" y="509"/>
                  </a:lnTo>
                  <a:lnTo>
                    <a:pt x="2214" y="530"/>
                  </a:lnTo>
                  <a:lnTo>
                    <a:pt x="2284" y="558"/>
                  </a:lnTo>
                  <a:moveTo>
                    <a:pt x="2327" y="558"/>
                  </a:moveTo>
                  <a:lnTo>
                    <a:pt x="2412" y="565"/>
                  </a:lnTo>
                  <a:lnTo>
                    <a:pt x="2496" y="558"/>
                  </a:lnTo>
                  <a:lnTo>
                    <a:pt x="2527" y="557"/>
                  </a:lnTo>
                  <a:moveTo>
                    <a:pt x="2567" y="558"/>
                  </a:moveTo>
                  <a:lnTo>
                    <a:pt x="2673" y="601"/>
                  </a:lnTo>
                  <a:lnTo>
                    <a:pt x="2822" y="686"/>
                  </a:lnTo>
                  <a:lnTo>
                    <a:pt x="2991" y="763"/>
                  </a:lnTo>
                  <a:lnTo>
                    <a:pt x="3119" y="820"/>
                  </a:lnTo>
                  <a:lnTo>
                    <a:pt x="3196" y="841"/>
                  </a:lnTo>
                  <a:moveTo>
                    <a:pt x="2815" y="742"/>
                  </a:moveTo>
                  <a:lnTo>
                    <a:pt x="2928" y="813"/>
                  </a:lnTo>
                  <a:lnTo>
                    <a:pt x="3090" y="898"/>
                  </a:lnTo>
                  <a:moveTo>
                    <a:pt x="2680" y="671"/>
                  </a:moveTo>
                  <a:lnTo>
                    <a:pt x="2779" y="664"/>
                  </a:lnTo>
                  <a:lnTo>
                    <a:pt x="2885" y="650"/>
                  </a:lnTo>
                  <a:moveTo>
                    <a:pt x="2857" y="516"/>
                  </a:moveTo>
                  <a:lnTo>
                    <a:pt x="2949" y="523"/>
                  </a:lnTo>
                  <a:moveTo>
                    <a:pt x="2793" y="551"/>
                  </a:moveTo>
                  <a:lnTo>
                    <a:pt x="2871" y="558"/>
                  </a:lnTo>
                  <a:lnTo>
                    <a:pt x="2970" y="558"/>
                  </a:lnTo>
                  <a:lnTo>
                    <a:pt x="3013" y="551"/>
                  </a:lnTo>
                  <a:moveTo>
                    <a:pt x="2864" y="587"/>
                  </a:moveTo>
                  <a:lnTo>
                    <a:pt x="3027" y="587"/>
                  </a:lnTo>
                  <a:moveTo>
                    <a:pt x="2221" y="502"/>
                  </a:moveTo>
                  <a:lnTo>
                    <a:pt x="2270" y="502"/>
                  </a:lnTo>
                  <a:moveTo>
                    <a:pt x="2305" y="502"/>
                  </a:moveTo>
                  <a:lnTo>
                    <a:pt x="2390" y="509"/>
                  </a:lnTo>
                  <a:lnTo>
                    <a:pt x="2482" y="516"/>
                  </a:lnTo>
                  <a:moveTo>
                    <a:pt x="3189" y="261"/>
                  </a:moveTo>
                  <a:lnTo>
                    <a:pt x="3324" y="268"/>
                  </a:lnTo>
                  <a:lnTo>
                    <a:pt x="3416" y="261"/>
                  </a:lnTo>
                  <a:moveTo>
                    <a:pt x="3267" y="268"/>
                  </a:moveTo>
                  <a:lnTo>
                    <a:pt x="3380" y="290"/>
                  </a:lnTo>
                  <a:moveTo>
                    <a:pt x="3571" y="841"/>
                  </a:moveTo>
                  <a:lnTo>
                    <a:pt x="3734" y="933"/>
                  </a:lnTo>
                  <a:lnTo>
                    <a:pt x="3918" y="1039"/>
                  </a:lnTo>
                  <a:lnTo>
                    <a:pt x="4151" y="1174"/>
                  </a:lnTo>
                  <a:lnTo>
                    <a:pt x="4264" y="1251"/>
                  </a:lnTo>
                  <a:moveTo>
                    <a:pt x="4116" y="1138"/>
                  </a:moveTo>
                  <a:lnTo>
                    <a:pt x="4229" y="1131"/>
                  </a:lnTo>
                  <a:lnTo>
                    <a:pt x="4399" y="1124"/>
                  </a:lnTo>
                  <a:lnTo>
                    <a:pt x="4604" y="1124"/>
                  </a:lnTo>
                  <a:lnTo>
                    <a:pt x="4745" y="1138"/>
                  </a:lnTo>
                  <a:lnTo>
                    <a:pt x="4915" y="1159"/>
                  </a:lnTo>
                  <a:lnTo>
                    <a:pt x="5162" y="1202"/>
                  </a:lnTo>
                  <a:lnTo>
                    <a:pt x="5530" y="1280"/>
                  </a:lnTo>
                  <a:moveTo>
                    <a:pt x="4879" y="1379"/>
                  </a:moveTo>
                  <a:lnTo>
                    <a:pt x="4993" y="1357"/>
                  </a:lnTo>
                  <a:lnTo>
                    <a:pt x="5155" y="1350"/>
                  </a:lnTo>
                  <a:lnTo>
                    <a:pt x="5290" y="1350"/>
                  </a:lnTo>
                  <a:lnTo>
                    <a:pt x="5424" y="1364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9" name="Freeform 67"/>
            <p:cNvSpPr>
              <a:spLocks noEditPoints="1"/>
            </p:cNvSpPr>
            <p:nvPr/>
          </p:nvSpPr>
          <p:spPr bwMode="auto">
            <a:xfrm>
              <a:off x="5953125" y="1638301"/>
              <a:ext cx="2263775" cy="1187450"/>
            </a:xfrm>
            <a:custGeom>
              <a:avLst/>
              <a:gdLst>
                <a:gd name="T0" fmla="*/ 3274 w 5785"/>
                <a:gd name="T1" fmla="*/ 1768 h 3041"/>
                <a:gd name="T2" fmla="*/ 3458 w 5785"/>
                <a:gd name="T3" fmla="*/ 1676 h 3041"/>
                <a:gd name="T4" fmla="*/ 3904 w 5785"/>
                <a:gd name="T5" fmla="*/ 1867 h 3041"/>
                <a:gd name="T6" fmla="*/ 4526 w 5785"/>
                <a:gd name="T7" fmla="*/ 1987 h 3041"/>
                <a:gd name="T8" fmla="*/ 5078 w 5785"/>
                <a:gd name="T9" fmla="*/ 2121 h 3041"/>
                <a:gd name="T10" fmla="*/ 5785 w 5785"/>
                <a:gd name="T11" fmla="*/ 2326 h 3041"/>
                <a:gd name="T12" fmla="*/ 2871 w 5785"/>
                <a:gd name="T13" fmla="*/ 2878 h 3041"/>
                <a:gd name="T14" fmla="*/ 3628 w 5785"/>
                <a:gd name="T15" fmla="*/ 2991 h 3041"/>
                <a:gd name="T16" fmla="*/ 4448 w 5785"/>
                <a:gd name="T17" fmla="*/ 3041 h 3041"/>
                <a:gd name="T18" fmla="*/ 2793 w 5785"/>
                <a:gd name="T19" fmla="*/ 551 h 3041"/>
                <a:gd name="T20" fmla="*/ 3366 w 5785"/>
                <a:gd name="T21" fmla="*/ 325 h 3041"/>
                <a:gd name="T22" fmla="*/ 3098 w 5785"/>
                <a:gd name="T23" fmla="*/ 650 h 3041"/>
                <a:gd name="T24" fmla="*/ 3614 w 5785"/>
                <a:gd name="T25" fmla="*/ 629 h 3041"/>
                <a:gd name="T26" fmla="*/ 3197 w 5785"/>
                <a:gd name="T27" fmla="*/ 749 h 3041"/>
                <a:gd name="T28" fmla="*/ 3713 w 5785"/>
                <a:gd name="T29" fmla="*/ 728 h 3041"/>
                <a:gd name="T30" fmla="*/ 3303 w 5785"/>
                <a:gd name="T31" fmla="*/ 898 h 3041"/>
                <a:gd name="T32" fmla="*/ 4052 w 5785"/>
                <a:gd name="T33" fmla="*/ 990 h 3041"/>
                <a:gd name="T34" fmla="*/ 2928 w 5785"/>
                <a:gd name="T35" fmla="*/ 1004 h 3041"/>
                <a:gd name="T36" fmla="*/ 3409 w 5785"/>
                <a:gd name="T37" fmla="*/ 1046 h 3041"/>
                <a:gd name="T38" fmla="*/ 3911 w 5785"/>
                <a:gd name="T39" fmla="*/ 1202 h 3041"/>
                <a:gd name="T40" fmla="*/ 4434 w 5785"/>
                <a:gd name="T41" fmla="*/ 1372 h 3041"/>
                <a:gd name="T42" fmla="*/ 4802 w 5785"/>
                <a:gd name="T43" fmla="*/ 1520 h 3041"/>
                <a:gd name="T44" fmla="*/ 3105 w 5785"/>
                <a:gd name="T45" fmla="*/ 1181 h 3041"/>
                <a:gd name="T46" fmla="*/ 4052 w 5785"/>
                <a:gd name="T47" fmla="*/ 1379 h 3041"/>
                <a:gd name="T48" fmla="*/ 4222 w 5785"/>
                <a:gd name="T49" fmla="*/ 764 h 3041"/>
                <a:gd name="T50" fmla="*/ 4406 w 5785"/>
                <a:gd name="T51" fmla="*/ 1160 h 3041"/>
                <a:gd name="T52" fmla="*/ 4809 w 5785"/>
                <a:gd name="T53" fmla="*/ 1464 h 3041"/>
                <a:gd name="T54" fmla="*/ 5233 w 5785"/>
                <a:gd name="T55" fmla="*/ 863 h 3041"/>
                <a:gd name="T56" fmla="*/ 5261 w 5785"/>
                <a:gd name="T57" fmla="*/ 1527 h 3041"/>
                <a:gd name="T58" fmla="*/ 5056 w 5785"/>
                <a:gd name="T59" fmla="*/ 884 h 3041"/>
                <a:gd name="T60" fmla="*/ 5261 w 5785"/>
                <a:gd name="T61" fmla="*/ 1478 h 3041"/>
                <a:gd name="T62" fmla="*/ 4788 w 5785"/>
                <a:gd name="T63" fmla="*/ 1414 h 3041"/>
                <a:gd name="T64" fmla="*/ 4576 w 5785"/>
                <a:gd name="T65" fmla="*/ 1011 h 3041"/>
                <a:gd name="T66" fmla="*/ 4802 w 5785"/>
                <a:gd name="T67" fmla="*/ 933 h 3041"/>
                <a:gd name="T68" fmla="*/ 4830 w 5785"/>
                <a:gd name="T69" fmla="*/ 997 h 3041"/>
                <a:gd name="T70" fmla="*/ 4915 w 5785"/>
                <a:gd name="T71" fmla="*/ 1181 h 3041"/>
                <a:gd name="T72" fmla="*/ 5558 w 5785"/>
                <a:gd name="T73" fmla="*/ 891 h 3041"/>
                <a:gd name="T74" fmla="*/ 5389 w 5785"/>
                <a:gd name="T75" fmla="*/ 947 h 3041"/>
                <a:gd name="T76" fmla="*/ 0 w 5785"/>
                <a:gd name="T77" fmla="*/ 693 h 3041"/>
                <a:gd name="T78" fmla="*/ 297 w 5785"/>
                <a:gd name="T79" fmla="*/ 339 h 3041"/>
                <a:gd name="T80" fmla="*/ 637 w 5785"/>
                <a:gd name="T81" fmla="*/ 240 h 3041"/>
                <a:gd name="T82" fmla="*/ 913 w 5785"/>
                <a:gd name="T83" fmla="*/ 92 h 3041"/>
                <a:gd name="T84" fmla="*/ 1294 w 5785"/>
                <a:gd name="T85" fmla="*/ 0 h 3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85" h="3041">
                  <a:moveTo>
                    <a:pt x="3161" y="1718"/>
                  </a:moveTo>
                  <a:lnTo>
                    <a:pt x="3472" y="1690"/>
                  </a:lnTo>
                  <a:moveTo>
                    <a:pt x="3274" y="1768"/>
                  </a:moveTo>
                  <a:lnTo>
                    <a:pt x="3472" y="1768"/>
                  </a:lnTo>
                  <a:moveTo>
                    <a:pt x="3289" y="1591"/>
                  </a:moveTo>
                  <a:lnTo>
                    <a:pt x="3458" y="1676"/>
                  </a:lnTo>
                  <a:lnTo>
                    <a:pt x="3614" y="1761"/>
                  </a:lnTo>
                  <a:lnTo>
                    <a:pt x="3741" y="1810"/>
                  </a:lnTo>
                  <a:lnTo>
                    <a:pt x="3904" y="1867"/>
                  </a:lnTo>
                  <a:lnTo>
                    <a:pt x="4080" y="1902"/>
                  </a:lnTo>
                  <a:lnTo>
                    <a:pt x="4300" y="1952"/>
                  </a:lnTo>
                  <a:lnTo>
                    <a:pt x="4526" y="1987"/>
                  </a:lnTo>
                  <a:lnTo>
                    <a:pt x="4731" y="2029"/>
                  </a:lnTo>
                  <a:lnTo>
                    <a:pt x="4901" y="2072"/>
                  </a:lnTo>
                  <a:lnTo>
                    <a:pt x="5078" y="2121"/>
                  </a:lnTo>
                  <a:lnTo>
                    <a:pt x="5240" y="2185"/>
                  </a:lnTo>
                  <a:lnTo>
                    <a:pt x="5474" y="2249"/>
                  </a:lnTo>
                  <a:lnTo>
                    <a:pt x="5785" y="2326"/>
                  </a:lnTo>
                  <a:moveTo>
                    <a:pt x="3939" y="2220"/>
                  </a:moveTo>
                  <a:lnTo>
                    <a:pt x="4392" y="2220"/>
                  </a:lnTo>
                  <a:moveTo>
                    <a:pt x="2871" y="2878"/>
                  </a:moveTo>
                  <a:lnTo>
                    <a:pt x="3034" y="2913"/>
                  </a:lnTo>
                  <a:lnTo>
                    <a:pt x="3331" y="2963"/>
                  </a:lnTo>
                  <a:lnTo>
                    <a:pt x="3628" y="2991"/>
                  </a:lnTo>
                  <a:lnTo>
                    <a:pt x="3897" y="3019"/>
                  </a:lnTo>
                  <a:lnTo>
                    <a:pt x="4158" y="3026"/>
                  </a:lnTo>
                  <a:lnTo>
                    <a:pt x="4448" y="3041"/>
                  </a:lnTo>
                  <a:moveTo>
                    <a:pt x="2475" y="672"/>
                  </a:moveTo>
                  <a:lnTo>
                    <a:pt x="2617" y="622"/>
                  </a:lnTo>
                  <a:lnTo>
                    <a:pt x="2793" y="551"/>
                  </a:lnTo>
                  <a:lnTo>
                    <a:pt x="2999" y="460"/>
                  </a:lnTo>
                  <a:lnTo>
                    <a:pt x="3246" y="368"/>
                  </a:lnTo>
                  <a:lnTo>
                    <a:pt x="3366" y="325"/>
                  </a:lnTo>
                  <a:moveTo>
                    <a:pt x="2687" y="672"/>
                  </a:moveTo>
                  <a:lnTo>
                    <a:pt x="2885" y="658"/>
                  </a:lnTo>
                  <a:lnTo>
                    <a:pt x="3098" y="650"/>
                  </a:lnTo>
                  <a:lnTo>
                    <a:pt x="3303" y="643"/>
                  </a:lnTo>
                  <a:lnTo>
                    <a:pt x="3522" y="636"/>
                  </a:lnTo>
                  <a:lnTo>
                    <a:pt x="3614" y="629"/>
                  </a:lnTo>
                  <a:moveTo>
                    <a:pt x="2878" y="806"/>
                  </a:moveTo>
                  <a:lnTo>
                    <a:pt x="3020" y="764"/>
                  </a:lnTo>
                  <a:lnTo>
                    <a:pt x="3197" y="749"/>
                  </a:lnTo>
                  <a:lnTo>
                    <a:pt x="3366" y="735"/>
                  </a:lnTo>
                  <a:lnTo>
                    <a:pt x="3522" y="728"/>
                  </a:lnTo>
                  <a:lnTo>
                    <a:pt x="3713" y="728"/>
                  </a:lnTo>
                  <a:lnTo>
                    <a:pt x="3982" y="742"/>
                  </a:lnTo>
                  <a:lnTo>
                    <a:pt x="4208" y="764"/>
                  </a:lnTo>
                  <a:moveTo>
                    <a:pt x="3303" y="898"/>
                  </a:moveTo>
                  <a:lnTo>
                    <a:pt x="3550" y="912"/>
                  </a:lnTo>
                  <a:lnTo>
                    <a:pt x="3819" y="955"/>
                  </a:lnTo>
                  <a:lnTo>
                    <a:pt x="4052" y="990"/>
                  </a:lnTo>
                  <a:lnTo>
                    <a:pt x="4229" y="1025"/>
                  </a:lnTo>
                  <a:lnTo>
                    <a:pt x="4307" y="1046"/>
                  </a:lnTo>
                  <a:moveTo>
                    <a:pt x="2928" y="1004"/>
                  </a:moveTo>
                  <a:lnTo>
                    <a:pt x="3076" y="1011"/>
                  </a:lnTo>
                  <a:lnTo>
                    <a:pt x="3260" y="1018"/>
                  </a:lnTo>
                  <a:lnTo>
                    <a:pt x="3409" y="1046"/>
                  </a:lnTo>
                  <a:moveTo>
                    <a:pt x="3557" y="1167"/>
                  </a:moveTo>
                  <a:lnTo>
                    <a:pt x="3706" y="1174"/>
                  </a:lnTo>
                  <a:lnTo>
                    <a:pt x="3911" y="1202"/>
                  </a:lnTo>
                  <a:lnTo>
                    <a:pt x="4066" y="1237"/>
                  </a:lnTo>
                  <a:lnTo>
                    <a:pt x="4243" y="1287"/>
                  </a:lnTo>
                  <a:lnTo>
                    <a:pt x="4434" y="1372"/>
                  </a:lnTo>
                  <a:lnTo>
                    <a:pt x="4639" y="1464"/>
                  </a:lnTo>
                  <a:lnTo>
                    <a:pt x="4802" y="1520"/>
                  </a:lnTo>
                  <a:moveTo>
                    <a:pt x="4802" y="1520"/>
                  </a:moveTo>
                  <a:lnTo>
                    <a:pt x="4908" y="1534"/>
                  </a:lnTo>
                  <a:moveTo>
                    <a:pt x="2893" y="1167"/>
                  </a:moveTo>
                  <a:lnTo>
                    <a:pt x="3105" y="1181"/>
                  </a:lnTo>
                  <a:lnTo>
                    <a:pt x="3416" y="1223"/>
                  </a:lnTo>
                  <a:lnTo>
                    <a:pt x="3727" y="1287"/>
                  </a:lnTo>
                  <a:lnTo>
                    <a:pt x="4052" y="1379"/>
                  </a:lnTo>
                  <a:lnTo>
                    <a:pt x="4469" y="1520"/>
                  </a:lnTo>
                  <a:moveTo>
                    <a:pt x="4179" y="672"/>
                  </a:moveTo>
                  <a:lnTo>
                    <a:pt x="4222" y="764"/>
                  </a:lnTo>
                  <a:lnTo>
                    <a:pt x="4314" y="990"/>
                  </a:lnTo>
                  <a:lnTo>
                    <a:pt x="4370" y="1089"/>
                  </a:lnTo>
                  <a:lnTo>
                    <a:pt x="4406" y="1160"/>
                  </a:lnTo>
                  <a:lnTo>
                    <a:pt x="4512" y="1259"/>
                  </a:lnTo>
                  <a:lnTo>
                    <a:pt x="4646" y="1379"/>
                  </a:lnTo>
                  <a:lnTo>
                    <a:pt x="4809" y="1464"/>
                  </a:lnTo>
                  <a:lnTo>
                    <a:pt x="4979" y="1549"/>
                  </a:lnTo>
                  <a:lnTo>
                    <a:pt x="5247" y="1655"/>
                  </a:lnTo>
                  <a:moveTo>
                    <a:pt x="5233" y="863"/>
                  </a:moveTo>
                  <a:lnTo>
                    <a:pt x="5240" y="997"/>
                  </a:lnTo>
                  <a:lnTo>
                    <a:pt x="5254" y="1230"/>
                  </a:lnTo>
                  <a:lnTo>
                    <a:pt x="5261" y="1527"/>
                  </a:lnTo>
                  <a:lnTo>
                    <a:pt x="5254" y="1697"/>
                  </a:lnTo>
                  <a:lnTo>
                    <a:pt x="5247" y="1909"/>
                  </a:lnTo>
                  <a:moveTo>
                    <a:pt x="5056" y="884"/>
                  </a:moveTo>
                  <a:lnTo>
                    <a:pt x="5127" y="1103"/>
                  </a:lnTo>
                  <a:lnTo>
                    <a:pt x="5198" y="1301"/>
                  </a:lnTo>
                  <a:lnTo>
                    <a:pt x="5261" y="1478"/>
                  </a:lnTo>
                  <a:moveTo>
                    <a:pt x="4929" y="1237"/>
                  </a:moveTo>
                  <a:lnTo>
                    <a:pt x="4788" y="898"/>
                  </a:lnTo>
                  <a:moveTo>
                    <a:pt x="4788" y="1414"/>
                  </a:moveTo>
                  <a:lnTo>
                    <a:pt x="4639" y="1167"/>
                  </a:lnTo>
                  <a:lnTo>
                    <a:pt x="4540" y="969"/>
                  </a:lnTo>
                  <a:moveTo>
                    <a:pt x="4576" y="1011"/>
                  </a:moveTo>
                  <a:lnTo>
                    <a:pt x="4710" y="969"/>
                  </a:lnTo>
                  <a:lnTo>
                    <a:pt x="4795" y="955"/>
                  </a:lnTo>
                  <a:moveTo>
                    <a:pt x="4802" y="933"/>
                  </a:moveTo>
                  <a:lnTo>
                    <a:pt x="4915" y="919"/>
                  </a:lnTo>
                  <a:lnTo>
                    <a:pt x="5063" y="919"/>
                  </a:lnTo>
                  <a:moveTo>
                    <a:pt x="4830" y="997"/>
                  </a:moveTo>
                  <a:lnTo>
                    <a:pt x="4979" y="983"/>
                  </a:lnTo>
                  <a:lnTo>
                    <a:pt x="5092" y="990"/>
                  </a:lnTo>
                  <a:moveTo>
                    <a:pt x="4915" y="1181"/>
                  </a:moveTo>
                  <a:lnTo>
                    <a:pt x="5155" y="1174"/>
                  </a:lnTo>
                  <a:moveTo>
                    <a:pt x="5389" y="820"/>
                  </a:moveTo>
                  <a:lnTo>
                    <a:pt x="5558" y="891"/>
                  </a:lnTo>
                  <a:lnTo>
                    <a:pt x="5643" y="933"/>
                  </a:lnTo>
                  <a:moveTo>
                    <a:pt x="5261" y="912"/>
                  </a:moveTo>
                  <a:lnTo>
                    <a:pt x="5389" y="947"/>
                  </a:lnTo>
                  <a:lnTo>
                    <a:pt x="5558" y="990"/>
                  </a:lnTo>
                  <a:lnTo>
                    <a:pt x="5721" y="1046"/>
                  </a:lnTo>
                  <a:moveTo>
                    <a:pt x="0" y="693"/>
                  </a:moveTo>
                  <a:lnTo>
                    <a:pt x="135" y="757"/>
                  </a:lnTo>
                  <a:lnTo>
                    <a:pt x="283" y="834"/>
                  </a:lnTo>
                  <a:moveTo>
                    <a:pt x="297" y="339"/>
                  </a:moveTo>
                  <a:lnTo>
                    <a:pt x="425" y="304"/>
                  </a:lnTo>
                  <a:lnTo>
                    <a:pt x="524" y="276"/>
                  </a:lnTo>
                  <a:lnTo>
                    <a:pt x="637" y="240"/>
                  </a:lnTo>
                  <a:lnTo>
                    <a:pt x="729" y="184"/>
                  </a:lnTo>
                  <a:lnTo>
                    <a:pt x="814" y="134"/>
                  </a:lnTo>
                  <a:lnTo>
                    <a:pt x="913" y="92"/>
                  </a:lnTo>
                  <a:lnTo>
                    <a:pt x="1047" y="56"/>
                  </a:lnTo>
                  <a:lnTo>
                    <a:pt x="1153" y="21"/>
                  </a:lnTo>
                  <a:lnTo>
                    <a:pt x="1294" y="0"/>
                  </a:lnTo>
                  <a:lnTo>
                    <a:pt x="1429" y="0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0" name="Freeform 68"/>
            <p:cNvSpPr>
              <a:spLocks noEditPoints="1"/>
            </p:cNvSpPr>
            <p:nvPr/>
          </p:nvSpPr>
          <p:spPr bwMode="auto">
            <a:xfrm>
              <a:off x="6105525" y="1336676"/>
              <a:ext cx="1911350" cy="471488"/>
            </a:xfrm>
            <a:custGeom>
              <a:avLst/>
              <a:gdLst>
                <a:gd name="T0" fmla="*/ 425 w 4887"/>
                <a:gd name="T1" fmla="*/ 997 h 1209"/>
                <a:gd name="T2" fmla="*/ 644 w 4887"/>
                <a:gd name="T3" fmla="*/ 898 h 1209"/>
                <a:gd name="T4" fmla="*/ 884 w 4887"/>
                <a:gd name="T5" fmla="*/ 863 h 1209"/>
                <a:gd name="T6" fmla="*/ 248 w 4887"/>
                <a:gd name="T7" fmla="*/ 1089 h 1209"/>
                <a:gd name="T8" fmla="*/ 594 w 4887"/>
                <a:gd name="T9" fmla="*/ 983 h 1209"/>
                <a:gd name="T10" fmla="*/ 884 w 4887"/>
                <a:gd name="T11" fmla="*/ 863 h 1209"/>
                <a:gd name="T12" fmla="*/ 170 w 4887"/>
                <a:gd name="T13" fmla="*/ 1160 h 1209"/>
                <a:gd name="T14" fmla="*/ 594 w 4887"/>
                <a:gd name="T15" fmla="*/ 1047 h 1209"/>
                <a:gd name="T16" fmla="*/ 990 w 4887"/>
                <a:gd name="T17" fmla="*/ 884 h 1209"/>
                <a:gd name="T18" fmla="*/ 1238 w 4887"/>
                <a:gd name="T19" fmla="*/ 750 h 1209"/>
                <a:gd name="T20" fmla="*/ 1436 w 4887"/>
                <a:gd name="T21" fmla="*/ 686 h 1209"/>
                <a:gd name="T22" fmla="*/ 1676 w 4887"/>
                <a:gd name="T23" fmla="*/ 580 h 1209"/>
                <a:gd name="T24" fmla="*/ 1917 w 4887"/>
                <a:gd name="T25" fmla="*/ 446 h 1209"/>
                <a:gd name="T26" fmla="*/ 2192 w 4887"/>
                <a:gd name="T27" fmla="*/ 248 h 1209"/>
                <a:gd name="T28" fmla="*/ 2355 w 4887"/>
                <a:gd name="T29" fmla="*/ 92 h 1209"/>
                <a:gd name="T30" fmla="*/ 2185 w 4887"/>
                <a:gd name="T31" fmla="*/ 0 h 1209"/>
                <a:gd name="T32" fmla="*/ 2016 w 4887"/>
                <a:gd name="T33" fmla="*/ 163 h 1209"/>
                <a:gd name="T34" fmla="*/ 1796 w 4887"/>
                <a:gd name="T35" fmla="*/ 304 h 1209"/>
                <a:gd name="T36" fmla="*/ 1570 w 4887"/>
                <a:gd name="T37" fmla="*/ 424 h 1209"/>
                <a:gd name="T38" fmla="*/ 1393 w 4887"/>
                <a:gd name="T39" fmla="*/ 559 h 1209"/>
                <a:gd name="T40" fmla="*/ 2164 w 4887"/>
                <a:gd name="T41" fmla="*/ 516 h 1209"/>
                <a:gd name="T42" fmla="*/ 2426 w 4887"/>
                <a:gd name="T43" fmla="*/ 0 h 1209"/>
                <a:gd name="T44" fmla="*/ 2412 w 4887"/>
                <a:gd name="T45" fmla="*/ 134 h 1209"/>
                <a:gd name="T46" fmla="*/ 2369 w 4887"/>
                <a:gd name="T47" fmla="*/ 262 h 1209"/>
                <a:gd name="T48" fmla="*/ 2383 w 4887"/>
                <a:gd name="T49" fmla="*/ 332 h 1209"/>
                <a:gd name="T50" fmla="*/ 2440 w 4887"/>
                <a:gd name="T51" fmla="*/ 375 h 1209"/>
                <a:gd name="T52" fmla="*/ 2596 w 4887"/>
                <a:gd name="T53" fmla="*/ 389 h 1209"/>
                <a:gd name="T54" fmla="*/ 3260 w 4887"/>
                <a:gd name="T55" fmla="*/ 389 h 1209"/>
                <a:gd name="T56" fmla="*/ 3776 w 4887"/>
                <a:gd name="T57" fmla="*/ 403 h 1209"/>
                <a:gd name="T58" fmla="*/ 4017 w 4887"/>
                <a:gd name="T59" fmla="*/ 332 h 1209"/>
                <a:gd name="T60" fmla="*/ 4144 w 4887"/>
                <a:gd name="T61" fmla="*/ 283 h 1209"/>
                <a:gd name="T62" fmla="*/ 4165 w 4887"/>
                <a:gd name="T63" fmla="*/ 177 h 1209"/>
                <a:gd name="T64" fmla="*/ 4095 w 4887"/>
                <a:gd name="T65" fmla="*/ 0 h 1209"/>
                <a:gd name="T66" fmla="*/ 2603 w 4887"/>
                <a:gd name="T67" fmla="*/ 629 h 1209"/>
                <a:gd name="T68" fmla="*/ 3020 w 4887"/>
                <a:gd name="T69" fmla="*/ 467 h 1209"/>
                <a:gd name="T70" fmla="*/ 3225 w 4887"/>
                <a:gd name="T71" fmla="*/ 693 h 1209"/>
                <a:gd name="T72" fmla="*/ 3713 w 4887"/>
                <a:gd name="T73" fmla="*/ 488 h 1209"/>
                <a:gd name="T74" fmla="*/ 4116 w 4887"/>
                <a:gd name="T75" fmla="*/ 64 h 1209"/>
                <a:gd name="T76" fmla="*/ 4540 w 4887"/>
                <a:gd name="T77" fmla="*/ 290 h 1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887" h="1209">
                  <a:moveTo>
                    <a:pt x="333" y="1054"/>
                  </a:moveTo>
                  <a:lnTo>
                    <a:pt x="425" y="997"/>
                  </a:lnTo>
                  <a:lnTo>
                    <a:pt x="538" y="941"/>
                  </a:lnTo>
                  <a:lnTo>
                    <a:pt x="644" y="898"/>
                  </a:lnTo>
                  <a:lnTo>
                    <a:pt x="750" y="870"/>
                  </a:lnTo>
                  <a:lnTo>
                    <a:pt x="884" y="863"/>
                  </a:lnTo>
                  <a:moveTo>
                    <a:pt x="106" y="1132"/>
                  </a:moveTo>
                  <a:lnTo>
                    <a:pt x="248" y="1089"/>
                  </a:lnTo>
                  <a:lnTo>
                    <a:pt x="417" y="1040"/>
                  </a:lnTo>
                  <a:lnTo>
                    <a:pt x="594" y="983"/>
                  </a:lnTo>
                  <a:lnTo>
                    <a:pt x="778" y="919"/>
                  </a:lnTo>
                  <a:lnTo>
                    <a:pt x="884" y="863"/>
                  </a:lnTo>
                  <a:moveTo>
                    <a:pt x="0" y="1209"/>
                  </a:moveTo>
                  <a:lnTo>
                    <a:pt x="170" y="1160"/>
                  </a:lnTo>
                  <a:lnTo>
                    <a:pt x="389" y="1103"/>
                  </a:lnTo>
                  <a:lnTo>
                    <a:pt x="594" y="1047"/>
                  </a:lnTo>
                  <a:lnTo>
                    <a:pt x="707" y="1011"/>
                  </a:lnTo>
                  <a:lnTo>
                    <a:pt x="990" y="884"/>
                  </a:lnTo>
                  <a:lnTo>
                    <a:pt x="1146" y="799"/>
                  </a:lnTo>
                  <a:lnTo>
                    <a:pt x="1238" y="750"/>
                  </a:lnTo>
                  <a:lnTo>
                    <a:pt x="1323" y="714"/>
                  </a:lnTo>
                  <a:lnTo>
                    <a:pt x="1436" y="686"/>
                  </a:lnTo>
                  <a:lnTo>
                    <a:pt x="1542" y="644"/>
                  </a:lnTo>
                  <a:lnTo>
                    <a:pt x="1676" y="580"/>
                  </a:lnTo>
                  <a:lnTo>
                    <a:pt x="1803" y="509"/>
                  </a:lnTo>
                  <a:lnTo>
                    <a:pt x="1917" y="446"/>
                  </a:lnTo>
                  <a:lnTo>
                    <a:pt x="2079" y="332"/>
                  </a:lnTo>
                  <a:lnTo>
                    <a:pt x="2192" y="248"/>
                  </a:lnTo>
                  <a:lnTo>
                    <a:pt x="2284" y="163"/>
                  </a:lnTo>
                  <a:lnTo>
                    <a:pt x="2355" y="92"/>
                  </a:lnTo>
                  <a:lnTo>
                    <a:pt x="2426" y="14"/>
                  </a:lnTo>
                  <a:moveTo>
                    <a:pt x="2185" y="0"/>
                  </a:moveTo>
                  <a:lnTo>
                    <a:pt x="2129" y="57"/>
                  </a:lnTo>
                  <a:lnTo>
                    <a:pt x="2016" y="163"/>
                  </a:lnTo>
                  <a:lnTo>
                    <a:pt x="1902" y="233"/>
                  </a:lnTo>
                  <a:lnTo>
                    <a:pt x="1796" y="304"/>
                  </a:lnTo>
                  <a:lnTo>
                    <a:pt x="1676" y="375"/>
                  </a:lnTo>
                  <a:lnTo>
                    <a:pt x="1570" y="424"/>
                  </a:lnTo>
                  <a:lnTo>
                    <a:pt x="1478" y="495"/>
                  </a:lnTo>
                  <a:lnTo>
                    <a:pt x="1393" y="559"/>
                  </a:lnTo>
                  <a:moveTo>
                    <a:pt x="1973" y="601"/>
                  </a:moveTo>
                  <a:lnTo>
                    <a:pt x="2164" y="516"/>
                  </a:lnTo>
                  <a:lnTo>
                    <a:pt x="2433" y="403"/>
                  </a:lnTo>
                  <a:moveTo>
                    <a:pt x="2426" y="0"/>
                  </a:moveTo>
                  <a:lnTo>
                    <a:pt x="2426" y="71"/>
                  </a:lnTo>
                  <a:lnTo>
                    <a:pt x="2412" y="134"/>
                  </a:lnTo>
                  <a:lnTo>
                    <a:pt x="2383" y="212"/>
                  </a:lnTo>
                  <a:lnTo>
                    <a:pt x="2369" y="262"/>
                  </a:lnTo>
                  <a:lnTo>
                    <a:pt x="2369" y="297"/>
                  </a:lnTo>
                  <a:lnTo>
                    <a:pt x="2383" y="332"/>
                  </a:lnTo>
                  <a:lnTo>
                    <a:pt x="2404" y="361"/>
                  </a:lnTo>
                  <a:lnTo>
                    <a:pt x="2440" y="375"/>
                  </a:lnTo>
                  <a:lnTo>
                    <a:pt x="2482" y="389"/>
                  </a:lnTo>
                  <a:lnTo>
                    <a:pt x="2596" y="389"/>
                  </a:lnTo>
                  <a:lnTo>
                    <a:pt x="2935" y="375"/>
                  </a:lnTo>
                  <a:lnTo>
                    <a:pt x="3260" y="389"/>
                  </a:lnTo>
                  <a:lnTo>
                    <a:pt x="3543" y="403"/>
                  </a:lnTo>
                  <a:lnTo>
                    <a:pt x="3776" y="403"/>
                  </a:lnTo>
                  <a:lnTo>
                    <a:pt x="3882" y="375"/>
                  </a:lnTo>
                  <a:lnTo>
                    <a:pt x="4017" y="332"/>
                  </a:lnTo>
                  <a:lnTo>
                    <a:pt x="4109" y="297"/>
                  </a:lnTo>
                  <a:lnTo>
                    <a:pt x="4144" y="283"/>
                  </a:lnTo>
                  <a:lnTo>
                    <a:pt x="4172" y="226"/>
                  </a:lnTo>
                  <a:lnTo>
                    <a:pt x="4165" y="177"/>
                  </a:lnTo>
                  <a:lnTo>
                    <a:pt x="4137" y="106"/>
                  </a:lnTo>
                  <a:lnTo>
                    <a:pt x="4095" y="0"/>
                  </a:lnTo>
                  <a:moveTo>
                    <a:pt x="2433" y="672"/>
                  </a:moveTo>
                  <a:lnTo>
                    <a:pt x="2603" y="629"/>
                  </a:lnTo>
                  <a:lnTo>
                    <a:pt x="2808" y="559"/>
                  </a:lnTo>
                  <a:lnTo>
                    <a:pt x="3020" y="467"/>
                  </a:lnTo>
                  <a:lnTo>
                    <a:pt x="3225" y="389"/>
                  </a:lnTo>
                  <a:moveTo>
                    <a:pt x="3225" y="693"/>
                  </a:moveTo>
                  <a:lnTo>
                    <a:pt x="3451" y="601"/>
                  </a:lnTo>
                  <a:lnTo>
                    <a:pt x="3713" y="488"/>
                  </a:lnTo>
                  <a:lnTo>
                    <a:pt x="4017" y="332"/>
                  </a:lnTo>
                  <a:moveTo>
                    <a:pt x="4116" y="64"/>
                  </a:moveTo>
                  <a:lnTo>
                    <a:pt x="4314" y="170"/>
                  </a:lnTo>
                  <a:lnTo>
                    <a:pt x="4540" y="290"/>
                  </a:lnTo>
                  <a:lnTo>
                    <a:pt x="4887" y="509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1" name="Freeform 69"/>
            <p:cNvSpPr>
              <a:spLocks noEditPoints="1"/>
            </p:cNvSpPr>
            <p:nvPr/>
          </p:nvSpPr>
          <p:spPr bwMode="auto">
            <a:xfrm>
              <a:off x="6589713" y="1336676"/>
              <a:ext cx="2543175" cy="1165225"/>
            </a:xfrm>
            <a:custGeom>
              <a:avLst/>
              <a:gdLst>
                <a:gd name="T0" fmla="*/ 2934 w 6498"/>
                <a:gd name="T1" fmla="*/ 446 h 2984"/>
                <a:gd name="T2" fmla="*/ 3146 w 6498"/>
                <a:gd name="T3" fmla="*/ 424 h 2984"/>
                <a:gd name="T4" fmla="*/ 0 w 6498"/>
                <a:gd name="T5" fmla="*/ 750 h 2984"/>
                <a:gd name="T6" fmla="*/ 650 w 6498"/>
                <a:gd name="T7" fmla="*/ 728 h 2984"/>
                <a:gd name="T8" fmla="*/ 1046 w 6498"/>
                <a:gd name="T9" fmla="*/ 835 h 2984"/>
                <a:gd name="T10" fmla="*/ 1414 w 6498"/>
                <a:gd name="T11" fmla="*/ 870 h 2984"/>
                <a:gd name="T12" fmla="*/ 1909 w 6498"/>
                <a:gd name="T13" fmla="*/ 842 h 2984"/>
                <a:gd name="T14" fmla="*/ 2425 w 6498"/>
                <a:gd name="T15" fmla="*/ 799 h 2984"/>
                <a:gd name="T16" fmla="*/ 2956 w 6498"/>
                <a:gd name="T17" fmla="*/ 714 h 2984"/>
                <a:gd name="T18" fmla="*/ 3507 w 6498"/>
                <a:gd name="T19" fmla="*/ 587 h 2984"/>
                <a:gd name="T20" fmla="*/ 4426 w 6498"/>
                <a:gd name="T21" fmla="*/ 594 h 2984"/>
                <a:gd name="T22" fmla="*/ 5423 w 6498"/>
                <a:gd name="T23" fmla="*/ 714 h 2984"/>
                <a:gd name="T24" fmla="*/ 6300 w 6498"/>
                <a:gd name="T25" fmla="*/ 792 h 2984"/>
                <a:gd name="T26" fmla="*/ 5402 w 6498"/>
                <a:gd name="T27" fmla="*/ 106 h 2984"/>
                <a:gd name="T28" fmla="*/ 5600 w 6498"/>
                <a:gd name="T29" fmla="*/ 495 h 2984"/>
                <a:gd name="T30" fmla="*/ 5827 w 6498"/>
                <a:gd name="T31" fmla="*/ 806 h 2984"/>
                <a:gd name="T32" fmla="*/ 5805 w 6498"/>
                <a:gd name="T33" fmla="*/ 113 h 2984"/>
                <a:gd name="T34" fmla="*/ 5487 w 6498"/>
                <a:gd name="T35" fmla="*/ 318 h 2984"/>
                <a:gd name="T36" fmla="*/ 5650 w 6498"/>
                <a:gd name="T37" fmla="*/ 863 h 2984"/>
                <a:gd name="T38" fmla="*/ 6166 w 6498"/>
                <a:gd name="T39" fmla="*/ 969 h 2984"/>
                <a:gd name="T40" fmla="*/ 3960 w 6498"/>
                <a:gd name="T41" fmla="*/ 142 h 2984"/>
                <a:gd name="T42" fmla="*/ 4370 w 6498"/>
                <a:gd name="T43" fmla="*/ 424 h 2984"/>
                <a:gd name="T44" fmla="*/ 3804 w 6498"/>
                <a:gd name="T45" fmla="*/ 368 h 2984"/>
                <a:gd name="T46" fmla="*/ 4292 w 6498"/>
                <a:gd name="T47" fmla="*/ 552 h 2984"/>
                <a:gd name="T48" fmla="*/ 3839 w 6498"/>
                <a:gd name="T49" fmla="*/ 127 h 2984"/>
                <a:gd name="T50" fmla="*/ 4292 w 6498"/>
                <a:gd name="T51" fmla="*/ 453 h 2984"/>
                <a:gd name="T52" fmla="*/ 4306 w 6498"/>
                <a:gd name="T53" fmla="*/ 0 h 2984"/>
                <a:gd name="T54" fmla="*/ 4653 w 6498"/>
                <a:gd name="T55" fmla="*/ 375 h 2984"/>
                <a:gd name="T56" fmla="*/ 4985 w 6498"/>
                <a:gd name="T57" fmla="*/ 622 h 2984"/>
                <a:gd name="T58" fmla="*/ 4759 w 6498"/>
                <a:gd name="T59" fmla="*/ 375 h 2984"/>
                <a:gd name="T60" fmla="*/ 4709 w 6498"/>
                <a:gd name="T61" fmla="*/ 0 h 2984"/>
                <a:gd name="T62" fmla="*/ 4886 w 6498"/>
                <a:gd name="T63" fmla="*/ 368 h 2984"/>
                <a:gd name="T64" fmla="*/ 5126 w 6498"/>
                <a:gd name="T65" fmla="*/ 601 h 2984"/>
                <a:gd name="T66" fmla="*/ 3415 w 6498"/>
                <a:gd name="T67" fmla="*/ 1089 h 2984"/>
                <a:gd name="T68" fmla="*/ 3896 w 6498"/>
                <a:gd name="T69" fmla="*/ 1004 h 2984"/>
                <a:gd name="T70" fmla="*/ 4667 w 6498"/>
                <a:gd name="T71" fmla="*/ 1068 h 2984"/>
                <a:gd name="T72" fmla="*/ 5339 w 6498"/>
                <a:gd name="T73" fmla="*/ 969 h 2984"/>
                <a:gd name="T74" fmla="*/ 3684 w 6498"/>
                <a:gd name="T75" fmla="*/ 2051 h 2984"/>
                <a:gd name="T76" fmla="*/ 4136 w 6498"/>
                <a:gd name="T77" fmla="*/ 2143 h 2984"/>
                <a:gd name="T78" fmla="*/ 3274 w 6498"/>
                <a:gd name="T79" fmla="*/ 1931 h 2984"/>
                <a:gd name="T80" fmla="*/ 3231 w 6498"/>
                <a:gd name="T81" fmla="*/ 1832 h 2984"/>
                <a:gd name="T82" fmla="*/ 3804 w 6498"/>
                <a:gd name="T83" fmla="*/ 2864 h 2984"/>
                <a:gd name="T84" fmla="*/ 4299 w 6498"/>
                <a:gd name="T85" fmla="*/ 2984 h 2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98" h="2984">
                  <a:moveTo>
                    <a:pt x="2630" y="538"/>
                  </a:moveTo>
                  <a:lnTo>
                    <a:pt x="2765" y="488"/>
                  </a:lnTo>
                  <a:lnTo>
                    <a:pt x="2934" y="446"/>
                  </a:lnTo>
                  <a:lnTo>
                    <a:pt x="3026" y="424"/>
                  </a:lnTo>
                  <a:lnTo>
                    <a:pt x="3090" y="417"/>
                  </a:lnTo>
                  <a:lnTo>
                    <a:pt x="3146" y="424"/>
                  </a:lnTo>
                  <a:lnTo>
                    <a:pt x="3210" y="467"/>
                  </a:lnTo>
                  <a:lnTo>
                    <a:pt x="3288" y="523"/>
                  </a:lnTo>
                  <a:moveTo>
                    <a:pt x="0" y="750"/>
                  </a:moveTo>
                  <a:lnTo>
                    <a:pt x="233" y="736"/>
                  </a:lnTo>
                  <a:lnTo>
                    <a:pt x="502" y="728"/>
                  </a:lnTo>
                  <a:lnTo>
                    <a:pt x="650" y="728"/>
                  </a:lnTo>
                  <a:lnTo>
                    <a:pt x="749" y="736"/>
                  </a:lnTo>
                  <a:lnTo>
                    <a:pt x="869" y="771"/>
                  </a:lnTo>
                  <a:lnTo>
                    <a:pt x="1046" y="835"/>
                  </a:lnTo>
                  <a:lnTo>
                    <a:pt x="1166" y="870"/>
                  </a:lnTo>
                  <a:lnTo>
                    <a:pt x="1280" y="877"/>
                  </a:lnTo>
                  <a:lnTo>
                    <a:pt x="1414" y="870"/>
                  </a:lnTo>
                  <a:lnTo>
                    <a:pt x="1591" y="849"/>
                  </a:lnTo>
                  <a:lnTo>
                    <a:pt x="1775" y="835"/>
                  </a:lnTo>
                  <a:lnTo>
                    <a:pt x="1909" y="842"/>
                  </a:lnTo>
                  <a:lnTo>
                    <a:pt x="2065" y="835"/>
                  </a:lnTo>
                  <a:lnTo>
                    <a:pt x="2220" y="813"/>
                  </a:lnTo>
                  <a:lnTo>
                    <a:pt x="2425" y="799"/>
                  </a:lnTo>
                  <a:lnTo>
                    <a:pt x="2616" y="792"/>
                  </a:lnTo>
                  <a:lnTo>
                    <a:pt x="2772" y="764"/>
                  </a:lnTo>
                  <a:lnTo>
                    <a:pt x="2956" y="714"/>
                  </a:lnTo>
                  <a:lnTo>
                    <a:pt x="3161" y="651"/>
                  </a:lnTo>
                  <a:lnTo>
                    <a:pt x="3337" y="608"/>
                  </a:lnTo>
                  <a:lnTo>
                    <a:pt x="3507" y="587"/>
                  </a:lnTo>
                  <a:lnTo>
                    <a:pt x="3712" y="566"/>
                  </a:lnTo>
                  <a:lnTo>
                    <a:pt x="4165" y="566"/>
                  </a:lnTo>
                  <a:lnTo>
                    <a:pt x="4426" y="594"/>
                  </a:lnTo>
                  <a:lnTo>
                    <a:pt x="4808" y="629"/>
                  </a:lnTo>
                  <a:lnTo>
                    <a:pt x="5134" y="658"/>
                  </a:lnTo>
                  <a:lnTo>
                    <a:pt x="5423" y="714"/>
                  </a:lnTo>
                  <a:lnTo>
                    <a:pt x="5756" y="764"/>
                  </a:lnTo>
                  <a:lnTo>
                    <a:pt x="6039" y="785"/>
                  </a:lnTo>
                  <a:lnTo>
                    <a:pt x="6300" y="792"/>
                  </a:lnTo>
                  <a:lnTo>
                    <a:pt x="6498" y="820"/>
                  </a:lnTo>
                  <a:moveTo>
                    <a:pt x="5360" y="0"/>
                  </a:moveTo>
                  <a:lnTo>
                    <a:pt x="5402" y="106"/>
                  </a:lnTo>
                  <a:lnTo>
                    <a:pt x="5452" y="219"/>
                  </a:lnTo>
                  <a:lnTo>
                    <a:pt x="5515" y="354"/>
                  </a:lnTo>
                  <a:lnTo>
                    <a:pt x="5600" y="495"/>
                  </a:lnTo>
                  <a:lnTo>
                    <a:pt x="5685" y="622"/>
                  </a:lnTo>
                  <a:lnTo>
                    <a:pt x="5805" y="764"/>
                  </a:lnTo>
                  <a:moveTo>
                    <a:pt x="5827" y="806"/>
                  </a:moveTo>
                  <a:lnTo>
                    <a:pt x="5911" y="870"/>
                  </a:lnTo>
                  <a:moveTo>
                    <a:pt x="5890" y="7"/>
                  </a:moveTo>
                  <a:lnTo>
                    <a:pt x="5805" y="113"/>
                  </a:lnTo>
                  <a:lnTo>
                    <a:pt x="5706" y="191"/>
                  </a:lnTo>
                  <a:lnTo>
                    <a:pt x="5621" y="248"/>
                  </a:lnTo>
                  <a:lnTo>
                    <a:pt x="5487" y="318"/>
                  </a:lnTo>
                  <a:moveTo>
                    <a:pt x="5416" y="707"/>
                  </a:moveTo>
                  <a:lnTo>
                    <a:pt x="5558" y="799"/>
                  </a:lnTo>
                  <a:moveTo>
                    <a:pt x="5650" y="863"/>
                  </a:moveTo>
                  <a:lnTo>
                    <a:pt x="5812" y="941"/>
                  </a:lnTo>
                  <a:moveTo>
                    <a:pt x="5975" y="884"/>
                  </a:moveTo>
                  <a:lnTo>
                    <a:pt x="6166" y="969"/>
                  </a:lnTo>
                  <a:lnTo>
                    <a:pt x="6258" y="1011"/>
                  </a:lnTo>
                  <a:moveTo>
                    <a:pt x="3818" y="0"/>
                  </a:moveTo>
                  <a:lnTo>
                    <a:pt x="3960" y="142"/>
                  </a:lnTo>
                  <a:lnTo>
                    <a:pt x="4101" y="262"/>
                  </a:lnTo>
                  <a:lnTo>
                    <a:pt x="4221" y="340"/>
                  </a:lnTo>
                  <a:lnTo>
                    <a:pt x="4370" y="424"/>
                  </a:lnTo>
                  <a:lnTo>
                    <a:pt x="4554" y="530"/>
                  </a:lnTo>
                  <a:lnTo>
                    <a:pt x="4639" y="566"/>
                  </a:lnTo>
                  <a:moveTo>
                    <a:pt x="3804" y="368"/>
                  </a:moveTo>
                  <a:lnTo>
                    <a:pt x="3960" y="446"/>
                  </a:lnTo>
                  <a:lnTo>
                    <a:pt x="4122" y="502"/>
                  </a:lnTo>
                  <a:lnTo>
                    <a:pt x="4292" y="552"/>
                  </a:lnTo>
                  <a:lnTo>
                    <a:pt x="4469" y="601"/>
                  </a:lnTo>
                  <a:moveTo>
                    <a:pt x="3684" y="0"/>
                  </a:moveTo>
                  <a:lnTo>
                    <a:pt x="3839" y="127"/>
                  </a:lnTo>
                  <a:lnTo>
                    <a:pt x="4002" y="262"/>
                  </a:lnTo>
                  <a:lnTo>
                    <a:pt x="4158" y="375"/>
                  </a:lnTo>
                  <a:lnTo>
                    <a:pt x="4292" y="453"/>
                  </a:lnTo>
                  <a:lnTo>
                    <a:pt x="4433" y="530"/>
                  </a:lnTo>
                  <a:lnTo>
                    <a:pt x="4589" y="608"/>
                  </a:lnTo>
                  <a:moveTo>
                    <a:pt x="4306" y="0"/>
                  </a:moveTo>
                  <a:lnTo>
                    <a:pt x="4426" y="142"/>
                  </a:lnTo>
                  <a:lnTo>
                    <a:pt x="4518" y="248"/>
                  </a:lnTo>
                  <a:lnTo>
                    <a:pt x="4653" y="375"/>
                  </a:lnTo>
                  <a:lnTo>
                    <a:pt x="4773" y="481"/>
                  </a:lnTo>
                  <a:lnTo>
                    <a:pt x="4858" y="538"/>
                  </a:lnTo>
                  <a:lnTo>
                    <a:pt x="4985" y="622"/>
                  </a:lnTo>
                  <a:moveTo>
                    <a:pt x="4419" y="0"/>
                  </a:moveTo>
                  <a:lnTo>
                    <a:pt x="4561" y="170"/>
                  </a:lnTo>
                  <a:lnTo>
                    <a:pt x="4759" y="375"/>
                  </a:lnTo>
                  <a:lnTo>
                    <a:pt x="4886" y="474"/>
                  </a:lnTo>
                  <a:lnTo>
                    <a:pt x="4943" y="523"/>
                  </a:lnTo>
                  <a:moveTo>
                    <a:pt x="4709" y="0"/>
                  </a:moveTo>
                  <a:lnTo>
                    <a:pt x="4737" y="99"/>
                  </a:lnTo>
                  <a:lnTo>
                    <a:pt x="4794" y="226"/>
                  </a:lnTo>
                  <a:lnTo>
                    <a:pt x="4886" y="368"/>
                  </a:lnTo>
                  <a:lnTo>
                    <a:pt x="4999" y="502"/>
                  </a:lnTo>
                  <a:lnTo>
                    <a:pt x="5084" y="566"/>
                  </a:lnTo>
                  <a:lnTo>
                    <a:pt x="5126" y="601"/>
                  </a:lnTo>
                  <a:moveTo>
                    <a:pt x="3076" y="1153"/>
                  </a:moveTo>
                  <a:lnTo>
                    <a:pt x="3245" y="1124"/>
                  </a:lnTo>
                  <a:lnTo>
                    <a:pt x="3415" y="1089"/>
                  </a:lnTo>
                  <a:lnTo>
                    <a:pt x="3606" y="1054"/>
                  </a:lnTo>
                  <a:lnTo>
                    <a:pt x="3790" y="1025"/>
                  </a:lnTo>
                  <a:lnTo>
                    <a:pt x="3896" y="1004"/>
                  </a:lnTo>
                  <a:moveTo>
                    <a:pt x="4278" y="1153"/>
                  </a:moveTo>
                  <a:lnTo>
                    <a:pt x="4469" y="1124"/>
                  </a:lnTo>
                  <a:lnTo>
                    <a:pt x="4667" y="1068"/>
                  </a:lnTo>
                  <a:lnTo>
                    <a:pt x="4879" y="1033"/>
                  </a:lnTo>
                  <a:lnTo>
                    <a:pt x="5084" y="1004"/>
                  </a:lnTo>
                  <a:lnTo>
                    <a:pt x="5339" y="969"/>
                  </a:lnTo>
                  <a:moveTo>
                    <a:pt x="4030" y="1443"/>
                  </a:moveTo>
                  <a:lnTo>
                    <a:pt x="4653" y="1259"/>
                  </a:lnTo>
                  <a:moveTo>
                    <a:pt x="3684" y="2051"/>
                  </a:moveTo>
                  <a:lnTo>
                    <a:pt x="3839" y="2065"/>
                  </a:lnTo>
                  <a:lnTo>
                    <a:pt x="4002" y="2100"/>
                  </a:lnTo>
                  <a:lnTo>
                    <a:pt x="4136" y="2143"/>
                  </a:lnTo>
                  <a:moveTo>
                    <a:pt x="3012" y="1938"/>
                  </a:moveTo>
                  <a:lnTo>
                    <a:pt x="3153" y="1945"/>
                  </a:lnTo>
                  <a:lnTo>
                    <a:pt x="3274" y="1931"/>
                  </a:lnTo>
                  <a:moveTo>
                    <a:pt x="2991" y="1881"/>
                  </a:moveTo>
                  <a:lnTo>
                    <a:pt x="3125" y="1853"/>
                  </a:lnTo>
                  <a:lnTo>
                    <a:pt x="3231" y="1832"/>
                  </a:lnTo>
                  <a:moveTo>
                    <a:pt x="3500" y="2815"/>
                  </a:moveTo>
                  <a:lnTo>
                    <a:pt x="3656" y="2829"/>
                  </a:lnTo>
                  <a:lnTo>
                    <a:pt x="3804" y="2864"/>
                  </a:lnTo>
                  <a:lnTo>
                    <a:pt x="4016" y="2914"/>
                  </a:lnTo>
                  <a:lnTo>
                    <a:pt x="4193" y="2956"/>
                  </a:lnTo>
                  <a:lnTo>
                    <a:pt x="4299" y="2984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2" name="Freeform 70"/>
            <p:cNvSpPr>
              <a:spLocks noEditPoints="1"/>
            </p:cNvSpPr>
            <p:nvPr/>
          </p:nvSpPr>
          <p:spPr bwMode="auto">
            <a:xfrm>
              <a:off x="5859463" y="1336676"/>
              <a:ext cx="4733925" cy="1724025"/>
            </a:xfrm>
            <a:custGeom>
              <a:avLst/>
              <a:gdLst>
                <a:gd name="T0" fmla="*/ 658 w 12099"/>
                <a:gd name="T1" fmla="*/ 4144 h 4413"/>
                <a:gd name="T2" fmla="*/ 1831 w 12099"/>
                <a:gd name="T3" fmla="*/ 4215 h 4413"/>
                <a:gd name="T4" fmla="*/ 3154 w 12099"/>
                <a:gd name="T5" fmla="*/ 4243 h 4413"/>
                <a:gd name="T6" fmla="*/ 4695 w 12099"/>
                <a:gd name="T7" fmla="*/ 4307 h 4413"/>
                <a:gd name="T8" fmla="*/ 5353 w 12099"/>
                <a:gd name="T9" fmla="*/ 4151 h 4413"/>
                <a:gd name="T10" fmla="*/ 7170 w 12099"/>
                <a:gd name="T11" fmla="*/ 4250 h 4413"/>
                <a:gd name="T12" fmla="*/ 10041 w 12099"/>
                <a:gd name="T13" fmla="*/ 4321 h 4413"/>
                <a:gd name="T14" fmla="*/ 12042 w 12099"/>
                <a:gd name="T15" fmla="*/ 4413 h 4413"/>
                <a:gd name="T16" fmla="*/ 10812 w 12099"/>
                <a:gd name="T17" fmla="*/ 3203 h 4413"/>
                <a:gd name="T18" fmla="*/ 11922 w 12099"/>
                <a:gd name="T19" fmla="*/ 3239 h 4413"/>
                <a:gd name="T20" fmla="*/ 11264 w 12099"/>
                <a:gd name="T21" fmla="*/ 3451 h 4413"/>
                <a:gd name="T22" fmla="*/ 11229 w 12099"/>
                <a:gd name="T23" fmla="*/ 3628 h 4413"/>
                <a:gd name="T24" fmla="*/ 11293 w 12099"/>
                <a:gd name="T25" fmla="*/ 3705 h 4413"/>
                <a:gd name="T26" fmla="*/ 11264 w 12099"/>
                <a:gd name="T27" fmla="*/ 3967 h 4413"/>
                <a:gd name="T28" fmla="*/ 9843 w 12099"/>
                <a:gd name="T29" fmla="*/ 3896 h 4413"/>
                <a:gd name="T30" fmla="*/ 7156 w 12099"/>
                <a:gd name="T31" fmla="*/ 1372 h 4413"/>
                <a:gd name="T32" fmla="*/ 7948 w 12099"/>
                <a:gd name="T33" fmla="*/ 1132 h 4413"/>
                <a:gd name="T34" fmla="*/ 8556 w 12099"/>
                <a:gd name="T35" fmla="*/ 792 h 4413"/>
                <a:gd name="T36" fmla="*/ 9376 w 12099"/>
                <a:gd name="T37" fmla="*/ 368 h 4413"/>
                <a:gd name="T38" fmla="*/ 8358 w 12099"/>
                <a:gd name="T39" fmla="*/ 700 h 4413"/>
                <a:gd name="T40" fmla="*/ 9023 w 12099"/>
                <a:gd name="T41" fmla="*/ 361 h 4413"/>
                <a:gd name="T42" fmla="*/ 8995 w 12099"/>
                <a:gd name="T43" fmla="*/ 453 h 4413"/>
                <a:gd name="T44" fmla="*/ 9730 w 12099"/>
                <a:gd name="T45" fmla="*/ 21 h 4413"/>
                <a:gd name="T46" fmla="*/ 9193 w 12099"/>
                <a:gd name="T47" fmla="*/ 580 h 4413"/>
                <a:gd name="T48" fmla="*/ 9815 w 12099"/>
                <a:gd name="T49" fmla="*/ 403 h 4413"/>
                <a:gd name="T50" fmla="*/ 8860 w 12099"/>
                <a:gd name="T51" fmla="*/ 912 h 4413"/>
                <a:gd name="T52" fmla="*/ 11604 w 12099"/>
                <a:gd name="T53" fmla="*/ 92 h 4413"/>
                <a:gd name="T54" fmla="*/ 11724 w 12099"/>
                <a:gd name="T55" fmla="*/ 212 h 4413"/>
                <a:gd name="T56" fmla="*/ 12099 w 12099"/>
                <a:gd name="T57" fmla="*/ 226 h 4413"/>
                <a:gd name="T58" fmla="*/ 9737 w 12099"/>
                <a:gd name="T59" fmla="*/ 750 h 4413"/>
                <a:gd name="T60" fmla="*/ 10197 w 12099"/>
                <a:gd name="T61" fmla="*/ 403 h 4413"/>
                <a:gd name="T62" fmla="*/ 9688 w 12099"/>
                <a:gd name="T63" fmla="*/ 948 h 4413"/>
                <a:gd name="T64" fmla="*/ 10112 w 12099"/>
                <a:gd name="T65" fmla="*/ 686 h 4413"/>
                <a:gd name="T66" fmla="*/ 10395 w 12099"/>
                <a:gd name="T67" fmla="*/ 417 h 4413"/>
                <a:gd name="T68" fmla="*/ 10126 w 12099"/>
                <a:gd name="T69" fmla="*/ 0 h 4413"/>
                <a:gd name="T70" fmla="*/ 10310 w 12099"/>
                <a:gd name="T71" fmla="*/ 142 h 4413"/>
                <a:gd name="T72" fmla="*/ 10784 w 12099"/>
                <a:gd name="T73" fmla="*/ 191 h 4413"/>
                <a:gd name="T74" fmla="*/ 11434 w 12099"/>
                <a:gd name="T75" fmla="*/ 163 h 4413"/>
                <a:gd name="T76" fmla="*/ 11590 w 12099"/>
                <a:gd name="T77" fmla="*/ 0 h 4413"/>
                <a:gd name="T78" fmla="*/ 10480 w 12099"/>
                <a:gd name="T79" fmla="*/ 283 h 4413"/>
                <a:gd name="T80" fmla="*/ 11166 w 12099"/>
                <a:gd name="T81" fmla="*/ 297 h 4413"/>
                <a:gd name="T82" fmla="*/ 11668 w 12099"/>
                <a:gd name="T83" fmla="*/ 354 h 4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99" h="4413">
                  <a:moveTo>
                    <a:pt x="0" y="4080"/>
                  </a:moveTo>
                  <a:lnTo>
                    <a:pt x="255" y="4109"/>
                  </a:lnTo>
                  <a:lnTo>
                    <a:pt x="658" y="4144"/>
                  </a:lnTo>
                  <a:lnTo>
                    <a:pt x="1018" y="4172"/>
                  </a:lnTo>
                  <a:lnTo>
                    <a:pt x="1372" y="4200"/>
                  </a:lnTo>
                  <a:lnTo>
                    <a:pt x="1831" y="4215"/>
                  </a:lnTo>
                  <a:lnTo>
                    <a:pt x="2341" y="4229"/>
                  </a:lnTo>
                  <a:lnTo>
                    <a:pt x="2800" y="4229"/>
                  </a:lnTo>
                  <a:lnTo>
                    <a:pt x="3154" y="4243"/>
                  </a:lnTo>
                  <a:lnTo>
                    <a:pt x="3628" y="4257"/>
                  </a:lnTo>
                  <a:lnTo>
                    <a:pt x="4243" y="4285"/>
                  </a:lnTo>
                  <a:lnTo>
                    <a:pt x="4695" y="4307"/>
                  </a:lnTo>
                  <a:lnTo>
                    <a:pt x="5162" y="4314"/>
                  </a:lnTo>
                  <a:lnTo>
                    <a:pt x="5466" y="4321"/>
                  </a:lnTo>
                  <a:moveTo>
                    <a:pt x="5353" y="4151"/>
                  </a:moveTo>
                  <a:lnTo>
                    <a:pt x="5742" y="4186"/>
                  </a:lnTo>
                  <a:lnTo>
                    <a:pt x="6230" y="4222"/>
                  </a:lnTo>
                  <a:lnTo>
                    <a:pt x="7170" y="4250"/>
                  </a:lnTo>
                  <a:lnTo>
                    <a:pt x="8026" y="4271"/>
                  </a:lnTo>
                  <a:lnTo>
                    <a:pt x="8761" y="4292"/>
                  </a:lnTo>
                  <a:lnTo>
                    <a:pt x="10041" y="4321"/>
                  </a:lnTo>
                  <a:lnTo>
                    <a:pt x="11038" y="4349"/>
                  </a:lnTo>
                  <a:lnTo>
                    <a:pt x="11795" y="4398"/>
                  </a:lnTo>
                  <a:lnTo>
                    <a:pt x="12042" y="4413"/>
                  </a:lnTo>
                  <a:moveTo>
                    <a:pt x="10161" y="3196"/>
                  </a:moveTo>
                  <a:lnTo>
                    <a:pt x="10487" y="3196"/>
                  </a:lnTo>
                  <a:lnTo>
                    <a:pt x="10812" y="3203"/>
                  </a:lnTo>
                  <a:lnTo>
                    <a:pt x="11222" y="3203"/>
                  </a:lnTo>
                  <a:lnTo>
                    <a:pt x="11561" y="3218"/>
                  </a:lnTo>
                  <a:lnTo>
                    <a:pt x="11922" y="3239"/>
                  </a:lnTo>
                  <a:moveTo>
                    <a:pt x="10621" y="3408"/>
                  </a:moveTo>
                  <a:lnTo>
                    <a:pt x="10932" y="3430"/>
                  </a:lnTo>
                  <a:lnTo>
                    <a:pt x="11264" y="3451"/>
                  </a:lnTo>
                  <a:moveTo>
                    <a:pt x="10571" y="3592"/>
                  </a:moveTo>
                  <a:lnTo>
                    <a:pt x="10932" y="3621"/>
                  </a:lnTo>
                  <a:lnTo>
                    <a:pt x="11229" y="3628"/>
                  </a:lnTo>
                  <a:moveTo>
                    <a:pt x="10784" y="3670"/>
                  </a:moveTo>
                  <a:lnTo>
                    <a:pt x="11045" y="3698"/>
                  </a:lnTo>
                  <a:lnTo>
                    <a:pt x="11293" y="3705"/>
                  </a:lnTo>
                  <a:moveTo>
                    <a:pt x="10798" y="3939"/>
                  </a:moveTo>
                  <a:lnTo>
                    <a:pt x="11052" y="3953"/>
                  </a:lnTo>
                  <a:lnTo>
                    <a:pt x="11264" y="3967"/>
                  </a:lnTo>
                  <a:moveTo>
                    <a:pt x="9094" y="3889"/>
                  </a:moveTo>
                  <a:lnTo>
                    <a:pt x="9511" y="3896"/>
                  </a:lnTo>
                  <a:lnTo>
                    <a:pt x="9843" y="3896"/>
                  </a:lnTo>
                  <a:moveTo>
                    <a:pt x="6527" y="1499"/>
                  </a:moveTo>
                  <a:lnTo>
                    <a:pt x="6767" y="1450"/>
                  </a:lnTo>
                  <a:lnTo>
                    <a:pt x="7156" y="1372"/>
                  </a:lnTo>
                  <a:lnTo>
                    <a:pt x="7481" y="1280"/>
                  </a:lnTo>
                  <a:lnTo>
                    <a:pt x="7750" y="1209"/>
                  </a:lnTo>
                  <a:lnTo>
                    <a:pt x="7948" y="1132"/>
                  </a:lnTo>
                  <a:lnTo>
                    <a:pt x="8146" y="1025"/>
                  </a:lnTo>
                  <a:lnTo>
                    <a:pt x="8351" y="912"/>
                  </a:lnTo>
                  <a:lnTo>
                    <a:pt x="8556" y="792"/>
                  </a:lnTo>
                  <a:lnTo>
                    <a:pt x="8853" y="608"/>
                  </a:lnTo>
                  <a:lnTo>
                    <a:pt x="9065" y="509"/>
                  </a:lnTo>
                  <a:lnTo>
                    <a:pt x="9376" y="368"/>
                  </a:lnTo>
                  <a:lnTo>
                    <a:pt x="9744" y="198"/>
                  </a:lnTo>
                  <a:lnTo>
                    <a:pt x="10098" y="0"/>
                  </a:lnTo>
                  <a:moveTo>
                    <a:pt x="8358" y="700"/>
                  </a:moveTo>
                  <a:lnTo>
                    <a:pt x="8556" y="601"/>
                  </a:lnTo>
                  <a:lnTo>
                    <a:pt x="8797" y="495"/>
                  </a:lnTo>
                  <a:lnTo>
                    <a:pt x="9023" y="361"/>
                  </a:lnTo>
                  <a:moveTo>
                    <a:pt x="8493" y="707"/>
                  </a:moveTo>
                  <a:lnTo>
                    <a:pt x="8740" y="587"/>
                  </a:lnTo>
                  <a:lnTo>
                    <a:pt x="8995" y="453"/>
                  </a:lnTo>
                  <a:lnTo>
                    <a:pt x="9249" y="297"/>
                  </a:lnTo>
                  <a:lnTo>
                    <a:pt x="9504" y="170"/>
                  </a:lnTo>
                  <a:lnTo>
                    <a:pt x="9730" y="21"/>
                  </a:lnTo>
                  <a:moveTo>
                    <a:pt x="8464" y="849"/>
                  </a:moveTo>
                  <a:lnTo>
                    <a:pt x="8903" y="700"/>
                  </a:lnTo>
                  <a:lnTo>
                    <a:pt x="9193" y="580"/>
                  </a:lnTo>
                  <a:lnTo>
                    <a:pt x="9412" y="509"/>
                  </a:lnTo>
                  <a:lnTo>
                    <a:pt x="9645" y="439"/>
                  </a:lnTo>
                  <a:lnTo>
                    <a:pt x="9815" y="403"/>
                  </a:lnTo>
                  <a:lnTo>
                    <a:pt x="9949" y="389"/>
                  </a:lnTo>
                  <a:lnTo>
                    <a:pt x="10062" y="396"/>
                  </a:lnTo>
                  <a:moveTo>
                    <a:pt x="8860" y="912"/>
                  </a:moveTo>
                  <a:lnTo>
                    <a:pt x="8980" y="948"/>
                  </a:lnTo>
                  <a:moveTo>
                    <a:pt x="11590" y="0"/>
                  </a:moveTo>
                  <a:lnTo>
                    <a:pt x="11604" y="92"/>
                  </a:lnTo>
                  <a:lnTo>
                    <a:pt x="11625" y="156"/>
                  </a:lnTo>
                  <a:lnTo>
                    <a:pt x="11668" y="191"/>
                  </a:lnTo>
                  <a:lnTo>
                    <a:pt x="11724" y="212"/>
                  </a:lnTo>
                  <a:lnTo>
                    <a:pt x="11823" y="233"/>
                  </a:lnTo>
                  <a:lnTo>
                    <a:pt x="11979" y="233"/>
                  </a:lnTo>
                  <a:lnTo>
                    <a:pt x="12099" y="226"/>
                  </a:lnTo>
                  <a:moveTo>
                    <a:pt x="9405" y="905"/>
                  </a:moveTo>
                  <a:lnTo>
                    <a:pt x="9567" y="835"/>
                  </a:lnTo>
                  <a:lnTo>
                    <a:pt x="9737" y="750"/>
                  </a:lnTo>
                  <a:lnTo>
                    <a:pt x="9900" y="651"/>
                  </a:lnTo>
                  <a:lnTo>
                    <a:pt x="10055" y="538"/>
                  </a:lnTo>
                  <a:lnTo>
                    <a:pt x="10197" y="403"/>
                  </a:lnTo>
                  <a:lnTo>
                    <a:pt x="10282" y="297"/>
                  </a:lnTo>
                  <a:lnTo>
                    <a:pt x="10359" y="198"/>
                  </a:lnTo>
                  <a:moveTo>
                    <a:pt x="9688" y="948"/>
                  </a:moveTo>
                  <a:lnTo>
                    <a:pt x="9850" y="856"/>
                  </a:lnTo>
                  <a:lnTo>
                    <a:pt x="9978" y="778"/>
                  </a:lnTo>
                  <a:lnTo>
                    <a:pt x="10112" y="686"/>
                  </a:lnTo>
                  <a:lnTo>
                    <a:pt x="10232" y="594"/>
                  </a:lnTo>
                  <a:lnTo>
                    <a:pt x="10317" y="509"/>
                  </a:lnTo>
                  <a:lnTo>
                    <a:pt x="10395" y="417"/>
                  </a:lnTo>
                  <a:lnTo>
                    <a:pt x="10473" y="304"/>
                  </a:lnTo>
                  <a:lnTo>
                    <a:pt x="10529" y="184"/>
                  </a:lnTo>
                  <a:moveTo>
                    <a:pt x="10126" y="0"/>
                  </a:moveTo>
                  <a:lnTo>
                    <a:pt x="10147" y="35"/>
                  </a:lnTo>
                  <a:lnTo>
                    <a:pt x="10211" y="92"/>
                  </a:lnTo>
                  <a:lnTo>
                    <a:pt x="10310" y="142"/>
                  </a:lnTo>
                  <a:lnTo>
                    <a:pt x="10437" y="163"/>
                  </a:lnTo>
                  <a:lnTo>
                    <a:pt x="10593" y="184"/>
                  </a:lnTo>
                  <a:lnTo>
                    <a:pt x="10784" y="191"/>
                  </a:lnTo>
                  <a:lnTo>
                    <a:pt x="11017" y="191"/>
                  </a:lnTo>
                  <a:lnTo>
                    <a:pt x="11264" y="184"/>
                  </a:lnTo>
                  <a:lnTo>
                    <a:pt x="11434" y="163"/>
                  </a:lnTo>
                  <a:lnTo>
                    <a:pt x="11498" y="134"/>
                  </a:lnTo>
                  <a:lnTo>
                    <a:pt x="11540" y="85"/>
                  </a:lnTo>
                  <a:lnTo>
                    <a:pt x="11590" y="0"/>
                  </a:lnTo>
                  <a:moveTo>
                    <a:pt x="10260" y="332"/>
                  </a:moveTo>
                  <a:lnTo>
                    <a:pt x="10458" y="318"/>
                  </a:lnTo>
                  <a:moveTo>
                    <a:pt x="10480" y="283"/>
                  </a:moveTo>
                  <a:lnTo>
                    <a:pt x="10727" y="290"/>
                  </a:lnTo>
                  <a:lnTo>
                    <a:pt x="10939" y="297"/>
                  </a:lnTo>
                  <a:lnTo>
                    <a:pt x="11166" y="297"/>
                  </a:lnTo>
                  <a:lnTo>
                    <a:pt x="11378" y="318"/>
                  </a:lnTo>
                  <a:moveTo>
                    <a:pt x="11455" y="325"/>
                  </a:moveTo>
                  <a:lnTo>
                    <a:pt x="11668" y="354"/>
                  </a:lnTo>
                  <a:lnTo>
                    <a:pt x="11844" y="389"/>
                  </a:lnTo>
                  <a:lnTo>
                    <a:pt x="11993" y="431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3" name="Freeform 71"/>
            <p:cNvSpPr>
              <a:spLocks noEditPoints="1"/>
            </p:cNvSpPr>
            <p:nvPr/>
          </p:nvSpPr>
          <p:spPr bwMode="auto">
            <a:xfrm>
              <a:off x="3622675" y="1411288"/>
              <a:ext cx="6973887" cy="1063625"/>
            </a:xfrm>
            <a:custGeom>
              <a:avLst/>
              <a:gdLst>
                <a:gd name="T0" fmla="*/ 16774 w 17820"/>
                <a:gd name="T1" fmla="*/ 530 h 2723"/>
                <a:gd name="T2" fmla="*/ 17169 w 17820"/>
                <a:gd name="T3" fmla="*/ 212 h 2723"/>
                <a:gd name="T4" fmla="*/ 17318 w 17820"/>
                <a:gd name="T5" fmla="*/ 283 h 2723"/>
                <a:gd name="T6" fmla="*/ 17141 w 17820"/>
                <a:gd name="T7" fmla="*/ 375 h 2723"/>
                <a:gd name="T8" fmla="*/ 17686 w 17820"/>
                <a:gd name="T9" fmla="*/ 587 h 2723"/>
                <a:gd name="T10" fmla="*/ 15331 w 17820"/>
                <a:gd name="T11" fmla="*/ 757 h 2723"/>
                <a:gd name="T12" fmla="*/ 16250 w 17820"/>
                <a:gd name="T13" fmla="*/ 714 h 2723"/>
                <a:gd name="T14" fmla="*/ 17205 w 17820"/>
                <a:gd name="T15" fmla="*/ 714 h 2723"/>
                <a:gd name="T16" fmla="*/ 17742 w 17820"/>
                <a:gd name="T17" fmla="*/ 665 h 2723"/>
                <a:gd name="T18" fmla="*/ 15932 w 17820"/>
                <a:gd name="T19" fmla="*/ 297 h 2723"/>
                <a:gd name="T20" fmla="*/ 212 w 17820"/>
                <a:gd name="T21" fmla="*/ 2058 h 2723"/>
                <a:gd name="T22" fmla="*/ 241 w 17820"/>
                <a:gd name="T23" fmla="*/ 2249 h 2723"/>
                <a:gd name="T24" fmla="*/ 149 w 17820"/>
                <a:gd name="T25" fmla="*/ 2277 h 2723"/>
                <a:gd name="T26" fmla="*/ 71 w 17820"/>
                <a:gd name="T27" fmla="*/ 2291 h 2723"/>
                <a:gd name="T28" fmla="*/ 191 w 17820"/>
                <a:gd name="T29" fmla="*/ 2298 h 2723"/>
                <a:gd name="T30" fmla="*/ 7397 w 17820"/>
                <a:gd name="T31" fmla="*/ 601 h 2723"/>
                <a:gd name="T32" fmla="*/ 7701 w 17820"/>
                <a:gd name="T33" fmla="*/ 453 h 2723"/>
                <a:gd name="T34" fmla="*/ 6869 w 17820"/>
                <a:gd name="T35" fmla="*/ 1774 h 2723"/>
                <a:gd name="T36" fmla="*/ 6927 w 17820"/>
                <a:gd name="T37" fmla="*/ 1760 h 2723"/>
                <a:gd name="T38" fmla="*/ 6937 w 17820"/>
                <a:gd name="T39" fmla="*/ 1810 h 2723"/>
                <a:gd name="T40" fmla="*/ 6996 w 17820"/>
                <a:gd name="T41" fmla="*/ 1829 h 2723"/>
                <a:gd name="T42" fmla="*/ 7044 w 17820"/>
                <a:gd name="T43" fmla="*/ 1823 h 2723"/>
                <a:gd name="T44" fmla="*/ 7644 w 17820"/>
                <a:gd name="T45" fmla="*/ 2157 h 2723"/>
                <a:gd name="T46" fmla="*/ 8995 w 17820"/>
                <a:gd name="T47" fmla="*/ 2645 h 2723"/>
                <a:gd name="T48" fmla="*/ 12658 w 17820"/>
                <a:gd name="T49" fmla="*/ 1315 h 2723"/>
                <a:gd name="T50" fmla="*/ 12580 w 17820"/>
                <a:gd name="T51" fmla="*/ 1471 h 2723"/>
                <a:gd name="T52" fmla="*/ 13103 w 17820"/>
                <a:gd name="T53" fmla="*/ 1457 h 2723"/>
                <a:gd name="T54" fmla="*/ 11760 w 17820"/>
                <a:gd name="T55" fmla="*/ 1747 h 2723"/>
                <a:gd name="T56" fmla="*/ 11859 w 17820"/>
                <a:gd name="T57" fmla="*/ 2157 h 2723"/>
                <a:gd name="T58" fmla="*/ 11944 w 17820"/>
                <a:gd name="T59" fmla="*/ 2397 h 2723"/>
                <a:gd name="T60" fmla="*/ 12021 w 17820"/>
                <a:gd name="T61" fmla="*/ 1902 h 2723"/>
                <a:gd name="T62" fmla="*/ 12156 w 17820"/>
                <a:gd name="T63" fmla="*/ 1634 h 2723"/>
                <a:gd name="T64" fmla="*/ 12693 w 17820"/>
                <a:gd name="T65" fmla="*/ 1853 h 2723"/>
                <a:gd name="T66" fmla="*/ 12220 w 17820"/>
                <a:gd name="T67" fmla="*/ 1839 h 2723"/>
                <a:gd name="T68" fmla="*/ 12792 w 17820"/>
                <a:gd name="T69" fmla="*/ 2079 h 2723"/>
                <a:gd name="T70" fmla="*/ 12608 w 17820"/>
                <a:gd name="T71" fmla="*/ 2171 h 2723"/>
                <a:gd name="T72" fmla="*/ 12502 w 17820"/>
                <a:gd name="T73" fmla="*/ 2114 h 2723"/>
                <a:gd name="T74" fmla="*/ 12114 w 17820"/>
                <a:gd name="T75" fmla="*/ 2100 h 2723"/>
                <a:gd name="T76" fmla="*/ 12502 w 17820"/>
                <a:gd name="T77" fmla="*/ 2235 h 2723"/>
                <a:gd name="T78" fmla="*/ 11208 w 17820"/>
                <a:gd name="T79" fmla="*/ 2298 h 2723"/>
                <a:gd name="T80" fmla="*/ 12014 w 17820"/>
                <a:gd name="T81" fmla="*/ 2510 h 2723"/>
                <a:gd name="T82" fmla="*/ 13004 w 17820"/>
                <a:gd name="T83" fmla="*/ 2659 h 2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820" h="2723">
                  <a:moveTo>
                    <a:pt x="16399" y="714"/>
                  </a:moveTo>
                  <a:lnTo>
                    <a:pt x="16618" y="629"/>
                  </a:lnTo>
                  <a:lnTo>
                    <a:pt x="16774" y="530"/>
                  </a:lnTo>
                  <a:lnTo>
                    <a:pt x="16929" y="417"/>
                  </a:lnTo>
                  <a:lnTo>
                    <a:pt x="17070" y="297"/>
                  </a:lnTo>
                  <a:lnTo>
                    <a:pt x="17169" y="212"/>
                  </a:lnTo>
                  <a:lnTo>
                    <a:pt x="17254" y="127"/>
                  </a:lnTo>
                  <a:lnTo>
                    <a:pt x="17339" y="0"/>
                  </a:lnTo>
                  <a:moveTo>
                    <a:pt x="17318" y="283"/>
                  </a:moveTo>
                  <a:lnTo>
                    <a:pt x="17459" y="332"/>
                  </a:lnTo>
                  <a:lnTo>
                    <a:pt x="17615" y="403"/>
                  </a:lnTo>
                  <a:moveTo>
                    <a:pt x="17141" y="375"/>
                  </a:moveTo>
                  <a:lnTo>
                    <a:pt x="17297" y="417"/>
                  </a:lnTo>
                  <a:lnTo>
                    <a:pt x="17438" y="467"/>
                  </a:lnTo>
                  <a:lnTo>
                    <a:pt x="17686" y="587"/>
                  </a:lnTo>
                  <a:moveTo>
                    <a:pt x="14857" y="743"/>
                  </a:moveTo>
                  <a:lnTo>
                    <a:pt x="15069" y="757"/>
                  </a:lnTo>
                  <a:lnTo>
                    <a:pt x="15331" y="757"/>
                  </a:lnTo>
                  <a:lnTo>
                    <a:pt x="15600" y="750"/>
                  </a:lnTo>
                  <a:lnTo>
                    <a:pt x="15918" y="721"/>
                  </a:lnTo>
                  <a:lnTo>
                    <a:pt x="16250" y="714"/>
                  </a:lnTo>
                  <a:lnTo>
                    <a:pt x="16823" y="714"/>
                  </a:lnTo>
                  <a:lnTo>
                    <a:pt x="16993" y="707"/>
                  </a:lnTo>
                  <a:lnTo>
                    <a:pt x="17205" y="714"/>
                  </a:lnTo>
                  <a:lnTo>
                    <a:pt x="17445" y="707"/>
                  </a:lnTo>
                  <a:lnTo>
                    <a:pt x="17580" y="686"/>
                  </a:lnTo>
                  <a:lnTo>
                    <a:pt x="17742" y="665"/>
                  </a:lnTo>
                  <a:lnTo>
                    <a:pt x="17820" y="644"/>
                  </a:lnTo>
                  <a:moveTo>
                    <a:pt x="15819" y="304"/>
                  </a:moveTo>
                  <a:lnTo>
                    <a:pt x="15932" y="297"/>
                  </a:lnTo>
                  <a:lnTo>
                    <a:pt x="16052" y="290"/>
                  </a:lnTo>
                  <a:moveTo>
                    <a:pt x="78" y="2065"/>
                  </a:moveTo>
                  <a:lnTo>
                    <a:pt x="212" y="2058"/>
                  </a:lnTo>
                  <a:moveTo>
                    <a:pt x="156" y="2256"/>
                  </a:moveTo>
                  <a:lnTo>
                    <a:pt x="191" y="2256"/>
                  </a:lnTo>
                  <a:moveTo>
                    <a:pt x="241" y="2249"/>
                  </a:moveTo>
                  <a:lnTo>
                    <a:pt x="290" y="2235"/>
                  </a:lnTo>
                  <a:moveTo>
                    <a:pt x="85" y="2270"/>
                  </a:moveTo>
                  <a:lnTo>
                    <a:pt x="149" y="2277"/>
                  </a:lnTo>
                  <a:moveTo>
                    <a:pt x="0" y="2277"/>
                  </a:moveTo>
                  <a:lnTo>
                    <a:pt x="50" y="2284"/>
                  </a:lnTo>
                  <a:moveTo>
                    <a:pt x="71" y="2291"/>
                  </a:moveTo>
                  <a:lnTo>
                    <a:pt x="113" y="2291"/>
                  </a:lnTo>
                  <a:moveTo>
                    <a:pt x="135" y="2298"/>
                  </a:moveTo>
                  <a:lnTo>
                    <a:pt x="191" y="2298"/>
                  </a:lnTo>
                  <a:moveTo>
                    <a:pt x="7227" y="672"/>
                  </a:moveTo>
                  <a:lnTo>
                    <a:pt x="7312" y="636"/>
                  </a:lnTo>
                  <a:moveTo>
                    <a:pt x="7397" y="601"/>
                  </a:moveTo>
                  <a:lnTo>
                    <a:pt x="7453" y="559"/>
                  </a:lnTo>
                  <a:moveTo>
                    <a:pt x="7644" y="488"/>
                  </a:moveTo>
                  <a:lnTo>
                    <a:pt x="7701" y="453"/>
                  </a:lnTo>
                  <a:moveTo>
                    <a:pt x="7743" y="424"/>
                  </a:moveTo>
                  <a:lnTo>
                    <a:pt x="7793" y="389"/>
                  </a:lnTo>
                  <a:moveTo>
                    <a:pt x="6869" y="1774"/>
                  </a:moveTo>
                  <a:lnTo>
                    <a:pt x="6888" y="1767"/>
                  </a:lnTo>
                  <a:lnTo>
                    <a:pt x="6908" y="1763"/>
                  </a:lnTo>
                  <a:lnTo>
                    <a:pt x="6927" y="1760"/>
                  </a:lnTo>
                  <a:lnTo>
                    <a:pt x="6945" y="1763"/>
                  </a:lnTo>
                  <a:lnTo>
                    <a:pt x="6973" y="1767"/>
                  </a:lnTo>
                  <a:moveTo>
                    <a:pt x="6937" y="1810"/>
                  </a:moveTo>
                  <a:lnTo>
                    <a:pt x="6958" y="1824"/>
                  </a:lnTo>
                  <a:lnTo>
                    <a:pt x="6977" y="1827"/>
                  </a:lnTo>
                  <a:lnTo>
                    <a:pt x="6996" y="1829"/>
                  </a:lnTo>
                  <a:lnTo>
                    <a:pt x="7017" y="1827"/>
                  </a:lnTo>
                  <a:lnTo>
                    <a:pt x="7030" y="1825"/>
                  </a:lnTo>
                  <a:lnTo>
                    <a:pt x="7044" y="1823"/>
                  </a:lnTo>
                  <a:lnTo>
                    <a:pt x="7056" y="1816"/>
                  </a:lnTo>
                  <a:moveTo>
                    <a:pt x="7588" y="2157"/>
                  </a:moveTo>
                  <a:lnTo>
                    <a:pt x="7644" y="2157"/>
                  </a:lnTo>
                  <a:moveTo>
                    <a:pt x="8613" y="2708"/>
                  </a:moveTo>
                  <a:lnTo>
                    <a:pt x="8656" y="2708"/>
                  </a:lnTo>
                  <a:moveTo>
                    <a:pt x="8995" y="2645"/>
                  </a:moveTo>
                  <a:lnTo>
                    <a:pt x="9037" y="2638"/>
                  </a:lnTo>
                  <a:moveTo>
                    <a:pt x="12410" y="1365"/>
                  </a:moveTo>
                  <a:lnTo>
                    <a:pt x="12658" y="1315"/>
                  </a:lnTo>
                  <a:lnTo>
                    <a:pt x="12821" y="1280"/>
                  </a:lnTo>
                  <a:lnTo>
                    <a:pt x="12969" y="1245"/>
                  </a:lnTo>
                  <a:moveTo>
                    <a:pt x="12580" y="1471"/>
                  </a:moveTo>
                  <a:lnTo>
                    <a:pt x="12729" y="1464"/>
                  </a:lnTo>
                  <a:lnTo>
                    <a:pt x="12983" y="1450"/>
                  </a:lnTo>
                  <a:lnTo>
                    <a:pt x="13103" y="1457"/>
                  </a:lnTo>
                  <a:lnTo>
                    <a:pt x="13181" y="1457"/>
                  </a:lnTo>
                  <a:moveTo>
                    <a:pt x="11732" y="1542"/>
                  </a:moveTo>
                  <a:lnTo>
                    <a:pt x="11760" y="1747"/>
                  </a:lnTo>
                  <a:lnTo>
                    <a:pt x="11788" y="1881"/>
                  </a:lnTo>
                  <a:lnTo>
                    <a:pt x="11824" y="2037"/>
                  </a:lnTo>
                  <a:lnTo>
                    <a:pt x="11859" y="2157"/>
                  </a:lnTo>
                  <a:lnTo>
                    <a:pt x="11887" y="2242"/>
                  </a:lnTo>
                  <a:moveTo>
                    <a:pt x="11908" y="2291"/>
                  </a:moveTo>
                  <a:lnTo>
                    <a:pt x="11944" y="2397"/>
                  </a:lnTo>
                  <a:moveTo>
                    <a:pt x="11887" y="2242"/>
                  </a:moveTo>
                  <a:lnTo>
                    <a:pt x="11958" y="2072"/>
                  </a:lnTo>
                  <a:lnTo>
                    <a:pt x="12021" y="1902"/>
                  </a:lnTo>
                  <a:lnTo>
                    <a:pt x="12064" y="1775"/>
                  </a:lnTo>
                  <a:lnTo>
                    <a:pt x="12128" y="1535"/>
                  </a:lnTo>
                  <a:moveTo>
                    <a:pt x="12156" y="1634"/>
                  </a:moveTo>
                  <a:lnTo>
                    <a:pt x="12326" y="1690"/>
                  </a:lnTo>
                  <a:lnTo>
                    <a:pt x="12502" y="1782"/>
                  </a:lnTo>
                  <a:lnTo>
                    <a:pt x="12693" y="1853"/>
                  </a:lnTo>
                  <a:lnTo>
                    <a:pt x="13019" y="1980"/>
                  </a:lnTo>
                  <a:moveTo>
                    <a:pt x="12057" y="1782"/>
                  </a:moveTo>
                  <a:lnTo>
                    <a:pt x="12220" y="1839"/>
                  </a:lnTo>
                  <a:lnTo>
                    <a:pt x="12410" y="1902"/>
                  </a:lnTo>
                  <a:lnTo>
                    <a:pt x="12594" y="1994"/>
                  </a:lnTo>
                  <a:lnTo>
                    <a:pt x="12792" y="2079"/>
                  </a:lnTo>
                  <a:moveTo>
                    <a:pt x="12375" y="2072"/>
                  </a:moveTo>
                  <a:lnTo>
                    <a:pt x="12502" y="2114"/>
                  </a:lnTo>
                  <a:lnTo>
                    <a:pt x="12608" y="2171"/>
                  </a:lnTo>
                  <a:lnTo>
                    <a:pt x="12757" y="2242"/>
                  </a:lnTo>
                  <a:lnTo>
                    <a:pt x="12870" y="2291"/>
                  </a:lnTo>
                  <a:moveTo>
                    <a:pt x="12502" y="2114"/>
                  </a:moveTo>
                  <a:lnTo>
                    <a:pt x="12545" y="2107"/>
                  </a:lnTo>
                  <a:moveTo>
                    <a:pt x="11972" y="2079"/>
                  </a:moveTo>
                  <a:lnTo>
                    <a:pt x="12114" y="2100"/>
                  </a:lnTo>
                  <a:lnTo>
                    <a:pt x="12255" y="2129"/>
                  </a:lnTo>
                  <a:lnTo>
                    <a:pt x="12375" y="2164"/>
                  </a:lnTo>
                  <a:lnTo>
                    <a:pt x="12502" y="2235"/>
                  </a:lnTo>
                  <a:lnTo>
                    <a:pt x="12693" y="2312"/>
                  </a:lnTo>
                  <a:lnTo>
                    <a:pt x="12814" y="2369"/>
                  </a:lnTo>
                  <a:moveTo>
                    <a:pt x="11208" y="2298"/>
                  </a:moveTo>
                  <a:lnTo>
                    <a:pt x="11442" y="2355"/>
                  </a:lnTo>
                  <a:lnTo>
                    <a:pt x="11717" y="2440"/>
                  </a:lnTo>
                  <a:lnTo>
                    <a:pt x="12014" y="2510"/>
                  </a:lnTo>
                  <a:lnTo>
                    <a:pt x="12248" y="2553"/>
                  </a:lnTo>
                  <a:lnTo>
                    <a:pt x="12587" y="2595"/>
                  </a:lnTo>
                  <a:lnTo>
                    <a:pt x="13004" y="2659"/>
                  </a:lnTo>
                  <a:lnTo>
                    <a:pt x="13492" y="2708"/>
                  </a:lnTo>
                  <a:lnTo>
                    <a:pt x="13676" y="2723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4" name="Freeform 72"/>
            <p:cNvSpPr>
              <a:spLocks noEditPoints="1"/>
            </p:cNvSpPr>
            <p:nvPr/>
          </p:nvSpPr>
          <p:spPr bwMode="auto">
            <a:xfrm>
              <a:off x="8385175" y="1930401"/>
              <a:ext cx="2211387" cy="715963"/>
            </a:xfrm>
            <a:custGeom>
              <a:avLst/>
              <a:gdLst>
                <a:gd name="T0" fmla="*/ 467 w 5650"/>
                <a:gd name="T1" fmla="*/ 1535 h 1832"/>
                <a:gd name="T2" fmla="*/ 1421 w 5650"/>
                <a:gd name="T3" fmla="*/ 1669 h 1832"/>
                <a:gd name="T4" fmla="*/ 1895 w 5650"/>
                <a:gd name="T5" fmla="*/ 1691 h 1832"/>
                <a:gd name="T6" fmla="*/ 686 w 5650"/>
                <a:gd name="T7" fmla="*/ 1726 h 1832"/>
                <a:gd name="T8" fmla="*/ 403 w 5650"/>
                <a:gd name="T9" fmla="*/ 1832 h 1832"/>
                <a:gd name="T10" fmla="*/ 2567 w 5650"/>
                <a:gd name="T11" fmla="*/ 1584 h 1832"/>
                <a:gd name="T12" fmla="*/ 4391 w 5650"/>
                <a:gd name="T13" fmla="*/ 1302 h 1832"/>
                <a:gd name="T14" fmla="*/ 5212 w 5650"/>
                <a:gd name="T15" fmla="*/ 1471 h 1832"/>
                <a:gd name="T16" fmla="*/ 912 w 5650"/>
                <a:gd name="T17" fmla="*/ 191 h 1832"/>
                <a:gd name="T18" fmla="*/ 1344 w 5650"/>
                <a:gd name="T19" fmla="*/ 326 h 1832"/>
                <a:gd name="T20" fmla="*/ 1874 w 5650"/>
                <a:gd name="T21" fmla="*/ 538 h 1832"/>
                <a:gd name="T22" fmla="*/ 2779 w 5650"/>
                <a:gd name="T23" fmla="*/ 920 h 1832"/>
                <a:gd name="T24" fmla="*/ 3628 w 5650"/>
                <a:gd name="T25" fmla="*/ 1302 h 1832"/>
                <a:gd name="T26" fmla="*/ 1103 w 5650"/>
                <a:gd name="T27" fmla="*/ 686 h 1832"/>
                <a:gd name="T28" fmla="*/ 1294 w 5650"/>
                <a:gd name="T29" fmla="*/ 665 h 1832"/>
                <a:gd name="T30" fmla="*/ 1683 w 5650"/>
                <a:gd name="T31" fmla="*/ 743 h 1832"/>
                <a:gd name="T32" fmla="*/ 2468 w 5650"/>
                <a:gd name="T33" fmla="*/ 1012 h 1832"/>
                <a:gd name="T34" fmla="*/ 1238 w 5650"/>
                <a:gd name="T35" fmla="*/ 898 h 1832"/>
                <a:gd name="T36" fmla="*/ 1747 w 5650"/>
                <a:gd name="T37" fmla="*/ 1068 h 1832"/>
                <a:gd name="T38" fmla="*/ 1846 w 5650"/>
                <a:gd name="T39" fmla="*/ 382 h 1832"/>
                <a:gd name="T40" fmla="*/ 1301 w 5650"/>
                <a:gd name="T41" fmla="*/ 241 h 1832"/>
                <a:gd name="T42" fmla="*/ 1648 w 5650"/>
                <a:gd name="T43" fmla="*/ 114 h 1832"/>
                <a:gd name="T44" fmla="*/ 2037 w 5650"/>
                <a:gd name="T45" fmla="*/ 36 h 1832"/>
                <a:gd name="T46" fmla="*/ 2581 w 5650"/>
                <a:gd name="T47" fmla="*/ 0 h 1832"/>
                <a:gd name="T48" fmla="*/ 3111 w 5650"/>
                <a:gd name="T49" fmla="*/ 50 h 1832"/>
                <a:gd name="T50" fmla="*/ 4045 w 5650"/>
                <a:gd name="T51" fmla="*/ 312 h 1832"/>
                <a:gd name="T52" fmla="*/ 4823 w 5650"/>
                <a:gd name="T53" fmla="*/ 552 h 1832"/>
                <a:gd name="T54" fmla="*/ 5509 w 5650"/>
                <a:gd name="T55" fmla="*/ 693 h 1832"/>
                <a:gd name="T56" fmla="*/ 2044 w 5650"/>
                <a:gd name="T57" fmla="*/ 248 h 1832"/>
                <a:gd name="T58" fmla="*/ 2623 w 5650"/>
                <a:gd name="T59" fmla="*/ 269 h 1832"/>
                <a:gd name="T60" fmla="*/ 3175 w 5650"/>
                <a:gd name="T61" fmla="*/ 375 h 1832"/>
                <a:gd name="T62" fmla="*/ 3118 w 5650"/>
                <a:gd name="T63" fmla="*/ 361 h 1832"/>
                <a:gd name="T64" fmla="*/ 3818 w 5650"/>
                <a:gd name="T65" fmla="*/ 446 h 1832"/>
                <a:gd name="T66" fmla="*/ 2899 w 5650"/>
                <a:gd name="T67" fmla="*/ 495 h 1832"/>
                <a:gd name="T68" fmla="*/ 3592 w 5650"/>
                <a:gd name="T69" fmla="*/ 531 h 1832"/>
                <a:gd name="T70" fmla="*/ 3953 w 5650"/>
                <a:gd name="T71" fmla="*/ 594 h 1832"/>
                <a:gd name="T72" fmla="*/ 4115 w 5650"/>
                <a:gd name="T73" fmla="*/ 764 h 1832"/>
                <a:gd name="T74" fmla="*/ 1499 w 5650"/>
                <a:gd name="T75" fmla="*/ 283 h 1832"/>
                <a:gd name="T76" fmla="*/ 1796 w 5650"/>
                <a:gd name="T77" fmla="*/ 305 h 1832"/>
                <a:gd name="T78" fmla="*/ 2468 w 5650"/>
                <a:gd name="T79" fmla="*/ 552 h 1832"/>
                <a:gd name="T80" fmla="*/ 3430 w 5650"/>
                <a:gd name="T81" fmla="*/ 990 h 1832"/>
                <a:gd name="T82" fmla="*/ 4307 w 5650"/>
                <a:gd name="T83" fmla="*/ 1337 h 1832"/>
                <a:gd name="T84" fmla="*/ 3444 w 5650"/>
                <a:gd name="T85" fmla="*/ 644 h 1832"/>
                <a:gd name="T86" fmla="*/ 4702 w 5650"/>
                <a:gd name="T87" fmla="*/ 764 h 1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50" h="1832">
                  <a:moveTo>
                    <a:pt x="0" y="1471"/>
                  </a:moveTo>
                  <a:lnTo>
                    <a:pt x="198" y="1507"/>
                  </a:lnTo>
                  <a:lnTo>
                    <a:pt x="467" y="1535"/>
                  </a:lnTo>
                  <a:lnTo>
                    <a:pt x="750" y="1570"/>
                  </a:lnTo>
                  <a:lnTo>
                    <a:pt x="1068" y="1620"/>
                  </a:lnTo>
                  <a:lnTo>
                    <a:pt x="1421" y="1669"/>
                  </a:lnTo>
                  <a:lnTo>
                    <a:pt x="1641" y="1683"/>
                  </a:lnTo>
                  <a:lnTo>
                    <a:pt x="1782" y="1691"/>
                  </a:lnTo>
                  <a:lnTo>
                    <a:pt x="1895" y="1691"/>
                  </a:lnTo>
                  <a:moveTo>
                    <a:pt x="99" y="1655"/>
                  </a:moveTo>
                  <a:lnTo>
                    <a:pt x="339" y="1691"/>
                  </a:lnTo>
                  <a:lnTo>
                    <a:pt x="686" y="1726"/>
                  </a:lnTo>
                  <a:moveTo>
                    <a:pt x="85" y="1789"/>
                  </a:moveTo>
                  <a:lnTo>
                    <a:pt x="247" y="1811"/>
                  </a:lnTo>
                  <a:lnTo>
                    <a:pt x="403" y="1832"/>
                  </a:lnTo>
                  <a:moveTo>
                    <a:pt x="2185" y="1556"/>
                  </a:moveTo>
                  <a:lnTo>
                    <a:pt x="2369" y="1570"/>
                  </a:lnTo>
                  <a:lnTo>
                    <a:pt x="2567" y="1584"/>
                  </a:lnTo>
                  <a:lnTo>
                    <a:pt x="2857" y="1606"/>
                  </a:lnTo>
                  <a:lnTo>
                    <a:pt x="3126" y="1641"/>
                  </a:lnTo>
                  <a:moveTo>
                    <a:pt x="4391" y="1302"/>
                  </a:moveTo>
                  <a:lnTo>
                    <a:pt x="4604" y="1351"/>
                  </a:lnTo>
                  <a:lnTo>
                    <a:pt x="4915" y="1415"/>
                  </a:lnTo>
                  <a:lnTo>
                    <a:pt x="5212" y="1471"/>
                  </a:lnTo>
                  <a:lnTo>
                    <a:pt x="5304" y="1485"/>
                  </a:lnTo>
                  <a:moveTo>
                    <a:pt x="735" y="128"/>
                  </a:moveTo>
                  <a:lnTo>
                    <a:pt x="912" y="191"/>
                  </a:lnTo>
                  <a:lnTo>
                    <a:pt x="1075" y="255"/>
                  </a:lnTo>
                  <a:lnTo>
                    <a:pt x="1223" y="297"/>
                  </a:lnTo>
                  <a:lnTo>
                    <a:pt x="1344" y="326"/>
                  </a:lnTo>
                  <a:lnTo>
                    <a:pt x="1464" y="368"/>
                  </a:lnTo>
                  <a:lnTo>
                    <a:pt x="1605" y="432"/>
                  </a:lnTo>
                  <a:lnTo>
                    <a:pt x="1874" y="538"/>
                  </a:lnTo>
                  <a:lnTo>
                    <a:pt x="2136" y="658"/>
                  </a:lnTo>
                  <a:lnTo>
                    <a:pt x="2425" y="778"/>
                  </a:lnTo>
                  <a:lnTo>
                    <a:pt x="2779" y="920"/>
                  </a:lnTo>
                  <a:lnTo>
                    <a:pt x="3041" y="1026"/>
                  </a:lnTo>
                  <a:lnTo>
                    <a:pt x="3380" y="1195"/>
                  </a:lnTo>
                  <a:lnTo>
                    <a:pt x="3628" y="1302"/>
                  </a:lnTo>
                  <a:moveTo>
                    <a:pt x="728" y="969"/>
                  </a:moveTo>
                  <a:lnTo>
                    <a:pt x="778" y="997"/>
                  </a:lnTo>
                  <a:moveTo>
                    <a:pt x="1103" y="686"/>
                  </a:moveTo>
                  <a:lnTo>
                    <a:pt x="1160" y="672"/>
                  </a:lnTo>
                  <a:lnTo>
                    <a:pt x="1230" y="672"/>
                  </a:lnTo>
                  <a:lnTo>
                    <a:pt x="1294" y="665"/>
                  </a:lnTo>
                  <a:lnTo>
                    <a:pt x="1393" y="679"/>
                  </a:lnTo>
                  <a:lnTo>
                    <a:pt x="1513" y="700"/>
                  </a:lnTo>
                  <a:lnTo>
                    <a:pt x="1683" y="743"/>
                  </a:lnTo>
                  <a:lnTo>
                    <a:pt x="1895" y="807"/>
                  </a:lnTo>
                  <a:lnTo>
                    <a:pt x="2185" y="913"/>
                  </a:lnTo>
                  <a:lnTo>
                    <a:pt x="2468" y="1012"/>
                  </a:lnTo>
                  <a:moveTo>
                    <a:pt x="990" y="785"/>
                  </a:moveTo>
                  <a:lnTo>
                    <a:pt x="1103" y="849"/>
                  </a:lnTo>
                  <a:lnTo>
                    <a:pt x="1238" y="898"/>
                  </a:lnTo>
                  <a:lnTo>
                    <a:pt x="1428" y="969"/>
                  </a:lnTo>
                  <a:lnTo>
                    <a:pt x="1612" y="1026"/>
                  </a:lnTo>
                  <a:lnTo>
                    <a:pt x="1747" y="1068"/>
                  </a:lnTo>
                  <a:moveTo>
                    <a:pt x="1577" y="418"/>
                  </a:moveTo>
                  <a:lnTo>
                    <a:pt x="1718" y="396"/>
                  </a:lnTo>
                  <a:lnTo>
                    <a:pt x="1846" y="382"/>
                  </a:lnTo>
                  <a:lnTo>
                    <a:pt x="1959" y="368"/>
                  </a:lnTo>
                  <a:moveTo>
                    <a:pt x="1195" y="290"/>
                  </a:moveTo>
                  <a:lnTo>
                    <a:pt x="1301" y="241"/>
                  </a:lnTo>
                  <a:lnTo>
                    <a:pt x="1428" y="191"/>
                  </a:lnTo>
                  <a:lnTo>
                    <a:pt x="1527" y="156"/>
                  </a:lnTo>
                  <a:lnTo>
                    <a:pt x="1648" y="114"/>
                  </a:lnTo>
                  <a:lnTo>
                    <a:pt x="1761" y="85"/>
                  </a:lnTo>
                  <a:lnTo>
                    <a:pt x="1881" y="64"/>
                  </a:lnTo>
                  <a:lnTo>
                    <a:pt x="2037" y="36"/>
                  </a:lnTo>
                  <a:lnTo>
                    <a:pt x="2213" y="15"/>
                  </a:lnTo>
                  <a:lnTo>
                    <a:pt x="2348" y="8"/>
                  </a:lnTo>
                  <a:lnTo>
                    <a:pt x="2581" y="0"/>
                  </a:lnTo>
                  <a:lnTo>
                    <a:pt x="2758" y="0"/>
                  </a:lnTo>
                  <a:lnTo>
                    <a:pt x="2942" y="22"/>
                  </a:lnTo>
                  <a:lnTo>
                    <a:pt x="3111" y="50"/>
                  </a:lnTo>
                  <a:lnTo>
                    <a:pt x="3324" y="99"/>
                  </a:lnTo>
                  <a:lnTo>
                    <a:pt x="3649" y="191"/>
                  </a:lnTo>
                  <a:lnTo>
                    <a:pt x="4045" y="312"/>
                  </a:lnTo>
                  <a:lnTo>
                    <a:pt x="4292" y="382"/>
                  </a:lnTo>
                  <a:lnTo>
                    <a:pt x="4568" y="474"/>
                  </a:lnTo>
                  <a:lnTo>
                    <a:pt x="4823" y="552"/>
                  </a:lnTo>
                  <a:lnTo>
                    <a:pt x="5070" y="616"/>
                  </a:lnTo>
                  <a:lnTo>
                    <a:pt x="5296" y="658"/>
                  </a:lnTo>
                  <a:lnTo>
                    <a:pt x="5509" y="693"/>
                  </a:lnTo>
                  <a:lnTo>
                    <a:pt x="5650" y="708"/>
                  </a:lnTo>
                  <a:moveTo>
                    <a:pt x="1895" y="255"/>
                  </a:moveTo>
                  <a:lnTo>
                    <a:pt x="2044" y="248"/>
                  </a:lnTo>
                  <a:lnTo>
                    <a:pt x="2228" y="248"/>
                  </a:lnTo>
                  <a:lnTo>
                    <a:pt x="2418" y="255"/>
                  </a:lnTo>
                  <a:lnTo>
                    <a:pt x="2623" y="269"/>
                  </a:lnTo>
                  <a:lnTo>
                    <a:pt x="2807" y="297"/>
                  </a:lnTo>
                  <a:lnTo>
                    <a:pt x="3012" y="333"/>
                  </a:lnTo>
                  <a:lnTo>
                    <a:pt x="3175" y="375"/>
                  </a:lnTo>
                  <a:lnTo>
                    <a:pt x="3387" y="439"/>
                  </a:lnTo>
                  <a:lnTo>
                    <a:pt x="3444" y="460"/>
                  </a:lnTo>
                  <a:moveTo>
                    <a:pt x="3118" y="361"/>
                  </a:moveTo>
                  <a:lnTo>
                    <a:pt x="3352" y="382"/>
                  </a:lnTo>
                  <a:lnTo>
                    <a:pt x="3564" y="411"/>
                  </a:lnTo>
                  <a:lnTo>
                    <a:pt x="3818" y="446"/>
                  </a:lnTo>
                  <a:moveTo>
                    <a:pt x="2567" y="524"/>
                  </a:moveTo>
                  <a:lnTo>
                    <a:pt x="2722" y="503"/>
                  </a:lnTo>
                  <a:lnTo>
                    <a:pt x="2899" y="495"/>
                  </a:lnTo>
                  <a:lnTo>
                    <a:pt x="3097" y="495"/>
                  </a:lnTo>
                  <a:lnTo>
                    <a:pt x="3309" y="510"/>
                  </a:lnTo>
                  <a:lnTo>
                    <a:pt x="3592" y="531"/>
                  </a:lnTo>
                  <a:lnTo>
                    <a:pt x="3790" y="552"/>
                  </a:lnTo>
                  <a:lnTo>
                    <a:pt x="3896" y="573"/>
                  </a:lnTo>
                  <a:lnTo>
                    <a:pt x="3953" y="594"/>
                  </a:lnTo>
                  <a:lnTo>
                    <a:pt x="3995" y="601"/>
                  </a:lnTo>
                  <a:moveTo>
                    <a:pt x="3811" y="764"/>
                  </a:moveTo>
                  <a:lnTo>
                    <a:pt x="4115" y="764"/>
                  </a:lnTo>
                  <a:moveTo>
                    <a:pt x="1344" y="319"/>
                  </a:moveTo>
                  <a:lnTo>
                    <a:pt x="1407" y="297"/>
                  </a:lnTo>
                  <a:lnTo>
                    <a:pt x="1499" y="283"/>
                  </a:lnTo>
                  <a:lnTo>
                    <a:pt x="1598" y="269"/>
                  </a:lnTo>
                  <a:lnTo>
                    <a:pt x="1697" y="276"/>
                  </a:lnTo>
                  <a:lnTo>
                    <a:pt x="1796" y="305"/>
                  </a:lnTo>
                  <a:lnTo>
                    <a:pt x="1931" y="333"/>
                  </a:lnTo>
                  <a:lnTo>
                    <a:pt x="2128" y="404"/>
                  </a:lnTo>
                  <a:lnTo>
                    <a:pt x="2468" y="552"/>
                  </a:lnTo>
                  <a:lnTo>
                    <a:pt x="2935" y="764"/>
                  </a:lnTo>
                  <a:lnTo>
                    <a:pt x="3111" y="842"/>
                  </a:lnTo>
                  <a:lnTo>
                    <a:pt x="3430" y="990"/>
                  </a:lnTo>
                  <a:lnTo>
                    <a:pt x="3818" y="1160"/>
                  </a:lnTo>
                  <a:lnTo>
                    <a:pt x="4172" y="1295"/>
                  </a:lnTo>
                  <a:lnTo>
                    <a:pt x="4307" y="1337"/>
                  </a:lnTo>
                  <a:moveTo>
                    <a:pt x="2779" y="559"/>
                  </a:moveTo>
                  <a:lnTo>
                    <a:pt x="3048" y="594"/>
                  </a:lnTo>
                  <a:lnTo>
                    <a:pt x="3444" y="644"/>
                  </a:lnTo>
                  <a:lnTo>
                    <a:pt x="3811" y="679"/>
                  </a:lnTo>
                  <a:lnTo>
                    <a:pt x="4264" y="729"/>
                  </a:lnTo>
                  <a:lnTo>
                    <a:pt x="4702" y="764"/>
                  </a:lnTo>
                  <a:lnTo>
                    <a:pt x="4823" y="771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5" name="Freeform 73"/>
            <p:cNvSpPr>
              <a:spLocks noEditPoints="1"/>
            </p:cNvSpPr>
            <p:nvPr/>
          </p:nvSpPr>
          <p:spPr bwMode="auto">
            <a:xfrm>
              <a:off x="9140825" y="1631951"/>
              <a:ext cx="1455737" cy="674688"/>
            </a:xfrm>
            <a:custGeom>
              <a:avLst/>
              <a:gdLst>
                <a:gd name="T0" fmla="*/ 2184 w 3719"/>
                <a:gd name="T1" fmla="*/ 1273 h 1725"/>
                <a:gd name="T2" fmla="*/ 2333 w 3719"/>
                <a:gd name="T3" fmla="*/ 1294 h 1725"/>
                <a:gd name="T4" fmla="*/ 2517 w 3719"/>
                <a:gd name="T5" fmla="*/ 1315 h 1725"/>
                <a:gd name="T6" fmla="*/ 2715 w 3719"/>
                <a:gd name="T7" fmla="*/ 1350 h 1725"/>
                <a:gd name="T8" fmla="*/ 2877 w 3719"/>
                <a:gd name="T9" fmla="*/ 1379 h 1725"/>
                <a:gd name="T10" fmla="*/ 2977 w 3719"/>
                <a:gd name="T11" fmla="*/ 1393 h 1725"/>
                <a:gd name="T12" fmla="*/ 2347 w 3719"/>
                <a:gd name="T13" fmla="*/ 1605 h 1725"/>
                <a:gd name="T14" fmla="*/ 2559 w 3719"/>
                <a:gd name="T15" fmla="*/ 1612 h 1725"/>
                <a:gd name="T16" fmla="*/ 2786 w 3719"/>
                <a:gd name="T17" fmla="*/ 1626 h 1725"/>
                <a:gd name="T18" fmla="*/ 2984 w 3719"/>
                <a:gd name="T19" fmla="*/ 1647 h 1725"/>
                <a:gd name="T20" fmla="*/ 3182 w 3719"/>
                <a:gd name="T21" fmla="*/ 1683 h 1725"/>
                <a:gd name="T22" fmla="*/ 3415 w 3719"/>
                <a:gd name="T23" fmla="*/ 1725 h 1725"/>
                <a:gd name="T24" fmla="*/ 0 w 3719"/>
                <a:gd name="T25" fmla="*/ 1244 h 1725"/>
                <a:gd name="T26" fmla="*/ 113 w 3719"/>
                <a:gd name="T27" fmla="*/ 1251 h 1725"/>
                <a:gd name="T28" fmla="*/ 247 w 3719"/>
                <a:gd name="T29" fmla="*/ 1251 h 1725"/>
                <a:gd name="T30" fmla="*/ 410 w 3719"/>
                <a:gd name="T31" fmla="*/ 1456 h 1725"/>
                <a:gd name="T32" fmla="*/ 685 w 3719"/>
                <a:gd name="T33" fmla="*/ 1485 h 1725"/>
                <a:gd name="T34" fmla="*/ 898 w 3719"/>
                <a:gd name="T35" fmla="*/ 1513 h 1725"/>
                <a:gd name="T36" fmla="*/ 1491 w 3719"/>
                <a:gd name="T37" fmla="*/ 841 h 1725"/>
                <a:gd name="T38" fmla="*/ 1612 w 3719"/>
                <a:gd name="T39" fmla="*/ 841 h 1725"/>
                <a:gd name="T40" fmla="*/ 1739 w 3719"/>
                <a:gd name="T41" fmla="*/ 848 h 1725"/>
                <a:gd name="T42" fmla="*/ 1873 w 3719"/>
                <a:gd name="T43" fmla="*/ 862 h 1725"/>
                <a:gd name="T44" fmla="*/ 2008 w 3719"/>
                <a:gd name="T45" fmla="*/ 884 h 1725"/>
                <a:gd name="T46" fmla="*/ 2064 w 3719"/>
                <a:gd name="T47" fmla="*/ 891 h 1725"/>
                <a:gd name="T48" fmla="*/ 2043 w 3719"/>
                <a:gd name="T49" fmla="*/ 947 h 1725"/>
                <a:gd name="T50" fmla="*/ 2177 w 3719"/>
                <a:gd name="T51" fmla="*/ 926 h 1725"/>
                <a:gd name="T52" fmla="*/ 2361 w 3719"/>
                <a:gd name="T53" fmla="*/ 898 h 1725"/>
                <a:gd name="T54" fmla="*/ 2538 w 3719"/>
                <a:gd name="T55" fmla="*/ 884 h 1725"/>
                <a:gd name="T56" fmla="*/ 2764 w 3719"/>
                <a:gd name="T57" fmla="*/ 870 h 1725"/>
                <a:gd name="T58" fmla="*/ 2991 w 3719"/>
                <a:gd name="T59" fmla="*/ 862 h 1725"/>
                <a:gd name="T60" fmla="*/ 3167 w 3719"/>
                <a:gd name="T61" fmla="*/ 862 h 1725"/>
                <a:gd name="T62" fmla="*/ 2637 w 3719"/>
                <a:gd name="T63" fmla="*/ 1039 h 1725"/>
                <a:gd name="T64" fmla="*/ 2771 w 3719"/>
                <a:gd name="T65" fmla="*/ 1004 h 1725"/>
                <a:gd name="T66" fmla="*/ 2934 w 3719"/>
                <a:gd name="T67" fmla="*/ 983 h 1725"/>
                <a:gd name="T68" fmla="*/ 3125 w 3719"/>
                <a:gd name="T69" fmla="*/ 990 h 1725"/>
                <a:gd name="T70" fmla="*/ 3323 w 3719"/>
                <a:gd name="T71" fmla="*/ 1011 h 1725"/>
                <a:gd name="T72" fmla="*/ 3479 w 3719"/>
                <a:gd name="T73" fmla="*/ 1039 h 1725"/>
                <a:gd name="T74" fmla="*/ 2220 w 3719"/>
                <a:gd name="T75" fmla="*/ 919 h 1725"/>
                <a:gd name="T76" fmla="*/ 2432 w 3719"/>
                <a:gd name="T77" fmla="*/ 969 h 1725"/>
                <a:gd name="T78" fmla="*/ 2673 w 3719"/>
                <a:gd name="T79" fmla="*/ 1046 h 1725"/>
                <a:gd name="T80" fmla="*/ 2934 w 3719"/>
                <a:gd name="T81" fmla="*/ 1117 h 1725"/>
                <a:gd name="T82" fmla="*/ 3167 w 3719"/>
                <a:gd name="T83" fmla="*/ 1181 h 1725"/>
                <a:gd name="T84" fmla="*/ 3457 w 3719"/>
                <a:gd name="T85" fmla="*/ 1244 h 1725"/>
                <a:gd name="T86" fmla="*/ 3479 w 3719"/>
                <a:gd name="T87" fmla="*/ 445 h 1725"/>
                <a:gd name="T88" fmla="*/ 3585 w 3719"/>
                <a:gd name="T89" fmla="*/ 417 h 1725"/>
                <a:gd name="T90" fmla="*/ 3677 w 3719"/>
                <a:gd name="T91" fmla="*/ 403 h 1725"/>
                <a:gd name="T92" fmla="*/ 2581 w 3719"/>
                <a:gd name="T93" fmla="*/ 827 h 1725"/>
                <a:gd name="T94" fmla="*/ 2750 w 3719"/>
                <a:gd name="T95" fmla="*/ 771 h 1725"/>
                <a:gd name="T96" fmla="*/ 2955 w 3719"/>
                <a:gd name="T97" fmla="*/ 700 h 1725"/>
                <a:gd name="T98" fmla="*/ 3153 w 3719"/>
                <a:gd name="T99" fmla="*/ 643 h 1725"/>
                <a:gd name="T100" fmla="*/ 3330 w 3719"/>
                <a:gd name="T101" fmla="*/ 601 h 1725"/>
                <a:gd name="T102" fmla="*/ 3542 w 3719"/>
                <a:gd name="T103" fmla="*/ 565 h 1725"/>
                <a:gd name="T104" fmla="*/ 3719 w 3719"/>
                <a:gd name="T105" fmla="*/ 523 h 1725"/>
                <a:gd name="T106" fmla="*/ 1619 w 3719"/>
                <a:gd name="T107" fmla="*/ 0 h 1725"/>
                <a:gd name="T108" fmla="*/ 1732 w 3719"/>
                <a:gd name="T109" fmla="*/ 14 h 1725"/>
                <a:gd name="T110" fmla="*/ 1987 w 3719"/>
                <a:gd name="T111" fmla="*/ 42 h 1725"/>
                <a:gd name="T112" fmla="*/ 2326 w 3719"/>
                <a:gd name="T113" fmla="*/ 42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719" h="1725">
                  <a:moveTo>
                    <a:pt x="2184" y="1273"/>
                  </a:moveTo>
                  <a:lnTo>
                    <a:pt x="2333" y="1294"/>
                  </a:lnTo>
                  <a:lnTo>
                    <a:pt x="2517" y="1315"/>
                  </a:lnTo>
                  <a:lnTo>
                    <a:pt x="2715" y="1350"/>
                  </a:lnTo>
                  <a:lnTo>
                    <a:pt x="2877" y="1379"/>
                  </a:lnTo>
                  <a:lnTo>
                    <a:pt x="2977" y="1393"/>
                  </a:lnTo>
                  <a:moveTo>
                    <a:pt x="2347" y="1605"/>
                  </a:moveTo>
                  <a:lnTo>
                    <a:pt x="2559" y="1612"/>
                  </a:lnTo>
                  <a:lnTo>
                    <a:pt x="2786" y="1626"/>
                  </a:lnTo>
                  <a:lnTo>
                    <a:pt x="2984" y="1647"/>
                  </a:lnTo>
                  <a:lnTo>
                    <a:pt x="3182" y="1683"/>
                  </a:lnTo>
                  <a:lnTo>
                    <a:pt x="3415" y="1725"/>
                  </a:lnTo>
                  <a:moveTo>
                    <a:pt x="0" y="1244"/>
                  </a:moveTo>
                  <a:lnTo>
                    <a:pt x="113" y="1251"/>
                  </a:lnTo>
                  <a:lnTo>
                    <a:pt x="247" y="1251"/>
                  </a:lnTo>
                  <a:moveTo>
                    <a:pt x="410" y="1456"/>
                  </a:moveTo>
                  <a:lnTo>
                    <a:pt x="685" y="1485"/>
                  </a:lnTo>
                  <a:lnTo>
                    <a:pt x="898" y="1513"/>
                  </a:lnTo>
                  <a:moveTo>
                    <a:pt x="1491" y="841"/>
                  </a:moveTo>
                  <a:lnTo>
                    <a:pt x="1612" y="841"/>
                  </a:lnTo>
                  <a:lnTo>
                    <a:pt x="1739" y="848"/>
                  </a:lnTo>
                  <a:lnTo>
                    <a:pt x="1873" y="862"/>
                  </a:lnTo>
                  <a:lnTo>
                    <a:pt x="2008" y="884"/>
                  </a:lnTo>
                  <a:lnTo>
                    <a:pt x="2064" y="891"/>
                  </a:lnTo>
                  <a:moveTo>
                    <a:pt x="2043" y="947"/>
                  </a:moveTo>
                  <a:lnTo>
                    <a:pt x="2177" y="926"/>
                  </a:lnTo>
                  <a:lnTo>
                    <a:pt x="2361" y="898"/>
                  </a:lnTo>
                  <a:lnTo>
                    <a:pt x="2538" y="884"/>
                  </a:lnTo>
                  <a:lnTo>
                    <a:pt x="2764" y="870"/>
                  </a:lnTo>
                  <a:lnTo>
                    <a:pt x="2991" y="862"/>
                  </a:lnTo>
                  <a:lnTo>
                    <a:pt x="3167" y="862"/>
                  </a:lnTo>
                  <a:moveTo>
                    <a:pt x="2637" y="1039"/>
                  </a:moveTo>
                  <a:lnTo>
                    <a:pt x="2771" y="1004"/>
                  </a:lnTo>
                  <a:lnTo>
                    <a:pt x="2934" y="983"/>
                  </a:lnTo>
                  <a:lnTo>
                    <a:pt x="3125" y="990"/>
                  </a:lnTo>
                  <a:lnTo>
                    <a:pt x="3323" y="1011"/>
                  </a:lnTo>
                  <a:lnTo>
                    <a:pt x="3479" y="1039"/>
                  </a:lnTo>
                  <a:moveTo>
                    <a:pt x="2220" y="919"/>
                  </a:moveTo>
                  <a:lnTo>
                    <a:pt x="2432" y="969"/>
                  </a:lnTo>
                  <a:lnTo>
                    <a:pt x="2673" y="1046"/>
                  </a:lnTo>
                  <a:lnTo>
                    <a:pt x="2934" y="1117"/>
                  </a:lnTo>
                  <a:lnTo>
                    <a:pt x="3167" y="1181"/>
                  </a:lnTo>
                  <a:lnTo>
                    <a:pt x="3457" y="1244"/>
                  </a:lnTo>
                  <a:moveTo>
                    <a:pt x="3479" y="445"/>
                  </a:moveTo>
                  <a:lnTo>
                    <a:pt x="3585" y="417"/>
                  </a:lnTo>
                  <a:lnTo>
                    <a:pt x="3677" y="403"/>
                  </a:lnTo>
                  <a:moveTo>
                    <a:pt x="2581" y="827"/>
                  </a:moveTo>
                  <a:lnTo>
                    <a:pt x="2750" y="771"/>
                  </a:lnTo>
                  <a:lnTo>
                    <a:pt x="2955" y="700"/>
                  </a:lnTo>
                  <a:lnTo>
                    <a:pt x="3153" y="643"/>
                  </a:lnTo>
                  <a:lnTo>
                    <a:pt x="3330" y="601"/>
                  </a:lnTo>
                  <a:lnTo>
                    <a:pt x="3542" y="565"/>
                  </a:lnTo>
                  <a:lnTo>
                    <a:pt x="3719" y="523"/>
                  </a:lnTo>
                  <a:moveTo>
                    <a:pt x="1619" y="0"/>
                  </a:moveTo>
                  <a:lnTo>
                    <a:pt x="1732" y="14"/>
                  </a:lnTo>
                  <a:lnTo>
                    <a:pt x="1987" y="42"/>
                  </a:lnTo>
                  <a:lnTo>
                    <a:pt x="2326" y="42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6" name="Freeform 75"/>
            <p:cNvSpPr>
              <a:spLocks noEditPoints="1"/>
            </p:cNvSpPr>
            <p:nvPr/>
          </p:nvSpPr>
          <p:spPr bwMode="auto">
            <a:xfrm>
              <a:off x="4829175" y="1336676"/>
              <a:ext cx="5767387" cy="157163"/>
            </a:xfrm>
            <a:custGeom>
              <a:avLst/>
              <a:gdLst>
                <a:gd name="T0" fmla="*/ 446 w 14737"/>
                <a:gd name="T1" fmla="*/ 43 h 403"/>
                <a:gd name="T2" fmla="*/ 467 w 14737"/>
                <a:gd name="T3" fmla="*/ 184 h 403"/>
                <a:gd name="T4" fmla="*/ 453 w 14737"/>
                <a:gd name="T5" fmla="*/ 290 h 403"/>
                <a:gd name="T6" fmla="*/ 347 w 14737"/>
                <a:gd name="T7" fmla="*/ 297 h 403"/>
                <a:gd name="T8" fmla="*/ 106 w 14737"/>
                <a:gd name="T9" fmla="*/ 262 h 403"/>
                <a:gd name="T10" fmla="*/ 15 w 14737"/>
                <a:gd name="T11" fmla="*/ 219 h 403"/>
                <a:gd name="T12" fmla="*/ 22 w 14737"/>
                <a:gd name="T13" fmla="*/ 106 h 403"/>
                <a:gd name="T14" fmla="*/ 460 w 14737"/>
                <a:gd name="T15" fmla="*/ 0 h 403"/>
                <a:gd name="T16" fmla="*/ 7397 w 14737"/>
                <a:gd name="T17" fmla="*/ 106 h 403"/>
                <a:gd name="T18" fmla="*/ 7432 w 14737"/>
                <a:gd name="T19" fmla="*/ 226 h 403"/>
                <a:gd name="T20" fmla="*/ 7369 w 14737"/>
                <a:gd name="T21" fmla="*/ 297 h 403"/>
                <a:gd name="T22" fmla="*/ 7142 w 14737"/>
                <a:gd name="T23" fmla="*/ 375 h 403"/>
                <a:gd name="T24" fmla="*/ 6803 w 14737"/>
                <a:gd name="T25" fmla="*/ 403 h 403"/>
                <a:gd name="T26" fmla="*/ 6195 w 14737"/>
                <a:gd name="T27" fmla="*/ 375 h 403"/>
                <a:gd name="T28" fmla="*/ 5742 w 14737"/>
                <a:gd name="T29" fmla="*/ 389 h 403"/>
                <a:gd name="T30" fmla="*/ 5664 w 14737"/>
                <a:gd name="T31" fmla="*/ 361 h 403"/>
                <a:gd name="T32" fmla="*/ 5629 w 14737"/>
                <a:gd name="T33" fmla="*/ 297 h 403"/>
                <a:gd name="T34" fmla="*/ 5643 w 14737"/>
                <a:gd name="T35" fmla="*/ 212 h 403"/>
                <a:gd name="T36" fmla="*/ 5686 w 14737"/>
                <a:gd name="T37" fmla="*/ 71 h 403"/>
                <a:gd name="T38" fmla="*/ 7355 w 14737"/>
                <a:gd name="T39" fmla="*/ 0 h 403"/>
                <a:gd name="T40" fmla="*/ 12778 w 14737"/>
                <a:gd name="T41" fmla="*/ 35 h 403"/>
                <a:gd name="T42" fmla="*/ 12941 w 14737"/>
                <a:gd name="T43" fmla="*/ 142 h 403"/>
                <a:gd name="T44" fmla="*/ 13224 w 14737"/>
                <a:gd name="T45" fmla="*/ 184 h 403"/>
                <a:gd name="T46" fmla="*/ 13648 w 14737"/>
                <a:gd name="T47" fmla="*/ 191 h 403"/>
                <a:gd name="T48" fmla="*/ 14065 w 14737"/>
                <a:gd name="T49" fmla="*/ 163 h 403"/>
                <a:gd name="T50" fmla="*/ 14171 w 14737"/>
                <a:gd name="T51" fmla="*/ 85 h 403"/>
                <a:gd name="T52" fmla="*/ 12757 w 14737"/>
                <a:gd name="T53" fmla="*/ 0 h 403"/>
                <a:gd name="T54" fmla="*/ 14235 w 14737"/>
                <a:gd name="T55" fmla="*/ 92 h 403"/>
                <a:gd name="T56" fmla="*/ 14299 w 14737"/>
                <a:gd name="T57" fmla="*/ 191 h 403"/>
                <a:gd name="T58" fmla="*/ 14454 w 14737"/>
                <a:gd name="T59" fmla="*/ 233 h 403"/>
                <a:gd name="T60" fmla="*/ 14737 w 14737"/>
                <a:gd name="T61" fmla="*/ 226 h 403"/>
                <a:gd name="T62" fmla="*/ 14221 w 14737"/>
                <a:gd name="T63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737" h="403">
                  <a:moveTo>
                    <a:pt x="460" y="0"/>
                  </a:moveTo>
                  <a:lnTo>
                    <a:pt x="446" y="43"/>
                  </a:lnTo>
                  <a:lnTo>
                    <a:pt x="446" y="113"/>
                  </a:lnTo>
                  <a:lnTo>
                    <a:pt x="467" y="184"/>
                  </a:lnTo>
                  <a:lnTo>
                    <a:pt x="474" y="241"/>
                  </a:lnTo>
                  <a:lnTo>
                    <a:pt x="453" y="290"/>
                  </a:lnTo>
                  <a:lnTo>
                    <a:pt x="418" y="304"/>
                  </a:lnTo>
                  <a:lnTo>
                    <a:pt x="347" y="297"/>
                  </a:lnTo>
                  <a:lnTo>
                    <a:pt x="248" y="283"/>
                  </a:lnTo>
                  <a:lnTo>
                    <a:pt x="106" y="262"/>
                  </a:lnTo>
                  <a:lnTo>
                    <a:pt x="50" y="255"/>
                  </a:lnTo>
                  <a:lnTo>
                    <a:pt x="15" y="219"/>
                  </a:lnTo>
                  <a:lnTo>
                    <a:pt x="0" y="184"/>
                  </a:lnTo>
                  <a:lnTo>
                    <a:pt x="22" y="106"/>
                  </a:lnTo>
                  <a:lnTo>
                    <a:pt x="43" y="0"/>
                  </a:lnTo>
                  <a:lnTo>
                    <a:pt x="460" y="0"/>
                  </a:lnTo>
                  <a:close/>
                  <a:moveTo>
                    <a:pt x="7355" y="0"/>
                  </a:moveTo>
                  <a:lnTo>
                    <a:pt x="7397" y="106"/>
                  </a:lnTo>
                  <a:lnTo>
                    <a:pt x="7425" y="177"/>
                  </a:lnTo>
                  <a:lnTo>
                    <a:pt x="7432" y="226"/>
                  </a:lnTo>
                  <a:lnTo>
                    <a:pt x="7404" y="283"/>
                  </a:lnTo>
                  <a:lnTo>
                    <a:pt x="7369" y="297"/>
                  </a:lnTo>
                  <a:lnTo>
                    <a:pt x="7277" y="332"/>
                  </a:lnTo>
                  <a:lnTo>
                    <a:pt x="7142" y="375"/>
                  </a:lnTo>
                  <a:lnTo>
                    <a:pt x="7036" y="403"/>
                  </a:lnTo>
                  <a:lnTo>
                    <a:pt x="6803" y="403"/>
                  </a:lnTo>
                  <a:lnTo>
                    <a:pt x="6520" y="389"/>
                  </a:lnTo>
                  <a:lnTo>
                    <a:pt x="6195" y="375"/>
                  </a:lnTo>
                  <a:lnTo>
                    <a:pt x="5856" y="389"/>
                  </a:lnTo>
                  <a:lnTo>
                    <a:pt x="5742" y="389"/>
                  </a:lnTo>
                  <a:lnTo>
                    <a:pt x="5700" y="375"/>
                  </a:lnTo>
                  <a:lnTo>
                    <a:pt x="5664" y="361"/>
                  </a:lnTo>
                  <a:lnTo>
                    <a:pt x="5643" y="332"/>
                  </a:lnTo>
                  <a:lnTo>
                    <a:pt x="5629" y="297"/>
                  </a:lnTo>
                  <a:lnTo>
                    <a:pt x="5629" y="262"/>
                  </a:lnTo>
                  <a:lnTo>
                    <a:pt x="5643" y="212"/>
                  </a:lnTo>
                  <a:lnTo>
                    <a:pt x="5672" y="134"/>
                  </a:lnTo>
                  <a:lnTo>
                    <a:pt x="5686" y="71"/>
                  </a:lnTo>
                  <a:lnTo>
                    <a:pt x="5686" y="0"/>
                  </a:lnTo>
                  <a:lnTo>
                    <a:pt x="7355" y="0"/>
                  </a:lnTo>
                  <a:close/>
                  <a:moveTo>
                    <a:pt x="12757" y="0"/>
                  </a:moveTo>
                  <a:lnTo>
                    <a:pt x="12778" y="35"/>
                  </a:lnTo>
                  <a:lnTo>
                    <a:pt x="12842" y="92"/>
                  </a:lnTo>
                  <a:lnTo>
                    <a:pt x="12941" y="142"/>
                  </a:lnTo>
                  <a:lnTo>
                    <a:pt x="13068" y="163"/>
                  </a:lnTo>
                  <a:lnTo>
                    <a:pt x="13224" y="184"/>
                  </a:lnTo>
                  <a:lnTo>
                    <a:pt x="13415" y="191"/>
                  </a:lnTo>
                  <a:lnTo>
                    <a:pt x="13648" y="191"/>
                  </a:lnTo>
                  <a:lnTo>
                    <a:pt x="13895" y="184"/>
                  </a:lnTo>
                  <a:lnTo>
                    <a:pt x="14065" y="163"/>
                  </a:lnTo>
                  <a:lnTo>
                    <a:pt x="14129" y="134"/>
                  </a:lnTo>
                  <a:lnTo>
                    <a:pt x="14171" y="85"/>
                  </a:lnTo>
                  <a:lnTo>
                    <a:pt x="14221" y="0"/>
                  </a:lnTo>
                  <a:lnTo>
                    <a:pt x="12757" y="0"/>
                  </a:lnTo>
                  <a:close/>
                  <a:moveTo>
                    <a:pt x="14221" y="0"/>
                  </a:moveTo>
                  <a:lnTo>
                    <a:pt x="14235" y="92"/>
                  </a:lnTo>
                  <a:lnTo>
                    <a:pt x="14256" y="156"/>
                  </a:lnTo>
                  <a:lnTo>
                    <a:pt x="14299" y="191"/>
                  </a:lnTo>
                  <a:lnTo>
                    <a:pt x="14355" y="212"/>
                  </a:lnTo>
                  <a:lnTo>
                    <a:pt x="14454" y="233"/>
                  </a:lnTo>
                  <a:lnTo>
                    <a:pt x="14610" y="233"/>
                  </a:lnTo>
                  <a:lnTo>
                    <a:pt x="14737" y="226"/>
                  </a:lnTo>
                  <a:lnTo>
                    <a:pt x="14737" y="0"/>
                  </a:lnTo>
                  <a:lnTo>
                    <a:pt x="14221" y="0"/>
                  </a:lnTo>
                  <a:close/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7" name="Freeform 76"/>
            <p:cNvSpPr>
              <a:spLocks noEditPoints="1"/>
            </p:cNvSpPr>
            <p:nvPr/>
          </p:nvSpPr>
          <p:spPr bwMode="auto">
            <a:xfrm>
              <a:off x="9844088" y="1344613"/>
              <a:ext cx="750887" cy="82550"/>
            </a:xfrm>
            <a:custGeom>
              <a:avLst/>
              <a:gdLst>
                <a:gd name="T0" fmla="*/ 1504 w 1919"/>
                <a:gd name="T1" fmla="*/ 133 h 209"/>
                <a:gd name="T2" fmla="*/ 1521 w 1919"/>
                <a:gd name="T3" fmla="*/ 151 h 209"/>
                <a:gd name="T4" fmla="*/ 1438 w 1919"/>
                <a:gd name="T5" fmla="*/ 85 h 209"/>
                <a:gd name="T6" fmla="*/ 1504 w 1919"/>
                <a:gd name="T7" fmla="*/ 36 h 209"/>
                <a:gd name="T8" fmla="*/ 1504 w 1919"/>
                <a:gd name="T9" fmla="*/ 18 h 209"/>
                <a:gd name="T10" fmla="*/ 1504 w 1919"/>
                <a:gd name="T11" fmla="*/ 18 h 209"/>
                <a:gd name="T12" fmla="*/ 1438 w 1919"/>
                <a:gd name="T13" fmla="*/ 85 h 209"/>
                <a:gd name="T14" fmla="*/ 1438 w 1919"/>
                <a:gd name="T15" fmla="*/ 85 h 209"/>
                <a:gd name="T16" fmla="*/ 1570 w 1919"/>
                <a:gd name="T17" fmla="*/ 85 h 209"/>
                <a:gd name="T18" fmla="*/ 1703 w 1919"/>
                <a:gd name="T19" fmla="*/ 209 h 209"/>
                <a:gd name="T20" fmla="*/ 1636 w 1919"/>
                <a:gd name="T21" fmla="*/ 151 h 209"/>
                <a:gd name="T22" fmla="*/ 1636 w 1919"/>
                <a:gd name="T23" fmla="*/ 151 h 209"/>
                <a:gd name="T24" fmla="*/ 1619 w 1919"/>
                <a:gd name="T25" fmla="*/ 151 h 209"/>
                <a:gd name="T26" fmla="*/ 1769 w 1919"/>
                <a:gd name="T27" fmla="*/ 168 h 209"/>
                <a:gd name="T28" fmla="*/ 1769 w 1919"/>
                <a:gd name="T29" fmla="*/ 151 h 209"/>
                <a:gd name="T30" fmla="*/ 1769 w 1919"/>
                <a:gd name="T31" fmla="*/ 151 h 209"/>
                <a:gd name="T32" fmla="*/ 1901 w 1919"/>
                <a:gd name="T33" fmla="*/ 133 h 209"/>
                <a:gd name="T34" fmla="*/ 1919 w 1919"/>
                <a:gd name="T35" fmla="*/ 151 h 209"/>
                <a:gd name="T36" fmla="*/ 1703 w 1919"/>
                <a:gd name="T37" fmla="*/ 85 h 209"/>
                <a:gd name="T38" fmla="*/ 1835 w 1919"/>
                <a:gd name="T39" fmla="*/ 102 h 209"/>
                <a:gd name="T40" fmla="*/ 1570 w 1919"/>
                <a:gd name="T41" fmla="*/ 85 h 209"/>
                <a:gd name="T42" fmla="*/ 1636 w 1919"/>
                <a:gd name="T43" fmla="*/ 36 h 209"/>
                <a:gd name="T44" fmla="*/ 1636 w 1919"/>
                <a:gd name="T45" fmla="*/ 18 h 209"/>
                <a:gd name="T46" fmla="*/ 1636 w 1919"/>
                <a:gd name="T47" fmla="*/ 18 h 209"/>
                <a:gd name="T48" fmla="*/ 1769 w 1919"/>
                <a:gd name="T49" fmla="*/ 1 h 209"/>
                <a:gd name="T50" fmla="*/ 1787 w 1919"/>
                <a:gd name="T51" fmla="*/ 18 h 209"/>
                <a:gd name="T52" fmla="*/ 1901 w 1919"/>
                <a:gd name="T53" fmla="*/ 18 h 209"/>
                <a:gd name="T54" fmla="*/ 1901 w 1919"/>
                <a:gd name="T55" fmla="*/ 18 h 209"/>
                <a:gd name="T56" fmla="*/ 1884 w 1919"/>
                <a:gd name="T57" fmla="*/ 18 h 209"/>
                <a:gd name="T58" fmla="*/ 1703 w 1919"/>
                <a:gd name="T59" fmla="*/ 85 h 209"/>
                <a:gd name="T60" fmla="*/ 1685 w 1919"/>
                <a:gd name="T61" fmla="*/ 85 h 209"/>
                <a:gd name="T62" fmla="*/ 1835 w 1919"/>
                <a:gd name="T63" fmla="*/ 85 h 209"/>
                <a:gd name="T64" fmla="*/ 1818 w 1919"/>
                <a:gd name="T65" fmla="*/ 85 h 209"/>
                <a:gd name="T66" fmla="*/ 18 w 1919"/>
                <a:gd name="T67" fmla="*/ 18 h 209"/>
                <a:gd name="T68" fmla="*/ 18 w 1919"/>
                <a:gd name="T69" fmla="*/ 0 h 209"/>
                <a:gd name="T70" fmla="*/ 35 w 1919"/>
                <a:gd name="T71" fmla="*/ 18 h 209"/>
                <a:gd name="T72" fmla="*/ 84 w 1919"/>
                <a:gd name="T73" fmla="*/ 66 h 209"/>
                <a:gd name="T74" fmla="*/ 102 w 1919"/>
                <a:gd name="T75" fmla="*/ 84 h 209"/>
                <a:gd name="T76" fmla="*/ 217 w 1919"/>
                <a:gd name="T77" fmla="*/ 84 h 209"/>
                <a:gd name="T78" fmla="*/ 217 w 1919"/>
                <a:gd name="T79" fmla="*/ 84 h 209"/>
                <a:gd name="T80" fmla="*/ 199 w 1919"/>
                <a:gd name="T81" fmla="*/ 84 h 209"/>
                <a:gd name="T82" fmla="*/ 349 w 1919"/>
                <a:gd name="T83" fmla="*/ 101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19" h="209">
                  <a:moveTo>
                    <a:pt x="1504" y="151"/>
                  </a:moveTo>
                  <a:lnTo>
                    <a:pt x="1504" y="168"/>
                  </a:lnTo>
                  <a:moveTo>
                    <a:pt x="1504" y="133"/>
                  </a:moveTo>
                  <a:lnTo>
                    <a:pt x="1504" y="151"/>
                  </a:lnTo>
                  <a:moveTo>
                    <a:pt x="1504" y="151"/>
                  </a:moveTo>
                  <a:lnTo>
                    <a:pt x="1521" y="151"/>
                  </a:lnTo>
                  <a:moveTo>
                    <a:pt x="1486" y="151"/>
                  </a:moveTo>
                  <a:lnTo>
                    <a:pt x="1504" y="151"/>
                  </a:lnTo>
                  <a:moveTo>
                    <a:pt x="1438" y="85"/>
                  </a:moveTo>
                  <a:lnTo>
                    <a:pt x="1438" y="102"/>
                  </a:lnTo>
                  <a:moveTo>
                    <a:pt x="1504" y="18"/>
                  </a:moveTo>
                  <a:lnTo>
                    <a:pt x="1504" y="36"/>
                  </a:lnTo>
                  <a:moveTo>
                    <a:pt x="1504" y="1"/>
                  </a:moveTo>
                  <a:lnTo>
                    <a:pt x="1504" y="18"/>
                  </a:lnTo>
                  <a:moveTo>
                    <a:pt x="1504" y="18"/>
                  </a:moveTo>
                  <a:lnTo>
                    <a:pt x="1521" y="18"/>
                  </a:lnTo>
                  <a:moveTo>
                    <a:pt x="1486" y="18"/>
                  </a:moveTo>
                  <a:lnTo>
                    <a:pt x="1504" y="18"/>
                  </a:lnTo>
                  <a:moveTo>
                    <a:pt x="1438" y="67"/>
                  </a:moveTo>
                  <a:lnTo>
                    <a:pt x="1438" y="85"/>
                  </a:lnTo>
                  <a:moveTo>
                    <a:pt x="1438" y="85"/>
                  </a:moveTo>
                  <a:lnTo>
                    <a:pt x="1455" y="85"/>
                  </a:lnTo>
                  <a:moveTo>
                    <a:pt x="1425" y="85"/>
                  </a:moveTo>
                  <a:lnTo>
                    <a:pt x="1438" y="85"/>
                  </a:lnTo>
                  <a:moveTo>
                    <a:pt x="1553" y="85"/>
                  </a:moveTo>
                  <a:lnTo>
                    <a:pt x="1570" y="85"/>
                  </a:lnTo>
                  <a:moveTo>
                    <a:pt x="1570" y="85"/>
                  </a:moveTo>
                  <a:lnTo>
                    <a:pt x="1570" y="102"/>
                  </a:lnTo>
                  <a:moveTo>
                    <a:pt x="1703" y="200"/>
                  </a:moveTo>
                  <a:lnTo>
                    <a:pt x="1703" y="209"/>
                  </a:lnTo>
                  <a:moveTo>
                    <a:pt x="1835" y="200"/>
                  </a:moveTo>
                  <a:lnTo>
                    <a:pt x="1835" y="208"/>
                  </a:lnTo>
                  <a:moveTo>
                    <a:pt x="1636" y="151"/>
                  </a:moveTo>
                  <a:lnTo>
                    <a:pt x="1636" y="168"/>
                  </a:lnTo>
                  <a:moveTo>
                    <a:pt x="1636" y="133"/>
                  </a:moveTo>
                  <a:lnTo>
                    <a:pt x="1636" y="151"/>
                  </a:lnTo>
                  <a:moveTo>
                    <a:pt x="1636" y="151"/>
                  </a:moveTo>
                  <a:lnTo>
                    <a:pt x="1654" y="151"/>
                  </a:lnTo>
                  <a:moveTo>
                    <a:pt x="1619" y="151"/>
                  </a:moveTo>
                  <a:lnTo>
                    <a:pt x="1636" y="151"/>
                  </a:lnTo>
                  <a:moveTo>
                    <a:pt x="1769" y="151"/>
                  </a:moveTo>
                  <a:lnTo>
                    <a:pt x="1769" y="168"/>
                  </a:lnTo>
                  <a:moveTo>
                    <a:pt x="1769" y="133"/>
                  </a:moveTo>
                  <a:lnTo>
                    <a:pt x="1769" y="151"/>
                  </a:lnTo>
                  <a:moveTo>
                    <a:pt x="1769" y="151"/>
                  </a:moveTo>
                  <a:lnTo>
                    <a:pt x="1787" y="151"/>
                  </a:lnTo>
                  <a:moveTo>
                    <a:pt x="1751" y="151"/>
                  </a:moveTo>
                  <a:lnTo>
                    <a:pt x="1769" y="151"/>
                  </a:lnTo>
                  <a:moveTo>
                    <a:pt x="1901" y="151"/>
                  </a:moveTo>
                  <a:lnTo>
                    <a:pt x="1901" y="168"/>
                  </a:lnTo>
                  <a:moveTo>
                    <a:pt x="1901" y="133"/>
                  </a:moveTo>
                  <a:lnTo>
                    <a:pt x="1901" y="151"/>
                  </a:lnTo>
                  <a:moveTo>
                    <a:pt x="1901" y="151"/>
                  </a:moveTo>
                  <a:lnTo>
                    <a:pt x="1919" y="151"/>
                  </a:lnTo>
                  <a:moveTo>
                    <a:pt x="1884" y="151"/>
                  </a:moveTo>
                  <a:lnTo>
                    <a:pt x="1901" y="151"/>
                  </a:lnTo>
                  <a:moveTo>
                    <a:pt x="1703" y="85"/>
                  </a:moveTo>
                  <a:lnTo>
                    <a:pt x="1703" y="102"/>
                  </a:lnTo>
                  <a:moveTo>
                    <a:pt x="1835" y="85"/>
                  </a:moveTo>
                  <a:lnTo>
                    <a:pt x="1835" y="102"/>
                  </a:lnTo>
                  <a:moveTo>
                    <a:pt x="1570" y="67"/>
                  </a:moveTo>
                  <a:lnTo>
                    <a:pt x="1570" y="85"/>
                  </a:lnTo>
                  <a:moveTo>
                    <a:pt x="1570" y="85"/>
                  </a:moveTo>
                  <a:lnTo>
                    <a:pt x="1588" y="85"/>
                  </a:lnTo>
                  <a:moveTo>
                    <a:pt x="1636" y="18"/>
                  </a:moveTo>
                  <a:lnTo>
                    <a:pt x="1636" y="36"/>
                  </a:lnTo>
                  <a:moveTo>
                    <a:pt x="1636" y="1"/>
                  </a:moveTo>
                  <a:lnTo>
                    <a:pt x="1636" y="18"/>
                  </a:lnTo>
                  <a:moveTo>
                    <a:pt x="1636" y="18"/>
                  </a:moveTo>
                  <a:lnTo>
                    <a:pt x="1654" y="18"/>
                  </a:lnTo>
                  <a:moveTo>
                    <a:pt x="1619" y="18"/>
                  </a:moveTo>
                  <a:lnTo>
                    <a:pt x="1636" y="18"/>
                  </a:lnTo>
                  <a:moveTo>
                    <a:pt x="1769" y="18"/>
                  </a:moveTo>
                  <a:lnTo>
                    <a:pt x="1769" y="36"/>
                  </a:lnTo>
                  <a:moveTo>
                    <a:pt x="1769" y="1"/>
                  </a:moveTo>
                  <a:lnTo>
                    <a:pt x="1769" y="18"/>
                  </a:lnTo>
                  <a:moveTo>
                    <a:pt x="1769" y="18"/>
                  </a:moveTo>
                  <a:lnTo>
                    <a:pt x="1787" y="18"/>
                  </a:lnTo>
                  <a:moveTo>
                    <a:pt x="1751" y="18"/>
                  </a:moveTo>
                  <a:lnTo>
                    <a:pt x="1769" y="18"/>
                  </a:lnTo>
                  <a:moveTo>
                    <a:pt x="1901" y="18"/>
                  </a:moveTo>
                  <a:lnTo>
                    <a:pt x="1901" y="36"/>
                  </a:lnTo>
                  <a:moveTo>
                    <a:pt x="1901" y="1"/>
                  </a:moveTo>
                  <a:lnTo>
                    <a:pt x="1901" y="18"/>
                  </a:lnTo>
                  <a:moveTo>
                    <a:pt x="1901" y="18"/>
                  </a:moveTo>
                  <a:lnTo>
                    <a:pt x="1919" y="18"/>
                  </a:lnTo>
                  <a:moveTo>
                    <a:pt x="1884" y="18"/>
                  </a:moveTo>
                  <a:lnTo>
                    <a:pt x="1901" y="18"/>
                  </a:lnTo>
                  <a:moveTo>
                    <a:pt x="1703" y="67"/>
                  </a:moveTo>
                  <a:lnTo>
                    <a:pt x="1703" y="85"/>
                  </a:lnTo>
                  <a:moveTo>
                    <a:pt x="1703" y="85"/>
                  </a:moveTo>
                  <a:lnTo>
                    <a:pt x="1720" y="85"/>
                  </a:lnTo>
                  <a:moveTo>
                    <a:pt x="1685" y="85"/>
                  </a:moveTo>
                  <a:lnTo>
                    <a:pt x="1703" y="85"/>
                  </a:lnTo>
                  <a:moveTo>
                    <a:pt x="1835" y="67"/>
                  </a:moveTo>
                  <a:lnTo>
                    <a:pt x="1835" y="85"/>
                  </a:lnTo>
                  <a:moveTo>
                    <a:pt x="1835" y="85"/>
                  </a:moveTo>
                  <a:lnTo>
                    <a:pt x="1853" y="85"/>
                  </a:lnTo>
                  <a:moveTo>
                    <a:pt x="1818" y="85"/>
                  </a:moveTo>
                  <a:lnTo>
                    <a:pt x="1835" y="85"/>
                  </a:lnTo>
                  <a:moveTo>
                    <a:pt x="0" y="18"/>
                  </a:moveTo>
                  <a:lnTo>
                    <a:pt x="18" y="18"/>
                  </a:lnTo>
                  <a:moveTo>
                    <a:pt x="18" y="18"/>
                  </a:moveTo>
                  <a:lnTo>
                    <a:pt x="18" y="35"/>
                  </a:lnTo>
                  <a:moveTo>
                    <a:pt x="18" y="0"/>
                  </a:moveTo>
                  <a:lnTo>
                    <a:pt x="18" y="18"/>
                  </a:lnTo>
                  <a:moveTo>
                    <a:pt x="18" y="18"/>
                  </a:moveTo>
                  <a:lnTo>
                    <a:pt x="35" y="18"/>
                  </a:lnTo>
                  <a:moveTo>
                    <a:pt x="84" y="84"/>
                  </a:moveTo>
                  <a:lnTo>
                    <a:pt x="84" y="96"/>
                  </a:lnTo>
                  <a:moveTo>
                    <a:pt x="84" y="66"/>
                  </a:moveTo>
                  <a:lnTo>
                    <a:pt x="84" y="84"/>
                  </a:lnTo>
                  <a:moveTo>
                    <a:pt x="84" y="84"/>
                  </a:moveTo>
                  <a:lnTo>
                    <a:pt x="102" y="84"/>
                  </a:lnTo>
                  <a:moveTo>
                    <a:pt x="66" y="84"/>
                  </a:moveTo>
                  <a:lnTo>
                    <a:pt x="84" y="84"/>
                  </a:lnTo>
                  <a:moveTo>
                    <a:pt x="217" y="84"/>
                  </a:moveTo>
                  <a:lnTo>
                    <a:pt x="217" y="101"/>
                  </a:lnTo>
                  <a:moveTo>
                    <a:pt x="217" y="66"/>
                  </a:moveTo>
                  <a:lnTo>
                    <a:pt x="217" y="84"/>
                  </a:lnTo>
                  <a:moveTo>
                    <a:pt x="217" y="84"/>
                  </a:moveTo>
                  <a:lnTo>
                    <a:pt x="234" y="84"/>
                  </a:lnTo>
                  <a:moveTo>
                    <a:pt x="199" y="84"/>
                  </a:moveTo>
                  <a:lnTo>
                    <a:pt x="217" y="84"/>
                  </a:lnTo>
                  <a:moveTo>
                    <a:pt x="349" y="84"/>
                  </a:moveTo>
                  <a:lnTo>
                    <a:pt x="349" y="101"/>
                  </a:lnTo>
                  <a:moveTo>
                    <a:pt x="349" y="66"/>
                  </a:moveTo>
                  <a:lnTo>
                    <a:pt x="349" y="84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8" name="Freeform 77"/>
            <p:cNvSpPr>
              <a:spLocks noEditPoints="1"/>
            </p:cNvSpPr>
            <p:nvPr/>
          </p:nvSpPr>
          <p:spPr bwMode="auto">
            <a:xfrm>
              <a:off x="9894888" y="1344613"/>
              <a:ext cx="369887" cy="66675"/>
            </a:xfrm>
            <a:custGeom>
              <a:avLst/>
              <a:gdLst>
                <a:gd name="T0" fmla="*/ 199 w 945"/>
                <a:gd name="T1" fmla="*/ 84 h 167"/>
                <a:gd name="T2" fmla="*/ 17 w 945"/>
                <a:gd name="T3" fmla="*/ 35 h 167"/>
                <a:gd name="T4" fmla="*/ 17 w 945"/>
                <a:gd name="T5" fmla="*/ 18 h 167"/>
                <a:gd name="T6" fmla="*/ 17 w 945"/>
                <a:gd name="T7" fmla="*/ 18 h 167"/>
                <a:gd name="T8" fmla="*/ 150 w 945"/>
                <a:gd name="T9" fmla="*/ 0 h 167"/>
                <a:gd name="T10" fmla="*/ 167 w 945"/>
                <a:gd name="T11" fmla="*/ 18 h 167"/>
                <a:gd name="T12" fmla="*/ 265 w 945"/>
                <a:gd name="T13" fmla="*/ 18 h 167"/>
                <a:gd name="T14" fmla="*/ 150 w 945"/>
                <a:gd name="T15" fmla="*/ 148 h 167"/>
                <a:gd name="T16" fmla="*/ 282 w 945"/>
                <a:gd name="T17" fmla="*/ 150 h 167"/>
                <a:gd name="T18" fmla="*/ 415 w 945"/>
                <a:gd name="T19" fmla="*/ 166 h 167"/>
                <a:gd name="T20" fmla="*/ 282 w 945"/>
                <a:gd name="T21" fmla="*/ 132 h 167"/>
                <a:gd name="T22" fmla="*/ 300 w 945"/>
                <a:gd name="T23" fmla="*/ 150 h 167"/>
                <a:gd name="T24" fmla="*/ 282 w 945"/>
                <a:gd name="T25" fmla="*/ 0 h 167"/>
                <a:gd name="T26" fmla="*/ 300 w 945"/>
                <a:gd name="T27" fmla="*/ 18 h 167"/>
                <a:gd name="T28" fmla="*/ 349 w 945"/>
                <a:gd name="T29" fmla="*/ 66 h 167"/>
                <a:gd name="T30" fmla="*/ 366 w 945"/>
                <a:gd name="T31" fmla="*/ 84 h 167"/>
                <a:gd name="T32" fmla="*/ 481 w 945"/>
                <a:gd name="T33" fmla="*/ 84 h 167"/>
                <a:gd name="T34" fmla="*/ 481 w 945"/>
                <a:gd name="T35" fmla="*/ 84 h 167"/>
                <a:gd name="T36" fmla="*/ 464 w 945"/>
                <a:gd name="T37" fmla="*/ 84 h 167"/>
                <a:gd name="T38" fmla="*/ 614 w 945"/>
                <a:gd name="T39" fmla="*/ 101 h 167"/>
                <a:gd name="T40" fmla="*/ 614 w 945"/>
                <a:gd name="T41" fmla="*/ 84 h 167"/>
                <a:gd name="T42" fmla="*/ 614 w 945"/>
                <a:gd name="T43" fmla="*/ 84 h 167"/>
                <a:gd name="T44" fmla="*/ 415 w 945"/>
                <a:gd name="T45" fmla="*/ 0 h 167"/>
                <a:gd name="T46" fmla="*/ 433 w 945"/>
                <a:gd name="T47" fmla="*/ 18 h 167"/>
                <a:gd name="T48" fmla="*/ 547 w 945"/>
                <a:gd name="T49" fmla="*/ 18 h 167"/>
                <a:gd name="T50" fmla="*/ 547 w 945"/>
                <a:gd name="T51" fmla="*/ 18 h 167"/>
                <a:gd name="T52" fmla="*/ 530 w 945"/>
                <a:gd name="T53" fmla="*/ 18 h 167"/>
                <a:gd name="T54" fmla="*/ 680 w 945"/>
                <a:gd name="T55" fmla="*/ 18 h 167"/>
                <a:gd name="T56" fmla="*/ 415 w 945"/>
                <a:gd name="T57" fmla="*/ 150 h 167"/>
                <a:gd name="T58" fmla="*/ 415 w 945"/>
                <a:gd name="T59" fmla="*/ 150 h 167"/>
                <a:gd name="T60" fmla="*/ 547 w 945"/>
                <a:gd name="T61" fmla="*/ 150 h 167"/>
                <a:gd name="T62" fmla="*/ 547 w 945"/>
                <a:gd name="T63" fmla="*/ 150 h 167"/>
                <a:gd name="T64" fmla="*/ 680 w 945"/>
                <a:gd name="T65" fmla="*/ 150 h 167"/>
                <a:gd name="T66" fmla="*/ 813 w 945"/>
                <a:gd name="T67" fmla="*/ 167 h 167"/>
                <a:gd name="T68" fmla="*/ 680 w 945"/>
                <a:gd name="T69" fmla="*/ 132 h 167"/>
                <a:gd name="T70" fmla="*/ 697 w 945"/>
                <a:gd name="T71" fmla="*/ 150 h 167"/>
                <a:gd name="T72" fmla="*/ 680 w 945"/>
                <a:gd name="T73" fmla="*/ 0 h 167"/>
                <a:gd name="T74" fmla="*/ 697 w 945"/>
                <a:gd name="T75" fmla="*/ 18 h 167"/>
                <a:gd name="T76" fmla="*/ 746 w 945"/>
                <a:gd name="T77" fmla="*/ 66 h 167"/>
                <a:gd name="T78" fmla="*/ 764 w 945"/>
                <a:gd name="T79" fmla="*/ 84 h 167"/>
                <a:gd name="T80" fmla="*/ 879 w 945"/>
                <a:gd name="T81" fmla="*/ 84 h 167"/>
                <a:gd name="T82" fmla="*/ 879 w 945"/>
                <a:gd name="T83" fmla="*/ 84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5" h="167">
                  <a:moveTo>
                    <a:pt x="216" y="84"/>
                  </a:moveTo>
                  <a:lnTo>
                    <a:pt x="234" y="84"/>
                  </a:lnTo>
                  <a:moveTo>
                    <a:pt x="199" y="84"/>
                  </a:moveTo>
                  <a:lnTo>
                    <a:pt x="216" y="84"/>
                  </a:lnTo>
                  <a:moveTo>
                    <a:pt x="17" y="18"/>
                  </a:moveTo>
                  <a:lnTo>
                    <a:pt x="17" y="35"/>
                  </a:lnTo>
                  <a:moveTo>
                    <a:pt x="17" y="0"/>
                  </a:moveTo>
                  <a:lnTo>
                    <a:pt x="17" y="18"/>
                  </a:lnTo>
                  <a:moveTo>
                    <a:pt x="17" y="18"/>
                  </a:moveTo>
                  <a:lnTo>
                    <a:pt x="35" y="18"/>
                  </a:lnTo>
                  <a:moveTo>
                    <a:pt x="0" y="18"/>
                  </a:moveTo>
                  <a:lnTo>
                    <a:pt x="17" y="18"/>
                  </a:lnTo>
                  <a:moveTo>
                    <a:pt x="150" y="18"/>
                  </a:moveTo>
                  <a:lnTo>
                    <a:pt x="150" y="35"/>
                  </a:lnTo>
                  <a:moveTo>
                    <a:pt x="150" y="0"/>
                  </a:moveTo>
                  <a:lnTo>
                    <a:pt x="150" y="18"/>
                  </a:lnTo>
                  <a:moveTo>
                    <a:pt x="150" y="18"/>
                  </a:moveTo>
                  <a:lnTo>
                    <a:pt x="167" y="18"/>
                  </a:lnTo>
                  <a:moveTo>
                    <a:pt x="132" y="18"/>
                  </a:moveTo>
                  <a:lnTo>
                    <a:pt x="150" y="18"/>
                  </a:lnTo>
                  <a:moveTo>
                    <a:pt x="265" y="18"/>
                  </a:moveTo>
                  <a:lnTo>
                    <a:pt x="282" y="18"/>
                  </a:lnTo>
                  <a:moveTo>
                    <a:pt x="150" y="132"/>
                  </a:moveTo>
                  <a:lnTo>
                    <a:pt x="150" y="148"/>
                  </a:lnTo>
                  <a:moveTo>
                    <a:pt x="265" y="150"/>
                  </a:moveTo>
                  <a:lnTo>
                    <a:pt x="282" y="150"/>
                  </a:lnTo>
                  <a:moveTo>
                    <a:pt x="282" y="150"/>
                  </a:moveTo>
                  <a:lnTo>
                    <a:pt x="282" y="163"/>
                  </a:lnTo>
                  <a:moveTo>
                    <a:pt x="415" y="150"/>
                  </a:moveTo>
                  <a:lnTo>
                    <a:pt x="415" y="166"/>
                  </a:lnTo>
                  <a:moveTo>
                    <a:pt x="547" y="150"/>
                  </a:moveTo>
                  <a:lnTo>
                    <a:pt x="547" y="167"/>
                  </a:lnTo>
                  <a:moveTo>
                    <a:pt x="282" y="132"/>
                  </a:moveTo>
                  <a:lnTo>
                    <a:pt x="282" y="150"/>
                  </a:lnTo>
                  <a:moveTo>
                    <a:pt x="282" y="150"/>
                  </a:moveTo>
                  <a:lnTo>
                    <a:pt x="300" y="150"/>
                  </a:lnTo>
                  <a:moveTo>
                    <a:pt x="282" y="18"/>
                  </a:moveTo>
                  <a:lnTo>
                    <a:pt x="282" y="35"/>
                  </a:lnTo>
                  <a:moveTo>
                    <a:pt x="282" y="0"/>
                  </a:moveTo>
                  <a:lnTo>
                    <a:pt x="282" y="18"/>
                  </a:lnTo>
                  <a:moveTo>
                    <a:pt x="282" y="18"/>
                  </a:moveTo>
                  <a:lnTo>
                    <a:pt x="300" y="18"/>
                  </a:lnTo>
                  <a:moveTo>
                    <a:pt x="349" y="84"/>
                  </a:moveTo>
                  <a:lnTo>
                    <a:pt x="349" y="101"/>
                  </a:lnTo>
                  <a:moveTo>
                    <a:pt x="349" y="66"/>
                  </a:moveTo>
                  <a:lnTo>
                    <a:pt x="349" y="84"/>
                  </a:lnTo>
                  <a:moveTo>
                    <a:pt x="349" y="84"/>
                  </a:moveTo>
                  <a:lnTo>
                    <a:pt x="366" y="84"/>
                  </a:lnTo>
                  <a:moveTo>
                    <a:pt x="331" y="84"/>
                  </a:moveTo>
                  <a:lnTo>
                    <a:pt x="349" y="84"/>
                  </a:lnTo>
                  <a:moveTo>
                    <a:pt x="481" y="84"/>
                  </a:moveTo>
                  <a:lnTo>
                    <a:pt x="481" y="101"/>
                  </a:lnTo>
                  <a:moveTo>
                    <a:pt x="481" y="66"/>
                  </a:moveTo>
                  <a:lnTo>
                    <a:pt x="481" y="84"/>
                  </a:lnTo>
                  <a:moveTo>
                    <a:pt x="481" y="84"/>
                  </a:moveTo>
                  <a:lnTo>
                    <a:pt x="499" y="84"/>
                  </a:lnTo>
                  <a:moveTo>
                    <a:pt x="464" y="84"/>
                  </a:moveTo>
                  <a:lnTo>
                    <a:pt x="481" y="84"/>
                  </a:lnTo>
                  <a:moveTo>
                    <a:pt x="614" y="84"/>
                  </a:moveTo>
                  <a:lnTo>
                    <a:pt x="614" y="101"/>
                  </a:lnTo>
                  <a:moveTo>
                    <a:pt x="614" y="66"/>
                  </a:moveTo>
                  <a:lnTo>
                    <a:pt x="614" y="84"/>
                  </a:lnTo>
                  <a:moveTo>
                    <a:pt x="614" y="84"/>
                  </a:moveTo>
                  <a:lnTo>
                    <a:pt x="632" y="84"/>
                  </a:lnTo>
                  <a:moveTo>
                    <a:pt x="596" y="84"/>
                  </a:moveTo>
                  <a:lnTo>
                    <a:pt x="614" y="84"/>
                  </a:lnTo>
                  <a:moveTo>
                    <a:pt x="415" y="18"/>
                  </a:moveTo>
                  <a:lnTo>
                    <a:pt x="415" y="35"/>
                  </a:lnTo>
                  <a:moveTo>
                    <a:pt x="415" y="0"/>
                  </a:moveTo>
                  <a:lnTo>
                    <a:pt x="415" y="18"/>
                  </a:lnTo>
                  <a:moveTo>
                    <a:pt x="415" y="18"/>
                  </a:moveTo>
                  <a:lnTo>
                    <a:pt x="433" y="18"/>
                  </a:lnTo>
                  <a:moveTo>
                    <a:pt x="397" y="18"/>
                  </a:moveTo>
                  <a:lnTo>
                    <a:pt x="415" y="18"/>
                  </a:lnTo>
                  <a:moveTo>
                    <a:pt x="547" y="18"/>
                  </a:moveTo>
                  <a:lnTo>
                    <a:pt x="547" y="35"/>
                  </a:lnTo>
                  <a:moveTo>
                    <a:pt x="547" y="0"/>
                  </a:moveTo>
                  <a:lnTo>
                    <a:pt x="547" y="18"/>
                  </a:lnTo>
                  <a:moveTo>
                    <a:pt x="547" y="18"/>
                  </a:moveTo>
                  <a:lnTo>
                    <a:pt x="565" y="18"/>
                  </a:lnTo>
                  <a:moveTo>
                    <a:pt x="530" y="18"/>
                  </a:moveTo>
                  <a:lnTo>
                    <a:pt x="547" y="18"/>
                  </a:lnTo>
                  <a:moveTo>
                    <a:pt x="662" y="18"/>
                  </a:moveTo>
                  <a:lnTo>
                    <a:pt x="680" y="18"/>
                  </a:lnTo>
                  <a:moveTo>
                    <a:pt x="415" y="132"/>
                  </a:moveTo>
                  <a:lnTo>
                    <a:pt x="415" y="150"/>
                  </a:lnTo>
                  <a:moveTo>
                    <a:pt x="415" y="150"/>
                  </a:moveTo>
                  <a:lnTo>
                    <a:pt x="433" y="150"/>
                  </a:lnTo>
                  <a:moveTo>
                    <a:pt x="397" y="150"/>
                  </a:moveTo>
                  <a:lnTo>
                    <a:pt x="415" y="150"/>
                  </a:lnTo>
                  <a:moveTo>
                    <a:pt x="547" y="132"/>
                  </a:moveTo>
                  <a:lnTo>
                    <a:pt x="547" y="150"/>
                  </a:lnTo>
                  <a:moveTo>
                    <a:pt x="547" y="150"/>
                  </a:moveTo>
                  <a:lnTo>
                    <a:pt x="565" y="150"/>
                  </a:lnTo>
                  <a:moveTo>
                    <a:pt x="530" y="150"/>
                  </a:moveTo>
                  <a:lnTo>
                    <a:pt x="547" y="150"/>
                  </a:lnTo>
                  <a:moveTo>
                    <a:pt x="662" y="150"/>
                  </a:moveTo>
                  <a:lnTo>
                    <a:pt x="680" y="150"/>
                  </a:lnTo>
                  <a:moveTo>
                    <a:pt x="680" y="150"/>
                  </a:moveTo>
                  <a:lnTo>
                    <a:pt x="680" y="167"/>
                  </a:lnTo>
                  <a:moveTo>
                    <a:pt x="813" y="150"/>
                  </a:moveTo>
                  <a:lnTo>
                    <a:pt x="813" y="167"/>
                  </a:lnTo>
                  <a:moveTo>
                    <a:pt x="945" y="150"/>
                  </a:moveTo>
                  <a:lnTo>
                    <a:pt x="945" y="163"/>
                  </a:lnTo>
                  <a:moveTo>
                    <a:pt x="680" y="132"/>
                  </a:moveTo>
                  <a:lnTo>
                    <a:pt x="680" y="150"/>
                  </a:lnTo>
                  <a:moveTo>
                    <a:pt x="680" y="150"/>
                  </a:moveTo>
                  <a:lnTo>
                    <a:pt x="697" y="150"/>
                  </a:lnTo>
                  <a:moveTo>
                    <a:pt x="680" y="18"/>
                  </a:moveTo>
                  <a:lnTo>
                    <a:pt x="680" y="35"/>
                  </a:lnTo>
                  <a:moveTo>
                    <a:pt x="680" y="0"/>
                  </a:moveTo>
                  <a:lnTo>
                    <a:pt x="680" y="18"/>
                  </a:lnTo>
                  <a:moveTo>
                    <a:pt x="680" y="18"/>
                  </a:moveTo>
                  <a:lnTo>
                    <a:pt x="697" y="18"/>
                  </a:lnTo>
                  <a:moveTo>
                    <a:pt x="746" y="84"/>
                  </a:moveTo>
                  <a:lnTo>
                    <a:pt x="746" y="101"/>
                  </a:lnTo>
                  <a:moveTo>
                    <a:pt x="746" y="66"/>
                  </a:moveTo>
                  <a:lnTo>
                    <a:pt x="746" y="84"/>
                  </a:lnTo>
                  <a:moveTo>
                    <a:pt x="746" y="84"/>
                  </a:moveTo>
                  <a:lnTo>
                    <a:pt x="764" y="84"/>
                  </a:lnTo>
                  <a:moveTo>
                    <a:pt x="729" y="84"/>
                  </a:moveTo>
                  <a:lnTo>
                    <a:pt x="746" y="84"/>
                  </a:lnTo>
                  <a:moveTo>
                    <a:pt x="879" y="84"/>
                  </a:moveTo>
                  <a:lnTo>
                    <a:pt x="879" y="101"/>
                  </a:lnTo>
                  <a:moveTo>
                    <a:pt x="879" y="66"/>
                  </a:moveTo>
                  <a:lnTo>
                    <a:pt x="879" y="84"/>
                  </a:lnTo>
                  <a:moveTo>
                    <a:pt x="879" y="84"/>
                  </a:moveTo>
                  <a:lnTo>
                    <a:pt x="896" y="84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9" name="Freeform 78"/>
            <p:cNvSpPr>
              <a:spLocks noEditPoints="1"/>
            </p:cNvSpPr>
            <p:nvPr/>
          </p:nvSpPr>
          <p:spPr bwMode="auto">
            <a:xfrm>
              <a:off x="7035800" y="1344613"/>
              <a:ext cx="3340100" cy="138113"/>
            </a:xfrm>
            <a:custGeom>
              <a:avLst/>
              <a:gdLst>
                <a:gd name="T0" fmla="*/ 8321 w 8537"/>
                <a:gd name="T1" fmla="*/ 84 h 352"/>
                <a:gd name="T2" fmla="*/ 8321 w 8537"/>
                <a:gd name="T3" fmla="*/ 84 h 352"/>
                <a:gd name="T4" fmla="*/ 8303 w 8537"/>
                <a:gd name="T5" fmla="*/ 84 h 352"/>
                <a:gd name="T6" fmla="*/ 8122 w 8537"/>
                <a:gd name="T7" fmla="*/ 35 h 352"/>
                <a:gd name="T8" fmla="*/ 8122 w 8537"/>
                <a:gd name="T9" fmla="*/ 18 h 352"/>
                <a:gd name="T10" fmla="*/ 8122 w 8537"/>
                <a:gd name="T11" fmla="*/ 18 h 352"/>
                <a:gd name="T12" fmla="*/ 8254 w 8537"/>
                <a:gd name="T13" fmla="*/ 0 h 352"/>
                <a:gd name="T14" fmla="*/ 8272 w 8537"/>
                <a:gd name="T15" fmla="*/ 18 h 352"/>
                <a:gd name="T16" fmla="*/ 8369 w 8537"/>
                <a:gd name="T17" fmla="*/ 18 h 352"/>
                <a:gd name="T18" fmla="*/ 8122 w 8537"/>
                <a:gd name="T19" fmla="*/ 150 h 352"/>
                <a:gd name="T20" fmla="*/ 8104 w 8537"/>
                <a:gd name="T21" fmla="*/ 150 h 352"/>
                <a:gd name="T22" fmla="*/ 8254 w 8537"/>
                <a:gd name="T23" fmla="*/ 150 h 352"/>
                <a:gd name="T24" fmla="*/ 8237 w 8537"/>
                <a:gd name="T25" fmla="*/ 150 h 352"/>
                <a:gd name="T26" fmla="*/ 8386 w 8537"/>
                <a:gd name="T27" fmla="*/ 145 h 352"/>
                <a:gd name="T28" fmla="*/ 8386 w 8537"/>
                <a:gd name="T29" fmla="*/ 0 h 352"/>
                <a:gd name="T30" fmla="*/ 8404 w 8537"/>
                <a:gd name="T31" fmla="*/ 18 h 352"/>
                <a:gd name="T32" fmla="*/ 8453 w 8537"/>
                <a:gd name="T33" fmla="*/ 66 h 352"/>
                <a:gd name="T34" fmla="*/ 8471 w 8537"/>
                <a:gd name="T35" fmla="*/ 84 h 352"/>
                <a:gd name="T36" fmla="*/ 8519 w 8537"/>
                <a:gd name="T37" fmla="*/ 18 h 352"/>
                <a:gd name="T38" fmla="*/ 8519 w 8537"/>
                <a:gd name="T39" fmla="*/ 18 h 352"/>
                <a:gd name="T40" fmla="*/ 8502 w 8537"/>
                <a:gd name="T41" fmla="*/ 18 h 352"/>
                <a:gd name="T42" fmla="*/ 66 w 8537"/>
                <a:gd name="T43" fmla="*/ 352 h 352"/>
                <a:gd name="T44" fmla="*/ 66 w 8537"/>
                <a:gd name="T45" fmla="*/ 335 h 352"/>
                <a:gd name="T46" fmla="*/ 66 w 8537"/>
                <a:gd name="T47" fmla="*/ 335 h 352"/>
                <a:gd name="T48" fmla="*/ 199 w 8537"/>
                <a:gd name="T49" fmla="*/ 317 h 352"/>
                <a:gd name="T50" fmla="*/ 216 w 8537"/>
                <a:gd name="T51" fmla="*/ 335 h 352"/>
                <a:gd name="T52" fmla="*/ 0 w 8537"/>
                <a:gd name="T53" fmla="*/ 268 h 352"/>
                <a:gd name="T54" fmla="*/ 133 w 8537"/>
                <a:gd name="T55" fmla="*/ 286 h 352"/>
                <a:gd name="T56" fmla="*/ 66 w 8537"/>
                <a:gd name="T57" fmla="*/ 184 h 352"/>
                <a:gd name="T58" fmla="*/ 84 w 8537"/>
                <a:gd name="T59" fmla="*/ 202 h 352"/>
                <a:gd name="T60" fmla="*/ 199 w 8537"/>
                <a:gd name="T61" fmla="*/ 202 h 352"/>
                <a:gd name="T62" fmla="*/ 199 w 8537"/>
                <a:gd name="T63" fmla="*/ 202 h 352"/>
                <a:gd name="T64" fmla="*/ 181 w 8537"/>
                <a:gd name="T65" fmla="*/ 202 h 352"/>
                <a:gd name="T66" fmla="*/ 133 w 8537"/>
                <a:gd name="T67" fmla="*/ 153 h 352"/>
                <a:gd name="T68" fmla="*/ 133 w 8537"/>
                <a:gd name="T69" fmla="*/ 136 h 352"/>
                <a:gd name="T70" fmla="*/ 133 w 8537"/>
                <a:gd name="T71" fmla="*/ 136 h 352"/>
                <a:gd name="T72" fmla="*/ 66 w 8537"/>
                <a:gd name="T73" fmla="*/ 69 h 352"/>
                <a:gd name="T74" fmla="*/ 66 w 8537"/>
                <a:gd name="T75" fmla="*/ 69 h 352"/>
                <a:gd name="T76" fmla="*/ 49 w 8537"/>
                <a:gd name="T77" fmla="*/ 69 h 352"/>
                <a:gd name="T78" fmla="*/ 199 w 8537"/>
                <a:gd name="T79" fmla="*/ 87 h 352"/>
                <a:gd name="T80" fmla="*/ 199 w 8537"/>
                <a:gd name="T81" fmla="*/ 69 h 352"/>
                <a:gd name="T82" fmla="*/ 199 w 8537"/>
                <a:gd name="T83" fmla="*/ 6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537" h="352">
                  <a:moveTo>
                    <a:pt x="8170" y="84"/>
                  </a:moveTo>
                  <a:lnTo>
                    <a:pt x="8188" y="84"/>
                  </a:lnTo>
                  <a:moveTo>
                    <a:pt x="8321" y="84"/>
                  </a:moveTo>
                  <a:lnTo>
                    <a:pt x="8321" y="101"/>
                  </a:lnTo>
                  <a:moveTo>
                    <a:pt x="8321" y="66"/>
                  </a:moveTo>
                  <a:lnTo>
                    <a:pt x="8321" y="84"/>
                  </a:lnTo>
                  <a:moveTo>
                    <a:pt x="8321" y="84"/>
                  </a:moveTo>
                  <a:lnTo>
                    <a:pt x="8338" y="84"/>
                  </a:lnTo>
                  <a:moveTo>
                    <a:pt x="8303" y="84"/>
                  </a:moveTo>
                  <a:lnTo>
                    <a:pt x="8321" y="84"/>
                  </a:lnTo>
                  <a:moveTo>
                    <a:pt x="8122" y="18"/>
                  </a:moveTo>
                  <a:lnTo>
                    <a:pt x="8122" y="35"/>
                  </a:lnTo>
                  <a:moveTo>
                    <a:pt x="8122" y="0"/>
                  </a:moveTo>
                  <a:lnTo>
                    <a:pt x="8122" y="18"/>
                  </a:lnTo>
                  <a:moveTo>
                    <a:pt x="8122" y="18"/>
                  </a:moveTo>
                  <a:lnTo>
                    <a:pt x="8139" y="18"/>
                  </a:lnTo>
                  <a:moveTo>
                    <a:pt x="8104" y="18"/>
                  </a:moveTo>
                  <a:lnTo>
                    <a:pt x="8122" y="18"/>
                  </a:lnTo>
                  <a:moveTo>
                    <a:pt x="8254" y="18"/>
                  </a:moveTo>
                  <a:lnTo>
                    <a:pt x="8254" y="35"/>
                  </a:lnTo>
                  <a:moveTo>
                    <a:pt x="8254" y="0"/>
                  </a:moveTo>
                  <a:lnTo>
                    <a:pt x="8254" y="18"/>
                  </a:lnTo>
                  <a:moveTo>
                    <a:pt x="8254" y="18"/>
                  </a:moveTo>
                  <a:lnTo>
                    <a:pt x="8272" y="18"/>
                  </a:lnTo>
                  <a:moveTo>
                    <a:pt x="8237" y="18"/>
                  </a:moveTo>
                  <a:lnTo>
                    <a:pt x="8254" y="18"/>
                  </a:lnTo>
                  <a:moveTo>
                    <a:pt x="8369" y="18"/>
                  </a:moveTo>
                  <a:lnTo>
                    <a:pt x="8386" y="18"/>
                  </a:lnTo>
                  <a:moveTo>
                    <a:pt x="8122" y="132"/>
                  </a:moveTo>
                  <a:lnTo>
                    <a:pt x="8122" y="150"/>
                  </a:lnTo>
                  <a:moveTo>
                    <a:pt x="8122" y="150"/>
                  </a:moveTo>
                  <a:lnTo>
                    <a:pt x="8139" y="150"/>
                  </a:lnTo>
                  <a:moveTo>
                    <a:pt x="8104" y="150"/>
                  </a:moveTo>
                  <a:lnTo>
                    <a:pt x="8122" y="150"/>
                  </a:lnTo>
                  <a:moveTo>
                    <a:pt x="8254" y="132"/>
                  </a:moveTo>
                  <a:lnTo>
                    <a:pt x="8254" y="150"/>
                  </a:lnTo>
                  <a:moveTo>
                    <a:pt x="8254" y="150"/>
                  </a:moveTo>
                  <a:lnTo>
                    <a:pt x="8272" y="150"/>
                  </a:lnTo>
                  <a:moveTo>
                    <a:pt x="8237" y="150"/>
                  </a:moveTo>
                  <a:lnTo>
                    <a:pt x="8254" y="150"/>
                  </a:lnTo>
                  <a:moveTo>
                    <a:pt x="8386" y="132"/>
                  </a:moveTo>
                  <a:lnTo>
                    <a:pt x="8386" y="145"/>
                  </a:lnTo>
                  <a:moveTo>
                    <a:pt x="8386" y="18"/>
                  </a:moveTo>
                  <a:lnTo>
                    <a:pt x="8386" y="35"/>
                  </a:lnTo>
                  <a:moveTo>
                    <a:pt x="8386" y="0"/>
                  </a:moveTo>
                  <a:lnTo>
                    <a:pt x="8386" y="18"/>
                  </a:lnTo>
                  <a:moveTo>
                    <a:pt x="8386" y="18"/>
                  </a:moveTo>
                  <a:lnTo>
                    <a:pt x="8404" y="18"/>
                  </a:lnTo>
                  <a:moveTo>
                    <a:pt x="8453" y="84"/>
                  </a:moveTo>
                  <a:lnTo>
                    <a:pt x="8453" y="101"/>
                  </a:lnTo>
                  <a:moveTo>
                    <a:pt x="8453" y="66"/>
                  </a:moveTo>
                  <a:lnTo>
                    <a:pt x="8453" y="84"/>
                  </a:lnTo>
                  <a:moveTo>
                    <a:pt x="8453" y="84"/>
                  </a:moveTo>
                  <a:lnTo>
                    <a:pt x="8471" y="84"/>
                  </a:lnTo>
                  <a:moveTo>
                    <a:pt x="8435" y="84"/>
                  </a:moveTo>
                  <a:lnTo>
                    <a:pt x="8453" y="84"/>
                  </a:lnTo>
                  <a:moveTo>
                    <a:pt x="8519" y="18"/>
                  </a:moveTo>
                  <a:lnTo>
                    <a:pt x="8519" y="35"/>
                  </a:lnTo>
                  <a:moveTo>
                    <a:pt x="8519" y="0"/>
                  </a:moveTo>
                  <a:lnTo>
                    <a:pt x="8519" y="18"/>
                  </a:lnTo>
                  <a:moveTo>
                    <a:pt x="8519" y="18"/>
                  </a:moveTo>
                  <a:lnTo>
                    <a:pt x="8537" y="18"/>
                  </a:lnTo>
                  <a:moveTo>
                    <a:pt x="8502" y="18"/>
                  </a:moveTo>
                  <a:lnTo>
                    <a:pt x="8519" y="18"/>
                  </a:lnTo>
                  <a:moveTo>
                    <a:pt x="66" y="335"/>
                  </a:moveTo>
                  <a:lnTo>
                    <a:pt x="66" y="352"/>
                  </a:lnTo>
                  <a:moveTo>
                    <a:pt x="66" y="317"/>
                  </a:moveTo>
                  <a:lnTo>
                    <a:pt x="66" y="335"/>
                  </a:lnTo>
                  <a:moveTo>
                    <a:pt x="66" y="335"/>
                  </a:moveTo>
                  <a:lnTo>
                    <a:pt x="84" y="335"/>
                  </a:lnTo>
                  <a:moveTo>
                    <a:pt x="49" y="335"/>
                  </a:moveTo>
                  <a:lnTo>
                    <a:pt x="66" y="335"/>
                  </a:lnTo>
                  <a:moveTo>
                    <a:pt x="199" y="335"/>
                  </a:moveTo>
                  <a:lnTo>
                    <a:pt x="199" y="352"/>
                  </a:lnTo>
                  <a:moveTo>
                    <a:pt x="199" y="317"/>
                  </a:moveTo>
                  <a:lnTo>
                    <a:pt x="199" y="335"/>
                  </a:lnTo>
                  <a:moveTo>
                    <a:pt x="199" y="335"/>
                  </a:moveTo>
                  <a:lnTo>
                    <a:pt x="216" y="335"/>
                  </a:lnTo>
                  <a:moveTo>
                    <a:pt x="181" y="335"/>
                  </a:moveTo>
                  <a:lnTo>
                    <a:pt x="199" y="335"/>
                  </a:lnTo>
                  <a:moveTo>
                    <a:pt x="0" y="268"/>
                  </a:moveTo>
                  <a:lnTo>
                    <a:pt x="0" y="286"/>
                  </a:lnTo>
                  <a:moveTo>
                    <a:pt x="133" y="268"/>
                  </a:moveTo>
                  <a:lnTo>
                    <a:pt x="133" y="286"/>
                  </a:lnTo>
                  <a:moveTo>
                    <a:pt x="66" y="202"/>
                  </a:moveTo>
                  <a:lnTo>
                    <a:pt x="66" y="219"/>
                  </a:lnTo>
                  <a:moveTo>
                    <a:pt x="66" y="184"/>
                  </a:moveTo>
                  <a:lnTo>
                    <a:pt x="66" y="202"/>
                  </a:lnTo>
                  <a:moveTo>
                    <a:pt x="66" y="202"/>
                  </a:moveTo>
                  <a:lnTo>
                    <a:pt x="84" y="202"/>
                  </a:lnTo>
                  <a:moveTo>
                    <a:pt x="49" y="202"/>
                  </a:moveTo>
                  <a:lnTo>
                    <a:pt x="66" y="202"/>
                  </a:lnTo>
                  <a:moveTo>
                    <a:pt x="199" y="202"/>
                  </a:moveTo>
                  <a:lnTo>
                    <a:pt x="199" y="219"/>
                  </a:lnTo>
                  <a:moveTo>
                    <a:pt x="199" y="184"/>
                  </a:moveTo>
                  <a:lnTo>
                    <a:pt x="199" y="202"/>
                  </a:lnTo>
                  <a:moveTo>
                    <a:pt x="199" y="202"/>
                  </a:moveTo>
                  <a:lnTo>
                    <a:pt x="216" y="202"/>
                  </a:lnTo>
                  <a:moveTo>
                    <a:pt x="181" y="202"/>
                  </a:moveTo>
                  <a:lnTo>
                    <a:pt x="199" y="202"/>
                  </a:lnTo>
                  <a:moveTo>
                    <a:pt x="133" y="136"/>
                  </a:moveTo>
                  <a:lnTo>
                    <a:pt x="133" y="153"/>
                  </a:lnTo>
                  <a:moveTo>
                    <a:pt x="133" y="118"/>
                  </a:moveTo>
                  <a:lnTo>
                    <a:pt x="133" y="136"/>
                  </a:lnTo>
                  <a:moveTo>
                    <a:pt x="133" y="136"/>
                  </a:moveTo>
                  <a:lnTo>
                    <a:pt x="150" y="136"/>
                  </a:lnTo>
                  <a:moveTo>
                    <a:pt x="115" y="136"/>
                  </a:moveTo>
                  <a:lnTo>
                    <a:pt x="133" y="136"/>
                  </a:lnTo>
                  <a:moveTo>
                    <a:pt x="247" y="136"/>
                  </a:moveTo>
                  <a:lnTo>
                    <a:pt x="265" y="136"/>
                  </a:lnTo>
                  <a:moveTo>
                    <a:pt x="66" y="69"/>
                  </a:moveTo>
                  <a:lnTo>
                    <a:pt x="66" y="87"/>
                  </a:lnTo>
                  <a:moveTo>
                    <a:pt x="66" y="52"/>
                  </a:moveTo>
                  <a:lnTo>
                    <a:pt x="66" y="69"/>
                  </a:lnTo>
                  <a:moveTo>
                    <a:pt x="66" y="69"/>
                  </a:moveTo>
                  <a:lnTo>
                    <a:pt x="84" y="69"/>
                  </a:lnTo>
                  <a:moveTo>
                    <a:pt x="49" y="69"/>
                  </a:moveTo>
                  <a:lnTo>
                    <a:pt x="66" y="69"/>
                  </a:lnTo>
                  <a:moveTo>
                    <a:pt x="199" y="69"/>
                  </a:moveTo>
                  <a:lnTo>
                    <a:pt x="199" y="87"/>
                  </a:lnTo>
                  <a:moveTo>
                    <a:pt x="199" y="52"/>
                  </a:moveTo>
                  <a:lnTo>
                    <a:pt x="199" y="69"/>
                  </a:lnTo>
                  <a:moveTo>
                    <a:pt x="199" y="69"/>
                  </a:moveTo>
                  <a:lnTo>
                    <a:pt x="216" y="69"/>
                  </a:lnTo>
                  <a:moveTo>
                    <a:pt x="181" y="69"/>
                  </a:moveTo>
                  <a:lnTo>
                    <a:pt x="199" y="69"/>
                  </a:lnTo>
                  <a:moveTo>
                    <a:pt x="133" y="3"/>
                  </a:moveTo>
                  <a:lnTo>
                    <a:pt x="133" y="21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0" name="Freeform 79"/>
            <p:cNvSpPr>
              <a:spLocks noEditPoints="1"/>
            </p:cNvSpPr>
            <p:nvPr/>
          </p:nvSpPr>
          <p:spPr bwMode="auto">
            <a:xfrm>
              <a:off x="7032625" y="1339851"/>
              <a:ext cx="106362" cy="109538"/>
            </a:xfrm>
            <a:custGeom>
              <a:avLst/>
              <a:gdLst>
                <a:gd name="T0" fmla="*/ 8 w 273"/>
                <a:gd name="T1" fmla="*/ 265 h 282"/>
                <a:gd name="T2" fmla="*/ 8 w 273"/>
                <a:gd name="T3" fmla="*/ 282 h 282"/>
                <a:gd name="T4" fmla="*/ 8 w 273"/>
                <a:gd name="T5" fmla="*/ 282 h 282"/>
                <a:gd name="T6" fmla="*/ 25 w 273"/>
                <a:gd name="T7" fmla="*/ 282 h 282"/>
                <a:gd name="T8" fmla="*/ 0 w 273"/>
                <a:gd name="T9" fmla="*/ 282 h 282"/>
                <a:gd name="T10" fmla="*/ 8 w 273"/>
                <a:gd name="T11" fmla="*/ 282 h 282"/>
                <a:gd name="T12" fmla="*/ 141 w 273"/>
                <a:gd name="T13" fmla="*/ 265 h 282"/>
                <a:gd name="T14" fmla="*/ 141 w 273"/>
                <a:gd name="T15" fmla="*/ 282 h 282"/>
                <a:gd name="T16" fmla="*/ 141 w 273"/>
                <a:gd name="T17" fmla="*/ 282 h 282"/>
                <a:gd name="T18" fmla="*/ 158 w 273"/>
                <a:gd name="T19" fmla="*/ 282 h 282"/>
                <a:gd name="T20" fmla="*/ 123 w 273"/>
                <a:gd name="T21" fmla="*/ 282 h 282"/>
                <a:gd name="T22" fmla="*/ 141 w 273"/>
                <a:gd name="T23" fmla="*/ 282 h 282"/>
                <a:gd name="T24" fmla="*/ 255 w 273"/>
                <a:gd name="T25" fmla="*/ 282 h 282"/>
                <a:gd name="T26" fmla="*/ 273 w 273"/>
                <a:gd name="T27" fmla="*/ 282 h 282"/>
                <a:gd name="T28" fmla="*/ 141 w 273"/>
                <a:gd name="T29" fmla="*/ 0 h 282"/>
                <a:gd name="T30" fmla="*/ 141 w 273"/>
                <a:gd name="T31" fmla="*/ 17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3" h="282">
                  <a:moveTo>
                    <a:pt x="8" y="265"/>
                  </a:moveTo>
                  <a:lnTo>
                    <a:pt x="8" y="282"/>
                  </a:lnTo>
                  <a:moveTo>
                    <a:pt x="8" y="282"/>
                  </a:moveTo>
                  <a:lnTo>
                    <a:pt x="25" y="282"/>
                  </a:lnTo>
                  <a:moveTo>
                    <a:pt x="0" y="282"/>
                  </a:moveTo>
                  <a:lnTo>
                    <a:pt x="8" y="282"/>
                  </a:lnTo>
                  <a:moveTo>
                    <a:pt x="141" y="265"/>
                  </a:moveTo>
                  <a:lnTo>
                    <a:pt x="141" y="282"/>
                  </a:lnTo>
                  <a:moveTo>
                    <a:pt x="141" y="282"/>
                  </a:moveTo>
                  <a:lnTo>
                    <a:pt x="158" y="282"/>
                  </a:lnTo>
                  <a:moveTo>
                    <a:pt x="123" y="282"/>
                  </a:moveTo>
                  <a:lnTo>
                    <a:pt x="141" y="282"/>
                  </a:lnTo>
                  <a:moveTo>
                    <a:pt x="255" y="282"/>
                  </a:moveTo>
                  <a:lnTo>
                    <a:pt x="273" y="282"/>
                  </a:lnTo>
                  <a:moveTo>
                    <a:pt x="141" y="0"/>
                  </a:moveTo>
                  <a:lnTo>
                    <a:pt x="141" y="17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1" name="Freeform 80"/>
            <p:cNvSpPr>
              <a:spLocks noEditPoints="1"/>
            </p:cNvSpPr>
            <p:nvPr/>
          </p:nvSpPr>
          <p:spPr bwMode="auto">
            <a:xfrm>
              <a:off x="7080250" y="1346201"/>
              <a:ext cx="214312" cy="136525"/>
            </a:xfrm>
            <a:custGeom>
              <a:avLst/>
              <a:gdLst>
                <a:gd name="T0" fmla="*/ 0 w 548"/>
                <a:gd name="T1" fmla="*/ 0 h 349"/>
                <a:gd name="T2" fmla="*/ 150 w 548"/>
                <a:gd name="T3" fmla="*/ 0 h 349"/>
                <a:gd name="T4" fmla="*/ 216 w 548"/>
                <a:gd name="T5" fmla="*/ 332 h 349"/>
                <a:gd name="T6" fmla="*/ 216 w 548"/>
                <a:gd name="T7" fmla="*/ 332 h 349"/>
                <a:gd name="T8" fmla="*/ 199 w 548"/>
                <a:gd name="T9" fmla="*/ 332 h 349"/>
                <a:gd name="T10" fmla="*/ 349 w 548"/>
                <a:gd name="T11" fmla="*/ 349 h 349"/>
                <a:gd name="T12" fmla="*/ 349 w 548"/>
                <a:gd name="T13" fmla="*/ 332 h 349"/>
                <a:gd name="T14" fmla="*/ 349 w 548"/>
                <a:gd name="T15" fmla="*/ 332 h 349"/>
                <a:gd name="T16" fmla="*/ 481 w 548"/>
                <a:gd name="T17" fmla="*/ 314 h 349"/>
                <a:gd name="T18" fmla="*/ 499 w 548"/>
                <a:gd name="T19" fmla="*/ 332 h 349"/>
                <a:gd name="T20" fmla="*/ 282 w 548"/>
                <a:gd name="T21" fmla="*/ 265 h 349"/>
                <a:gd name="T22" fmla="*/ 415 w 548"/>
                <a:gd name="T23" fmla="*/ 283 h 349"/>
                <a:gd name="T24" fmla="*/ 150 w 548"/>
                <a:gd name="T25" fmla="*/ 265 h 349"/>
                <a:gd name="T26" fmla="*/ 150 w 548"/>
                <a:gd name="T27" fmla="*/ 150 h 349"/>
                <a:gd name="T28" fmla="*/ 150 w 548"/>
                <a:gd name="T29" fmla="*/ 133 h 349"/>
                <a:gd name="T30" fmla="*/ 150 w 548"/>
                <a:gd name="T31" fmla="*/ 18 h 349"/>
                <a:gd name="T32" fmla="*/ 216 w 548"/>
                <a:gd name="T33" fmla="*/ 181 h 349"/>
                <a:gd name="T34" fmla="*/ 234 w 548"/>
                <a:gd name="T35" fmla="*/ 199 h 349"/>
                <a:gd name="T36" fmla="*/ 349 w 548"/>
                <a:gd name="T37" fmla="*/ 199 h 349"/>
                <a:gd name="T38" fmla="*/ 349 w 548"/>
                <a:gd name="T39" fmla="*/ 199 h 349"/>
                <a:gd name="T40" fmla="*/ 331 w 548"/>
                <a:gd name="T41" fmla="*/ 199 h 349"/>
                <a:gd name="T42" fmla="*/ 481 w 548"/>
                <a:gd name="T43" fmla="*/ 216 h 349"/>
                <a:gd name="T44" fmla="*/ 481 w 548"/>
                <a:gd name="T45" fmla="*/ 199 h 349"/>
                <a:gd name="T46" fmla="*/ 481 w 548"/>
                <a:gd name="T47" fmla="*/ 199 h 349"/>
                <a:gd name="T48" fmla="*/ 282 w 548"/>
                <a:gd name="T49" fmla="*/ 115 h 349"/>
                <a:gd name="T50" fmla="*/ 300 w 548"/>
                <a:gd name="T51" fmla="*/ 133 h 349"/>
                <a:gd name="T52" fmla="*/ 415 w 548"/>
                <a:gd name="T53" fmla="*/ 133 h 349"/>
                <a:gd name="T54" fmla="*/ 415 w 548"/>
                <a:gd name="T55" fmla="*/ 133 h 349"/>
                <a:gd name="T56" fmla="*/ 398 w 548"/>
                <a:gd name="T57" fmla="*/ 133 h 349"/>
                <a:gd name="T58" fmla="*/ 548 w 548"/>
                <a:gd name="T59" fmla="*/ 133 h 349"/>
                <a:gd name="T60" fmla="*/ 216 w 548"/>
                <a:gd name="T61" fmla="*/ 49 h 349"/>
                <a:gd name="T62" fmla="*/ 234 w 548"/>
                <a:gd name="T63" fmla="*/ 66 h 349"/>
                <a:gd name="T64" fmla="*/ 349 w 548"/>
                <a:gd name="T65" fmla="*/ 66 h 349"/>
                <a:gd name="T66" fmla="*/ 349 w 548"/>
                <a:gd name="T67" fmla="*/ 66 h 349"/>
                <a:gd name="T68" fmla="*/ 331 w 548"/>
                <a:gd name="T69" fmla="*/ 66 h 349"/>
                <a:gd name="T70" fmla="*/ 481 w 548"/>
                <a:gd name="T71" fmla="*/ 84 h 349"/>
                <a:gd name="T72" fmla="*/ 481 w 548"/>
                <a:gd name="T73" fmla="*/ 66 h 349"/>
                <a:gd name="T74" fmla="*/ 481 w 548"/>
                <a:gd name="T75" fmla="*/ 66 h 349"/>
                <a:gd name="T76" fmla="*/ 415 w 548"/>
                <a:gd name="T77" fmla="*/ 0 h 349"/>
                <a:gd name="T78" fmla="*/ 282 w 548"/>
                <a:gd name="T79" fmla="*/ 265 h 349"/>
                <a:gd name="T80" fmla="*/ 265 w 548"/>
                <a:gd name="T81" fmla="*/ 265 h 349"/>
                <a:gd name="T82" fmla="*/ 415 w 548"/>
                <a:gd name="T83" fmla="*/ 265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48" h="349">
                  <a:moveTo>
                    <a:pt x="18" y="0"/>
                  </a:moveTo>
                  <a:lnTo>
                    <a:pt x="35" y="0"/>
                  </a:lnTo>
                  <a:moveTo>
                    <a:pt x="0" y="0"/>
                  </a:moveTo>
                  <a:lnTo>
                    <a:pt x="18" y="0"/>
                  </a:lnTo>
                  <a:moveTo>
                    <a:pt x="132" y="0"/>
                  </a:moveTo>
                  <a:lnTo>
                    <a:pt x="150" y="0"/>
                  </a:lnTo>
                  <a:moveTo>
                    <a:pt x="150" y="265"/>
                  </a:moveTo>
                  <a:lnTo>
                    <a:pt x="150" y="283"/>
                  </a:lnTo>
                  <a:moveTo>
                    <a:pt x="216" y="332"/>
                  </a:moveTo>
                  <a:lnTo>
                    <a:pt x="216" y="349"/>
                  </a:lnTo>
                  <a:moveTo>
                    <a:pt x="216" y="314"/>
                  </a:moveTo>
                  <a:lnTo>
                    <a:pt x="216" y="332"/>
                  </a:lnTo>
                  <a:moveTo>
                    <a:pt x="216" y="332"/>
                  </a:moveTo>
                  <a:lnTo>
                    <a:pt x="234" y="332"/>
                  </a:lnTo>
                  <a:moveTo>
                    <a:pt x="199" y="332"/>
                  </a:moveTo>
                  <a:lnTo>
                    <a:pt x="216" y="332"/>
                  </a:lnTo>
                  <a:moveTo>
                    <a:pt x="349" y="332"/>
                  </a:moveTo>
                  <a:lnTo>
                    <a:pt x="349" y="349"/>
                  </a:lnTo>
                  <a:moveTo>
                    <a:pt x="349" y="314"/>
                  </a:moveTo>
                  <a:lnTo>
                    <a:pt x="349" y="332"/>
                  </a:lnTo>
                  <a:moveTo>
                    <a:pt x="349" y="332"/>
                  </a:moveTo>
                  <a:lnTo>
                    <a:pt x="366" y="332"/>
                  </a:lnTo>
                  <a:moveTo>
                    <a:pt x="331" y="332"/>
                  </a:moveTo>
                  <a:lnTo>
                    <a:pt x="349" y="332"/>
                  </a:lnTo>
                  <a:moveTo>
                    <a:pt x="481" y="332"/>
                  </a:moveTo>
                  <a:lnTo>
                    <a:pt x="481" y="349"/>
                  </a:lnTo>
                  <a:moveTo>
                    <a:pt x="481" y="314"/>
                  </a:moveTo>
                  <a:lnTo>
                    <a:pt x="481" y="332"/>
                  </a:lnTo>
                  <a:moveTo>
                    <a:pt x="481" y="332"/>
                  </a:moveTo>
                  <a:lnTo>
                    <a:pt x="499" y="332"/>
                  </a:lnTo>
                  <a:moveTo>
                    <a:pt x="464" y="332"/>
                  </a:moveTo>
                  <a:lnTo>
                    <a:pt x="481" y="332"/>
                  </a:lnTo>
                  <a:moveTo>
                    <a:pt x="282" y="265"/>
                  </a:moveTo>
                  <a:lnTo>
                    <a:pt x="282" y="283"/>
                  </a:lnTo>
                  <a:moveTo>
                    <a:pt x="415" y="265"/>
                  </a:moveTo>
                  <a:lnTo>
                    <a:pt x="415" y="283"/>
                  </a:lnTo>
                  <a:moveTo>
                    <a:pt x="150" y="248"/>
                  </a:moveTo>
                  <a:lnTo>
                    <a:pt x="150" y="265"/>
                  </a:lnTo>
                  <a:moveTo>
                    <a:pt x="150" y="265"/>
                  </a:moveTo>
                  <a:lnTo>
                    <a:pt x="167" y="265"/>
                  </a:lnTo>
                  <a:moveTo>
                    <a:pt x="150" y="133"/>
                  </a:moveTo>
                  <a:lnTo>
                    <a:pt x="150" y="150"/>
                  </a:lnTo>
                  <a:moveTo>
                    <a:pt x="150" y="115"/>
                  </a:moveTo>
                  <a:lnTo>
                    <a:pt x="150" y="133"/>
                  </a:lnTo>
                  <a:moveTo>
                    <a:pt x="150" y="133"/>
                  </a:moveTo>
                  <a:lnTo>
                    <a:pt x="167" y="133"/>
                  </a:lnTo>
                  <a:moveTo>
                    <a:pt x="150" y="0"/>
                  </a:moveTo>
                  <a:lnTo>
                    <a:pt x="150" y="18"/>
                  </a:lnTo>
                  <a:moveTo>
                    <a:pt x="216" y="199"/>
                  </a:moveTo>
                  <a:lnTo>
                    <a:pt x="216" y="216"/>
                  </a:lnTo>
                  <a:moveTo>
                    <a:pt x="216" y="181"/>
                  </a:moveTo>
                  <a:lnTo>
                    <a:pt x="216" y="199"/>
                  </a:lnTo>
                  <a:moveTo>
                    <a:pt x="216" y="199"/>
                  </a:moveTo>
                  <a:lnTo>
                    <a:pt x="234" y="199"/>
                  </a:lnTo>
                  <a:moveTo>
                    <a:pt x="199" y="199"/>
                  </a:moveTo>
                  <a:lnTo>
                    <a:pt x="216" y="199"/>
                  </a:lnTo>
                  <a:moveTo>
                    <a:pt x="349" y="199"/>
                  </a:moveTo>
                  <a:lnTo>
                    <a:pt x="349" y="216"/>
                  </a:lnTo>
                  <a:moveTo>
                    <a:pt x="349" y="181"/>
                  </a:moveTo>
                  <a:lnTo>
                    <a:pt x="349" y="199"/>
                  </a:lnTo>
                  <a:moveTo>
                    <a:pt x="349" y="199"/>
                  </a:moveTo>
                  <a:lnTo>
                    <a:pt x="366" y="199"/>
                  </a:lnTo>
                  <a:moveTo>
                    <a:pt x="331" y="199"/>
                  </a:moveTo>
                  <a:lnTo>
                    <a:pt x="349" y="199"/>
                  </a:lnTo>
                  <a:moveTo>
                    <a:pt x="481" y="199"/>
                  </a:moveTo>
                  <a:lnTo>
                    <a:pt x="481" y="216"/>
                  </a:lnTo>
                  <a:moveTo>
                    <a:pt x="481" y="181"/>
                  </a:moveTo>
                  <a:lnTo>
                    <a:pt x="481" y="199"/>
                  </a:lnTo>
                  <a:moveTo>
                    <a:pt x="481" y="199"/>
                  </a:moveTo>
                  <a:lnTo>
                    <a:pt x="499" y="199"/>
                  </a:lnTo>
                  <a:moveTo>
                    <a:pt x="464" y="199"/>
                  </a:moveTo>
                  <a:lnTo>
                    <a:pt x="481" y="199"/>
                  </a:lnTo>
                  <a:moveTo>
                    <a:pt x="282" y="133"/>
                  </a:moveTo>
                  <a:lnTo>
                    <a:pt x="282" y="150"/>
                  </a:lnTo>
                  <a:moveTo>
                    <a:pt x="282" y="115"/>
                  </a:moveTo>
                  <a:lnTo>
                    <a:pt x="282" y="133"/>
                  </a:lnTo>
                  <a:moveTo>
                    <a:pt x="282" y="133"/>
                  </a:moveTo>
                  <a:lnTo>
                    <a:pt x="300" y="133"/>
                  </a:lnTo>
                  <a:moveTo>
                    <a:pt x="265" y="133"/>
                  </a:moveTo>
                  <a:lnTo>
                    <a:pt x="282" y="133"/>
                  </a:lnTo>
                  <a:moveTo>
                    <a:pt x="415" y="133"/>
                  </a:moveTo>
                  <a:lnTo>
                    <a:pt x="415" y="150"/>
                  </a:lnTo>
                  <a:moveTo>
                    <a:pt x="415" y="115"/>
                  </a:moveTo>
                  <a:lnTo>
                    <a:pt x="415" y="133"/>
                  </a:lnTo>
                  <a:moveTo>
                    <a:pt x="415" y="133"/>
                  </a:moveTo>
                  <a:lnTo>
                    <a:pt x="433" y="133"/>
                  </a:lnTo>
                  <a:moveTo>
                    <a:pt x="398" y="133"/>
                  </a:moveTo>
                  <a:lnTo>
                    <a:pt x="415" y="133"/>
                  </a:lnTo>
                  <a:moveTo>
                    <a:pt x="530" y="133"/>
                  </a:moveTo>
                  <a:lnTo>
                    <a:pt x="548" y="133"/>
                  </a:lnTo>
                  <a:moveTo>
                    <a:pt x="216" y="66"/>
                  </a:moveTo>
                  <a:lnTo>
                    <a:pt x="216" y="84"/>
                  </a:lnTo>
                  <a:moveTo>
                    <a:pt x="216" y="49"/>
                  </a:moveTo>
                  <a:lnTo>
                    <a:pt x="216" y="66"/>
                  </a:lnTo>
                  <a:moveTo>
                    <a:pt x="216" y="66"/>
                  </a:moveTo>
                  <a:lnTo>
                    <a:pt x="234" y="66"/>
                  </a:lnTo>
                  <a:moveTo>
                    <a:pt x="199" y="66"/>
                  </a:moveTo>
                  <a:lnTo>
                    <a:pt x="216" y="66"/>
                  </a:lnTo>
                  <a:moveTo>
                    <a:pt x="349" y="66"/>
                  </a:moveTo>
                  <a:lnTo>
                    <a:pt x="349" y="84"/>
                  </a:lnTo>
                  <a:moveTo>
                    <a:pt x="349" y="49"/>
                  </a:moveTo>
                  <a:lnTo>
                    <a:pt x="349" y="66"/>
                  </a:lnTo>
                  <a:moveTo>
                    <a:pt x="349" y="66"/>
                  </a:moveTo>
                  <a:lnTo>
                    <a:pt x="366" y="66"/>
                  </a:lnTo>
                  <a:moveTo>
                    <a:pt x="331" y="66"/>
                  </a:moveTo>
                  <a:lnTo>
                    <a:pt x="349" y="66"/>
                  </a:lnTo>
                  <a:moveTo>
                    <a:pt x="481" y="66"/>
                  </a:moveTo>
                  <a:lnTo>
                    <a:pt x="481" y="84"/>
                  </a:lnTo>
                  <a:moveTo>
                    <a:pt x="481" y="49"/>
                  </a:moveTo>
                  <a:lnTo>
                    <a:pt x="481" y="66"/>
                  </a:lnTo>
                  <a:moveTo>
                    <a:pt x="481" y="66"/>
                  </a:moveTo>
                  <a:lnTo>
                    <a:pt x="499" y="66"/>
                  </a:lnTo>
                  <a:moveTo>
                    <a:pt x="464" y="66"/>
                  </a:moveTo>
                  <a:lnTo>
                    <a:pt x="481" y="66"/>
                  </a:lnTo>
                  <a:moveTo>
                    <a:pt x="282" y="0"/>
                  </a:moveTo>
                  <a:lnTo>
                    <a:pt x="282" y="18"/>
                  </a:lnTo>
                  <a:moveTo>
                    <a:pt x="415" y="0"/>
                  </a:moveTo>
                  <a:lnTo>
                    <a:pt x="415" y="18"/>
                  </a:lnTo>
                  <a:moveTo>
                    <a:pt x="282" y="248"/>
                  </a:moveTo>
                  <a:lnTo>
                    <a:pt x="282" y="265"/>
                  </a:lnTo>
                  <a:moveTo>
                    <a:pt x="282" y="265"/>
                  </a:moveTo>
                  <a:lnTo>
                    <a:pt x="300" y="265"/>
                  </a:lnTo>
                  <a:moveTo>
                    <a:pt x="265" y="265"/>
                  </a:moveTo>
                  <a:lnTo>
                    <a:pt x="282" y="265"/>
                  </a:lnTo>
                  <a:moveTo>
                    <a:pt x="415" y="248"/>
                  </a:moveTo>
                  <a:lnTo>
                    <a:pt x="415" y="265"/>
                  </a:lnTo>
                  <a:moveTo>
                    <a:pt x="415" y="265"/>
                  </a:moveTo>
                  <a:lnTo>
                    <a:pt x="433" y="265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2" name="Freeform 81"/>
            <p:cNvSpPr>
              <a:spLocks noEditPoints="1"/>
            </p:cNvSpPr>
            <p:nvPr/>
          </p:nvSpPr>
          <p:spPr bwMode="auto">
            <a:xfrm>
              <a:off x="7138988" y="1339851"/>
              <a:ext cx="311150" cy="142875"/>
            </a:xfrm>
            <a:custGeom>
              <a:avLst/>
              <a:gdLst>
                <a:gd name="T0" fmla="*/ 380 w 795"/>
                <a:gd name="T1" fmla="*/ 282 h 366"/>
                <a:gd name="T2" fmla="*/ 0 w 795"/>
                <a:gd name="T3" fmla="*/ 17 h 366"/>
                <a:gd name="T4" fmla="*/ 132 w 795"/>
                <a:gd name="T5" fmla="*/ 0 h 366"/>
                <a:gd name="T6" fmla="*/ 150 w 795"/>
                <a:gd name="T7" fmla="*/ 17 h 366"/>
                <a:gd name="T8" fmla="*/ 265 w 795"/>
                <a:gd name="T9" fmla="*/ 0 h 366"/>
                <a:gd name="T10" fmla="*/ 283 w 795"/>
                <a:gd name="T11" fmla="*/ 17 h 366"/>
                <a:gd name="T12" fmla="*/ 380 w 795"/>
                <a:gd name="T13" fmla="*/ 17 h 366"/>
                <a:gd name="T14" fmla="*/ 398 w 795"/>
                <a:gd name="T15" fmla="*/ 300 h 366"/>
                <a:gd name="T16" fmla="*/ 464 w 795"/>
                <a:gd name="T17" fmla="*/ 331 h 366"/>
                <a:gd name="T18" fmla="*/ 481 w 795"/>
                <a:gd name="T19" fmla="*/ 349 h 366"/>
                <a:gd name="T20" fmla="*/ 596 w 795"/>
                <a:gd name="T21" fmla="*/ 349 h 366"/>
                <a:gd name="T22" fmla="*/ 596 w 795"/>
                <a:gd name="T23" fmla="*/ 349 h 366"/>
                <a:gd name="T24" fmla="*/ 579 w 795"/>
                <a:gd name="T25" fmla="*/ 349 h 366"/>
                <a:gd name="T26" fmla="*/ 729 w 795"/>
                <a:gd name="T27" fmla="*/ 366 h 366"/>
                <a:gd name="T28" fmla="*/ 729 w 795"/>
                <a:gd name="T29" fmla="*/ 349 h 366"/>
                <a:gd name="T30" fmla="*/ 729 w 795"/>
                <a:gd name="T31" fmla="*/ 349 h 366"/>
                <a:gd name="T32" fmla="*/ 663 w 795"/>
                <a:gd name="T33" fmla="*/ 282 h 366"/>
                <a:gd name="T34" fmla="*/ 398 w 795"/>
                <a:gd name="T35" fmla="*/ 282 h 366"/>
                <a:gd name="T36" fmla="*/ 398 w 795"/>
                <a:gd name="T37" fmla="*/ 150 h 366"/>
                <a:gd name="T38" fmla="*/ 398 w 795"/>
                <a:gd name="T39" fmla="*/ 150 h 366"/>
                <a:gd name="T40" fmla="*/ 398 w 795"/>
                <a:gd name="T41" fmla="*/ 17 h 366"/>
                <a:gd name="T42" fmla="*/ 464 w 795"/>
                <a:gd name="T43" fmla="*/ 233 h 366"/>
                <a:gd name="T44" fmla="*/ 464 w 795"/>
                <a:gd name="T45" fmla="*/ 216 h 366"/>
                <a:gd name="T46" fmla="*/ 464 w 795"/>
                <a:gd name="T47" fmla="*/ 216 h 366"/>
                <a:gd name="T48" fmla="*/ 596 w 795"/>
                <a:gd name="T49" fmla="*/ 198 h 366"/>
                <a:gd name="T50" fmla="*/ 614 w 795"/>
                <a:gd name="T51" fmla="*/ 216 h 366"/>
                <a:gd name="T52" fmla="*/ 729 w 795"/>
                <a:gd name="T53" fmla="*/ 216 h 366"/>
                <a:gd name="T54" fmla="*/ 729 w 795"/>
                <a:gd name="T55" fmla="*/ 216 h 366"/>
                <a:gd name="T56" fmla="*/ 711 w 795"/>
                <a:gd name="T57" fmla="*/ 216 h 366"/>
                <a:gd name="T58" fmla="*/ 530 w 795"/>
                <a:gd name="T59" fmla="*/ 167 h 366"/>
                <a:gd name="T60" fmla="*/ 530 w 795"/>
                <a:gd name="T61" fmla="*/ 150 h 366"/>
                <a:gd name="T62" fmla="*/ 530 w 795"/>
                <a:gd name="T63" fmla="*/ 150 h 366"/>
                <a:gd name="T64" fmla="*/ 663 w 795"/>
                <a:gd name="T65" fmla="*/ 132 h 366"/>
                <a:gd name="T66" fmla="*/ 680 w 795"/>
                <a:gd name="T67" fmla="*/ 150 h 366"/>
                <a:gd name="T68" fmla="*/ 778 w 795"/>
                <a:gd name="T69" fmla="*/ 150 h 366"/>
                <a:gd name="T70" fmla="*/ 464 w 795"/>
                <a:gd name="T71" fmla="*/ 101 h 366"/>
                <a:gd name="T72" fmla="*/ 464 w 795"/>
                <a:gd name="T73" fmla="*/ 83 h 366"/>
                <a:gd name="T74" fmla="*/ 464 w 795"/>
                <a:gd name="T75" fmla="*/ 83 h 366"/>
                <a:gd name="T76" fmla="*/ 596 w 795"/>
                <a:gd name="T77" fmla="*/ 66 h 366"/>
                <a:gd name="T78" fmla="*/ 614 w 795"/>
                <a:gd name="T79" fmla="*/ 83 h 366"/>
                <a:gd name="T80" fmla="*/ 729 w 795"/>
                <a:gd name="T81" fmla="*/ 83 h 366"/>
                <a:gd name="T82" fmla="*/ 729 w 795"/>
                <a:gd name="T83" fmla="*/ 8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95" h="366">
                  <a:moveTo>
                    <a:pt x="248" y="282"/>
                  </a:moveTo>
                  <a:lnTo>
                    <a:pt x="265" y="282"/>
                  </a:lnTo>
                  <a:moveTo>
                    <a:pt x="380" y="282"/>
                  </a:moveTo>
                  <a:lnTo>
                    <a:pt x="398" y="282"/>
                  </a:lnTo>
                  <a:moveTo>
                    <a:pt x="0" y="0"/>
                  </a:moveTo>
                  <a:lnTo>
                    <a:pt x="0" y="17"/>
                  </a:lnTo>
                  <a:moveTo>
                    <a:pt x="0" y="17"/>
                  </a:moveTo>
                  <a:lnTo>
                    <a:pt x="17" y="17"/>
                  </a:lnTo>
                  <a:moveTo>
                    <a:pt x="132" y="0"/>
                  </a:moveTo>
                  <a:lnTo>
                    <a:pt x="132" y="17"/>
                  </a:lnTo>
                  <a:moveTo>
                    <a:pt x="132" y="17"/>
                  </a:moveTo>
                  <a:lnTo>
                    <a:pt x="150" y="17"/>
                  </a:lnTo>
                  <a:moveTo>
                    <a:pt x="115" y="17"/>
                  </a:moveTo>
                  <a:lnTo>
                    <a:pt x="132" y="17"/>
                  </a:lnTo>
                  <a:moveTo>
                    <a:pt x="265" y="0"/>
                  </a:moveTo>
                  <a:lnTo>
                    <a:pt x="265" y="17"/>
                  </a:lnTo>
                  <a:moveTo>
                    <a:pt x="265" y="17"/>
                  </a:moveTo>
                  <a:lnTo>
                    <a:pt x="283" y="17"/>
                  </a:lnTo>
                  <a:moveTo>
                    <a:pt x="248" y="17"/>
                  </a:moveTo>
                  <a:lnTo>
                    <a:pt x="265" y="17"/>
                  </a:lnTo>
                  <a:moveTo>
                    <a:pt x="380" y="17"/>
                  </a:moveTo>
                  <a:lnTo>
                    <a:pt x="398" y="17"/>
                  </a:lnTo>
                  <a:moveTo>
                    <a:pt x="398" y="282"/>
                  </a:moveTo>
                  <a:lnTo>
                    <a:pt x="398" y="300"/>
                  </a:lnTo>
                  <a:moveTo>
                    <a:pt x="464" y="349"/>
                  </a:moveTo>
                  <a:lnTo>
                    <a:pt x="464" y="366"/>
                  </a:lnTo>
                  <a:moveTo>
                    <a:pt x="464" y="331"/>
                  </a:moveTo>
                  <a:lnTo>
                    <a:pt x="464" y="349"/>
                  </a:lnTo>
                  <a:moveTo>
                    <a:pt x="464" y="349"/>
                  </a:moveTo>
                  <a:lnTo>
                    <a:pt x="481" y="349"/>
                  </a:lnTo>
                  <a:moveTo>
                    <a:pt x="446" y="349"/>
                  </a:moveTo>
                  <a:lnTo>
                    <a:pt x="464" y="349"/>
                  </a:lnTo>
                  <a:moveTo>
                    <a:pt x="596" y="349"/>
                  </a:moveTo>
                  <a:lnTo>
                    <a:pt x="596" y="366"/>
                  </a:lnTo>
                  <a:moveTo>
                    <a:pt x="596" y="331"/>
                  </a:moveTo>
                  <a:lnTo>
                    <a:pt x="596" y="349"/>
                  </a:lnTo>
                  <a:moveTo>
                    <a:pt x="596" y="349"/>
                  </a:moveTo>
                  <a:lnTo>
                    <a:pt x="614" y="349"/>
                  </a:lnTo>
                  <a:moveTo>
                    <a:pt x="579" y="349"/>
                  </a:moveTo>
                  <a:lnTo>
                    <a:pt x="596" y="349"/>
                  </a:lnTo>
                  <a:moveTo>
                    <a:pt x="729" y="349"/>
                  </a:moveTo>
                  <a:lnTo>
                    <a:pt x="729" y="366"/>
                  </a:lnTo>
                  <a:moveTo>
                    <a:pt x="729" y="331"/>
                  </a:moveTo>
                  <a:lnTo>
                    <a:pt x="729" y="349"/>
                  </a:lnTo>
                  <a:moveTo>
                    <a:pt x="729" y="349"/>
                  </a:moveTo>
                  <a:lnTo>
                    <a:pt x="746" y="349"/>
                  </a:lnTo>
                  <a:moveTo>
                    <a:pt x="711" y="349"/>
                  </a:moveTo>
                  <a:lnTo>
                    <a:pt x="729" y="349"/>
                  </a:lnTo>
                  <a:moveTo>
                    <a:pt x="530" y="282"/>
                  </a:moveTo>
                  <a:lnTo>
                    <a:pt x="530" y="300"/>
                  </a:lnTo>
                  <a:moveTo>
                    <a:pt x="663" y="282"/>
                  </a:moveTo>
                  <a:lnTo>
                    <a:pt x="663" y="300"/>
                  </a:lnTo>
                  <a:moveTo>
                    <a:pt x="398" y="265"/>
                  </a:moveTo>
                  <a:lnTo>
                    <a:pt x="398" y="282"/>
                  </a:lnTo>
                  <a:moveTo>
                    <a:pt x="398" y="282"/>
                  </a:moveTo>
                  <a:lnTo>
                    <a:pt x="415" y="282"/>
                  </a:lnTo>
                  <a:moveTo>
                    <a:pt x="398" y="150"/>
                  </a:moveTo>
                  <a:lnTo>
                    <a:pt x="398" y="167"/>
                  </a:lnTo>
                  <a:moveTo>
                    <a:pt x="398" y="132"/>
                  </a:moveTo>
                  <a:lnTo>
                    <a:pt x="398" y="150"/>
                  </a:lnTo>
                  <a:moveTo>
                    <a:pt x="398" y="150"/>
                  </a:moveTo>
                  <a:lnTo>
                    <a:pt x="415" y="150"/>
                  </a:lnTo>
                  <a:moveTo>
                    <a:pt x="398" y="17"/>
                  </a:moveTo>
                  <a:lnTo>
                    <a:pt x="398" y="35"/>
                  </a:lnTo>
                  <a:moveTo>
                    <a:pt x="464" y="216"/>
                  </a:moveTo>
                  <a:lnTo>
                    <a:pt x="464" y="233"/>
                  </a:lnTo>
                  <a:moveTo>
                    <a:pt x="464" y="198"/>
                  </a:moveTo>
                  <a:lnTo>
                    <a:pt x="464" y="216"/>
                  </a:lnTo>
                  <a:moveTo>
                    <a:pt x="464" y="216"/>
                  </a:moveTo>
                  <a:lnTo>
                    <a:pt x="481" y="216"/>
                  </a:lnTo>
                  <a:moveTo>
                    <a:pt x="446" y="216"/>
                  </a:moveTo>
                  <a:lnTo>
                    <a:pt x="464" y="216"/>
                  </a:lnTo>
                  <a:moveTo>
                    <a:pt x="596" y="216"/>
                  </a:moveTo>
                  <a:lnTo>
                    <a:pt x="596" y="233"/>
                  </a:lnTo>
                  <a:moveTo>
                    <a:pt x="596" y="198"/>
                  </a:moveTo>
                  <a:lnTo>
                    <a:pt x="596" y="216"/>
                  </a:lnTo>
                  <a:moveTo>
                    <a:pt x="596" y="216"/>
                  </a:moveTo>
                  <a:lnTo>
                    <a:pt x="614" y="216"/>
                  </a:lnTo>
                  <a:moveTo>
                    <a:pt x="579" y="216"/>
                  </a:moveTo>
                  <a:lnTo>
                    <a:pt x="596" y="216"/>
                  </a:lnTo>
                  <a:moveTo>
                    <a:pt x="729" y="216"/>
                  </a:moveTo>
                  <a:lnTo>
                    <a:pt x="729" y="233"/>
                  </a:lnTo>
                  <a:moveTo>
                    <a:pt x="729" y="198"/>
                  </a:moveTo>
                  <a:lnTo>
                    <a:pt x="729" y="216"/>
                  </a:lnTo>
                  <a:moveTo>
                    <a:pt x="729" y="216"/>
                  </a:moveTo>
                  <a:lnTo>
                    <a:pt x="746" y="216"/>
                  </a:lnTo>
                  <a:moveTo>
                    <a:pt x="711" y="216"/>
                  </a:moveTo>
                  <a:lnTo>
                    <a:pt x="729" y="216"/>
                  </a:lnTo>
                  <a:moveTo>
                    <a:pt x="530" y="150"/>
                  </a:moveTo>
                  <a:lnTo>
                    <a:pt x="530" y="167"/>
                  </a:lnTo>
                  <a:moveTo>
                    <a:pt x="530" y="132"/>
                  </a:moveTo>
                  <a:lnTo>
                    <a:pt x="530" y="150"/>
                  </a:lnTo>
                  <a:moveTo>
                    <a:pt x="530" y="150"/>
                  </a:moveTo>
                  <a:lnTo>
                    <a:pt x="548" y="150"/>
                  </a:lnTo>
                  <a:moveTo>
                    <a:pt x="513" y="150"/>
                  </a:moveTo>
                  <a:lnTo>
                    <a:pt x="530" y="150"/>
                  </a:lnTo>
                  <a:moveTo>
                    <a:pt x="663" y="150"/>
                  </a:moveTo>
                  <a:lnTo>
                    <a:pt x="663" y="167"/>
                  </a:lnTo>
                  <a:moveTo>
                    <a:pt x="663" y="132"/>
                  </a:moveTo>
                  <a:lnTo>
                    <a:pt x="663" y="150"/>
                  </a:lnTo>
                  <a:moveTo>
                    <a:pt x="663" y="150"/>
                  </a:moveTo>
                  <a:lnTo>
                    <a:pt x="680" y="150"/>
                  </a:lnTo>
                  <a:moveTo>
                    <a:pt x="645" y="150"/>
                  </a:moveTo>
                  <a:lnTo>
                    <a:pt x="663" y="150"/>
                  </a:lnTo>
                  <a:moveTo>
                    <a:pt x="778" y="150"/>
                  </a:moveTo>
                  <a:lnTo>
                    <a:pt x="795" y="150"/>
                  </a:lnTo>
                  <a:moveTo>
                    <a:pt x="464" y="83"/>
                  </a:moveTo>
                  <a:lnTo>
                    <a:pt x="464" y="101"/>
                  </a:lnTo>
                  <a:moveTo>
                    <a:pt x="464" y="66"/>
                  </a:moveTo>
                  <a:lnTo>
                    <a:pt x="464" y="83"/>
                  </a:lnTo>
                  <a:moveTo>
                    <a:pt x="464" y="83"/>
                  </a:moveTo>
                  <a:lnTo>
                    <a:pt x="481" y="83"/>
                  </a:lnTo>
                  <a:moveTo>
                    <a:pt x="446" y="83"/>
                  </a:moveTo>
                  <a:lnTo>
                    <a:pt x="464" y="83"/>
                  </a:lnTo>
                  <a:moveTo>
                    <a:pt x="596" y="83"/>
                  </a:moveTo>
                  <a:lnTo>
                    <a:pt x="596" y="101"/>
                  </a:lnTo>
                  <a:moveTo>
                    <a:pt x="596" y="66"/>
                  </a:moveTo>
                  <a:lnTo>
                    <a:pt x="596" y="83"/>
                  </a:lnTo>
                  <a:moveTo>
                    <a:pt x="596" y="83"/>
                  </a:moveTo>
                  <a:lnTo>
                    <a:pt x="614" y="83"/>
                  </a:lnTo>
                  <a:moveTo>
                    <a:pt x="579" y="83"/>
                  </a:moveTo>
                  <a:lnTo>
                    <a:pt x="596" y="83"/>
                  </a:lnTo>
                  <a:moveTo>
                    <a:pt x="729" y="83"/>
                  </a:moveTo>
                  <a:lnTo>
                    <a:pt x="729" y="101"/>
                  </a:lnTo>
                  <a:moveTo>
                    <a:pt x="729" y="66"/>
                  </a:moveTo>
                  <a:lnTo>
                    <a:pt x="729" y="83"/>
                  </a:lnTo>
                  <a:moveTo>
                    <a:pt x="729" y="83"/>
                  </a:moveTo>
                  <a:lnTo>
                    <a:pt x="746" y="83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3" name="Freeform 82"/>
            <p:cNvSpPr>
              <a:spLocks noEditPoints="1"/>
            </p:cNvSpPr>
            <p:nvPr/>
          </p:nvSpPr>
          <p:spPr bwMode="auto">
            <a:xfrm>
              <a:off x="7294563" y="1339851"/>
              <a:ext cx="311150" cy="142875"/>
            </a:xfrm>
            <a:custGeom>
              <a:avLst/>
              <a:gdLst>
                <a:gd name="T0" fmla="*/ 132 w 795"/>
                <a:gd name="T1" fmla="*/ 17 h 366"/>
                <a:gd name="T2" fmla="*/ 265 w 795"/>
                <a:gd name="T3" fmla="*/ 35 h 366"/>
                <a:gd name="T4" fmla="*/ 132 w 795"/>
                <a:gd name="T5" fmla="*/ 282 h 366"/>
                <a:gd name="T6" fmla="*/ 132 w 795"/>
                <a:gd name="T7" fmla="*/ 282 h 366"/>
                <a:gd name="T8" fmla="*/ 265 w 795"/>
                <a:gd name="T9" fmla="*/ 282 h 366"/>
                <a:gd name="T10" fmla="*/ 265 w 795"/>
                <a:gd name="T11" fmla="*/ 282 h 366"/>
                <a:gd name="T12" fmla="*/ 0 w 795"/>
                <a:gd name="T13" fmla="*/ 0 h 366"/>
                <a:gd name="T14" fmla="*/ 17 w 795"/>
                <a:gd name="T15" fmla="*/ 17 h 366"/>
                <a:gd name="T16" fmla="*/ 132 w 795"/>
                <a:gd name="T17" fmla="*/ 17 h 366"/>
                <a:gd name="T18" fmla="*/ 132 w 795"/>
                <a:gd name="T19" fmla="*/ 17 h 366"/>
                <a:gd name="T20" fmla="*/ 265 w 795"/>
                <a:gd name="T21" fmla="*/ 17 h 366"/>
                <a:gd name="T22" fmla="*/ 265 w 795"/>
                <a:gd name="T23" fmla="*/ 17 h 366"/>
                <a:gd name="T24" fmla="*/ 397 w 795"/>
                <a:gd name="T25" fmla="*/ 282 h 366"/>
                <a:gd name="T26" fmla="*/ 463 w 795"/>
                <a:gd name="T27" fmla="*/ 366 h 366"/>
                <a:gd name="T28" fmla="*/ 463 w 795"/>
                <a:gd name="T29" fmla="*/ 349 h 366"/>
                <a:gd name="T30" fmla="*/ 463 w 795"/>
                <a:gd name="T31" fmla="*/ 349 h 366"/>
                <a:gd name="T32" fmla="*/ 596 w 795"/>
                <a:gd name="T33" fmla="*/ 331 h 366"/>
                <a:gd name="T34" fmla="*/ 614 w 795"/>
                <a:gd name="T35" fmla="*/ 349 h 366"/>
                <a:gd name="T36" fmla="*/ 729 w 795"/>
                <a:gd name="T37" fmla="*/ 349 h 366"/>
                <a:gd name="T38" fmla="*/ 729 w 795"/>
                <a:gd name="T39" fmla="*/ 349 h 366"/>
                <a:gd name="T40" fmla="*/ 711 w 795"/>
                <a:gd name="T41" fmla="*/ 349 h 366"/>
                <a:gd name="T42" fmla="*/ 530 w 795"/>
                <a:gd name="T43" fmla="*/ 300 h 366"/>
                <a:gd name="T44" fmla="*/ 397 w 795"/>
                <a:gd name="T45" fmla="*/ 265 h 366"/>
                <a:gd name="T46" fmla="*/ 415 w 795"/>
                <a:gd name="T47" fmla="*/ 282 h 366"/>
                <a:gd name="T48" fmla="*/ 397 w 795"/>
                <a:gd name="T49" fmla="*/ 132 h 366"/>
                <a:gd name="T50" fmla="*/ 415 w 795"/>
                <a:gd name="T51" fmla="*/ 150 h 366"/>
                <a:gd name="T52" fmla="*/ 463 w 795"/>
                <a:gd name="T53" fmla="*/ 216 h 366"/>
                <a:gd name="T54" fmla="*/ 463 w 795"/>
                <a:gd name="T55" fmla="*/ 216 h 366"/>
                <a:gd name="T56" fmla="*/ 446 w 795"/>
                <a:gd name="T57" fmla="*/ 216 h 366"/>
                <a:gd name="T58" fmla="*/ 596 w 795"/>
                <a:gd name="T59" fmla="*/ 233 h 366"/>
                <a:gd name="T60" fmla="*/ 596 w 795"/>
                <a:gd name="T61" fmla="*/ 216 h 366"/>
                <a:gd name="T62" fmla="*/ 596 w 795"/>
                <a:gd name="T63" fmla="*/ 216 h 366"/>
                <a:gd name="T64" fmla="*/ 729 w 795"/>
                <a:gd name="T65" fmla="*/ 198 h 366"/>
                <a:gd name="T66" fmla="*/ 746 w 795"/>
                <a:gd name="T67" fmla="*/ 216 h 366"/>
                <a:gd name="T68" fmla="*/ 530 w 795"/>
                <a:gd name="T69" fmla="*/ 150 h 366"/>
                <a:gd name="T70" fmla="*/ 530 w 795"/>
                <a:gd name="T71" fmla="*/ 150 h 366"/>
                <a:gd name="T72" fmla="*/ 512 w 795"/>
                <a:gd name="T73" fmla="*/ 150 h 366"/>
                <a:gd name="T74" fmla="*/ 662 w 795"/>
                <a:gd name="T75" fmla="*/ 167 h 366"/>
                <a:gd name="T76" fmla="*/ 662 w 795"/>
                <a:gd name="T77" fmla="*/ 150 h 366"/>
                <a:gd name="T78" fmla="*/ 662 w 795"/>
                <a:gd name="T79" fmla="*/ 150 h 366"/>
                <a:gd name="T80" fmla="*/ 463 w 795"/>
                <a:gd name="T81" fmla="*/ 83 h 366"/>
                <a:gd name="T82" fmla="*/ 463 w 795"/>
                <a:gd name="T83" fmla="*/ 8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95" h="366">
                  <a:moveTo>
                    <a:pt x="313" y="83"/>
                  </a:moveTo>
                  <a:lnTo>
                    <a:pt x="331" y="83"/>
                  </a:lnTo>
                  <a:moveTo>
                    <a:pt x="132" y="17"/>
                  </a:moveTo>
                  <a:lnTo>
                    <a:pt x="132" y="35"/>
                  </a:lnTo>
                  <a:moveTo>
                    <a:pt x="265" y="17"/>
                  </a:moveTo>
                  <a:lnTo>
                    <a:pt x="265" y="35"/>
                  </a:lnTo>
                  <a:moveTo>
                    <a:pt x="132" y="265"/>
                  </a:moveTo>
                  <a:lnTo>
                    <a:pt x="132" y="282"/>
                  </a:lnTo>
                  <a:moveTo>
                    <a:pt x="132" y="282"/>
                  </a:moveTo>
                  <a:lnTo>
                    <a:pt x="150" y="282"/>
                  </a:lnTo>
                  <a:moveTo>
                    <a:pt x="115" y="282"/>
                  </a:moveTo>
                  <a:lnTo>
                    <a:pt x="132" y="282"/>
                  </a:lnTo>
                  <a:moveTo>
                    <a:pt x="265" y="265"/>
                  </a:moveTo>
                  <a:lnTo>
                    <a:pt x="265" y="282"/>
                  </a:lnTo>
                  <a:moveTo>
                    <a:pt x="265" y="282"/>
                  </a:moveTo>
                  <a:lnTo>
                    <a:pt x="282" y="282"/>
                  </a:lnTo>
                  <a:moveTo>
                    <a:pt x="247" y="282"/>
                  </a:moveTo>
                  <a:lnTo>
                    <a:pt x="265" y="282"/>
                  </a:lnTo>
                  <a:moveTo>
                    <a:pt x="380" y="282"/>
                  </a:moveTo>
                  <a:lnTo>
                    <a:pt x="397" y="282"/>
                  </a:lnTo>
                  <a:moveTo>
                    <a:pt x="0" y="0"/>
                  </a:moveTo>
                  <a:lnTo>
                    <a:pt x="0" y="17"/>
                  </a:lnTo>
                  <a:moveTo>
                    <a:pt x="0" y="17"/>
                  </a:moveTo>
                  <a:lnTo>
                    <a:pt x="17" y="17"/>
                  </a:lnTo>
                  <a:moveTo>
                    <a:pt x="132" y="0"/>
                  </a:moveTo>
                  <a:lnTo>
                    <a:pt x="132" y="17"/>
                  </a:lnTo>
                  <a:moveTo>
                    <a:pt x="132" y="17"/>
                  </a:moveTo>
                  <a:lnTo>
                    <a:pt x="150" y="17"/>
                  </a:lnTo>
                  <a:moveTo>
                    <a:pt x="115" y="17"/>
                  </a:moveTo>
                  <a:lnTo>
                    <a:pt x="132" y="17"/>
                  </a:lnTo>
                  <a:moveTo>
                    <a:pt x="265" y="0"/>
                  </a:moveTo>
                  <a:lnTo>
                    <a:pt x="265" y="17"/>
                  </a:lnTo>
                  <a:moveTo>
                    <a:pt x="265" y="17"/>
                  </a:moveTo>
                  <a:lnTo>
                    <a:pt x="282" y="17"/>
                  </a:lnTo>
                  <a:moveTo>
                    <a:pt x="247" y="17"/>
                  </a:moveTo>
                  <a:lnTo>
                    <a:pt x="265" y="17"/>
                  </a:lnTo>
                  <a:moveTo>
                    <a:pt x="380" y="17"/>
                  </a:moveTo>
                  <a:lnTo>
                    <a:pt x="397" y="17"/>
                  </a:lnTo>
                  <a:moveTo>
                    <a:pt x="397" y="282"/>
                  </a:moveTo>
                  <a:lnTo>
                    <a:pt x="397" y="300"/>
                  </a:lnTo>
                  <a:moveTo>
                    <a:pt x="463" y="349"/>
                  </a:moveTo>
                  <a:lnTo>
                    <a:pt x="463" y="366"/>
                  </a:lnTo>
                  <a:moveTo>
                    <a:pt x="463" y="331"/>
                  </a:moveTo>
                  <a:lnTo>
                    <a:pt x="463" y="349"/>
                  </a:lnTo>
                  <a:moveTo>
                    <a:pt x="463" y="349"/>
                  </a:moveTo>
                  <a:lnTo>
                    <a:pt x="481" y="349"/>
                  </a:lnTo>
                  <a:moveTo>
                    <a:pt x="446" y="349"/>
                  </a:moveTo>
                  <a:lnTo>
                    <a:pt x="463" y="349"/>
                  </a:lnTo>
                  <a:moveTo>
                    <a:pt x="596" y="349"/>
                  </a:moveTo>
                  <a:lnTo>
                    <a:pt x="596" y="366"/>
                  </a:lnTo>
                  <a:moveTo>
                    <a:pt x="596" y="331"/>
                  </a:moveTo>
                  <a:lnTo>
                    <a:pt x="596" y="349"/>
                  </a:lnTo>
                  <a:moveTo>
                    <a:pt x="596" y="349"/>
                  </a:moveTo>
                  <a:lnTo>
                    <a:pt x="614" y="349"/>
                  </a:lnTo>
                  <a:moveTo>
                    <a:pt x="579" y="349"/>
                  </a:moveTo>
                  <a:lnTo>
                    <a:pt x="596" y="349"/>
                  </a:lnTo>
                  <a:moveTo>
                    <a:pt x="729" y="349"/>
                  </a:moveTo>
                  <a:lnTo>
                    <a:pt x="729" y="366"/>
                  </a:lnTo>
                  <a:moveTo>
                    <a:pt x="729" y="331"/>
                  </a:moveTo>
                  <a:lnTo>
                    <a:pt x="729" y="349"/>
                  </a:lnTo>
                  <a:moveTo>
                    <a:pt x="729" y="349"/>
                  </a:moveTo>
                  <a:lnTo>
                    <a:pt x="746" y="349"/>
                  </a:lnTo>
                  <a:moveTo>
                    <a:pt x="711" y="349"/>
                  </a:moveTo>
                  <a:lnTo>
                    <a:pt x="729" y="349"/>
                  </a:lnTo>
                  <a:moveTo>
                    <a:pt x="530" y="282"/>
                  </a:moveTo>
                  <a:lnTo>
                    <a:pt x="530" y="300"/>
                  </a:lnTo>
                  <a:moveTo>
                    <a:pt x="662" y="282"/>
                  </a:moveTo>
                  <a:lnTo>
                    <a:pt x="662" y="300"/>
                  </a:lnTo>
                  <a:moveTo>
                    <a:pt x="397" y="265"/>
                  </a:moveTo>
                  <a:lnTo>
                    <a:pt x="397" y="282"/>
                  </a:lnTo>
                  <a:moveTo>
                    <a:pt x="397" y="282"/>
                  </a:moveTo>
                  <a:lnTo>
                    <a:pt x="415" y="282"/>
                  </a:lnTo>
                  <a:moveTo>
                    <a:pt x="397" y="150"/>
                  </a:moveTo>
                  <a:lnTo>
                    <a:pt x="397" y="167"/>
                  </a:lnTo>
                  <a:moveTo>
                    <a:pt x="397" y="132"/>
                  </a:moveTo>
                  <a:lnTo>
                    <a:pt x="397" y="150"/>
                  </a:lnTo>
                  <a:moveTo>
                    <a:pt x="397" y="150"/>
                  </a:moveTo>
                  <a:lnTo>
                    <a:pt x="415" y="150"/>
                  </a:lnTo>
                  <a:moveTo>
                    <a:pt x="397" y="17"/>
                  </a:moveTo>
                  <a:lnTo>
                    <a:pt x="397" y="35"/>
                  </a:lnTo>
                  <a:moveTo>
                    <a:pt x="463" y="216"/>
                  </a:moveTo>
                  <a:lnTo>
                    <a:pt x="463" y="233"/>
                  </a:lnTo>
                  <a:moveTo>
                    <a:pt x="463" y="198"/>
                  </a:moveTo>
                  <a:lnTo>
                    <a:pt x="463" y="216"/>
                  </a:lnTo>
                  <a:moveTo>
                    <a:pt x="463" y="216"/>
                  </a:moveTo>
                  <a:lnTo>
                    <a:pt x="481" y="216"/>
                  </a:lnTo>
                  <a:moveTo>
                    <a:pt x="446" y="216"/>
                  </a:moveTo>
                  <a:lnTo>
                    <a:pt x="463" y="216"/>
                  </a:lnTo>
                  <a:moveTo>
                    <a:pt x="596" y="216"/>
                  </a:moveTo>
                  <a:lnTo>
                    <a:pt x="596" y="233"/>
                  </a:lnTo>
                  <a:moveTo>
                    <a:pt x="596" y="198"/>
                  </a:moveTo>
                  <a:lnTo>
                    <a:pt x="596" y="216"/>
                  </a:lnTo>
                  <a:moveTo>
                    <a:pt x="596" y="216"/>
                  </a:moveTo>
                  <a:lnTo>
                    <a:pt x="614" y="216"/>
                  </a:lnTo>
                  <a:moveTo>
                    <a:pt x="579" y="216"/>
                  </a:moveTo>
                  <a:lnTo>
                    <a:pt x="596" y="216"/>
                  </a:lnTo>
                  <a:moveTo>
                    <a:pt x="729" y="216"/>
                  </a:moveTo>
                  <a:lnTo>
                    <a:pt x="729" y="233"/>
                  </a:lnTo>
                  <a:moveTo>
                    <a:pt x="729" y="198"/>
                  </a:moveTo>
                  <a:lnTo>
                    <a:pt x="729" y="216"/>
                  </a:lnTo>
                  <a:moveTo>
                    <a:pt x="729" y="216"/>
                  </a:moveTo>
                  <a:lnTo>
                    <a:pt x="746" y="216"/>
                  </a:lnTo>
                  <a:moveTo>
                    <a:pt x="711" y="216"/>
                  </a:moveTo>
                  <a:lnTo>
                    <a:pt x="729" y="216"/>
                  </a:lnTo>
                  <a:moveTo>
                    <a:pt x="530" y="150"/>
                  </a:moveTo>
                  <a:lnTo>
                    <a:pt x="530" y="167"/>
                  </a:lnTo>
                  <a:moveTo>
                    <a:pt x="530" y="132"/>
                  </a:moveTo>
                  <a:lnTo>
                    <a:pt x="530" y="150"/>
                  </a:lnTo>
                  <a:moveTo>
                    <a:pt x="530" y="150"/>
                  </a:moveTo>
                  <a:lnTo>
                    <a:pt x="547" y="150"/>
                  </a:lnTo>
                  <a:moveTo>
                    <a:pt x="512" y="150"/>
                  </a:moveTo>
                  <a:lnTo>
                    <a:pt x="530" y="150"/>
                  </a:lnTo>
                  <a:moveTo>
                    <a:pt x="662" y="150"/>
                  </a:moveTo>
                  <a:lnTo>
                    <a:pt x="662" y="167"/>
                  </a:lnTo>
                  <a:moveTo>
                    <a:pt x="662" y="132"/>
                  </a:moveTo>
                  <a:lnTo>
                    <a:pt x="662" y="150"/>
                  </a:lnTo>
                  <a:moveTo>
                    <a:pt x="662" y="150"/>
                  </a:moveTo>
                  <a:lnTo>
                    <a:pt x="680" y="150"/>
                  </a:lnTo>
                  <a:moveTo>
                    <a:pt x="645" y="150"/>
                  </a:moveTo>
                  <a:lnTo>
                    <a:pt x="662" y="150"/>
                  </a:lnTo>
                  <a:moveTo>
                    <a:pt x="777" y="150"/>
                  </a:moveTo>
                  <a:lnTo>
                    <a:pt x="795" y="150"/>
                  </a:lnTo>
                  <a:moveTo>
                    <a:pt x="463" y="83"/>
                  </a:moveTo>
                  <a:lnTo>
                    <a:pt x="463" y="101"/>
                  </a:lnTo>
                  <a:moveTo>
                    <a:pt x="463" y="66"/>
                  </a:moveTo>
                  <a:lnTo>
                    <a:pt x="463" y="83"/>
                  </a:lnTo>
                  <a:moveTo>
                    <a:pt x="463" y="83"/>
                  </a:moveTo>
                  <a:lnTo>
                    <a:pt x="481" y="83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4" name="Freeform 84"/>
            <p:cNvSpPr>
              <a:spLocks noEditPoints="1"/>
            </p:cNvSpPr>
            <p:nvPr/>
          </p:nvSpPr>
          <p:spPr bwMode="auto">
            <a:xfrm>
              <a:off x="7450138" y="1339851"/>
              <a:ext cx="287337" cy="142875"/>
            </a:xfrm>
            <a:custGeom>
              <a:avLst/>
              <a:gdLst>
                <a:gd name="T0" fmla="*/ 133 w 734"/>
                <a:gd name="T1" fmla="*/ 17 h 364"/>
                <a:gd name="T2" fmla="*/ 265 w 734"/>
                <a:gd name="T3" fmla="*/ 35 h 364"/>
                <a:gd name="T4" fmla="*/ 133 w 734"/>
                <a:gd name="T5" fmla="*/ 282 h 364"/>
                <a:gd name="T6" fmla="*/ 133 w 734"/>
                <a:gd name="T7" fmla="*/ 282 h 364"/>
                <a:gd name="T8" fmla="*/ 265 w 734"/>
                <a:gd name="T9" fmla="*/ 282 h 364"/>
                <a:gd name="T10" fmla="*/ 265 w 734"/>
                <a:gd name="T11" fmla="*/ 282 h 364"/>
                <a:gd name="T12" fmla="*/ 0 w 734"/>
                <a:gd name="T13" fmla="*/ 0 h 364"/>
                <a:gd name="T14" fmla="*/ 18 w 734"/>
                <a:gd name="T15" fmla="*/ 17 h 364"/>
                <a:gd name="T16" fmla="*/ 133 w 734"/>
                <a:gd name="T17" fmla="*/ 17 h 364"/>
                <a:gd name="T18" fmla="*/ 133 w 734"/>
                <a:gd name="T19" fmla="*/ 17 h 364"/>
                <a:gd name="T20" fmla="*/ 265 w 734"/>
                <a:gd name="T21" fmla="*/ 17 h 364"/>
                <a:gd name="T22" fmla="*/ 265 w 734"/>
                <a:gd name="T23" fmla="*/ 17 h 364"/>
                <a:gd name="T24" fmla="*/ 398 w 734"/>
                <a:gd name="T25" fmla="*/ 282 h 364"/>
                <a:gd name="T26" fmla="*/ 464 w 734"/>
                <a:gd name="T27" fmla="*/ 364 h 364"/>
                <a:gd name="T28" fmla="*/ 464 w 734"/>
                <a:gd name="T29" fmla="*/ 349 h 364"/>
                <a:gd name="T30" fmla="*/ 464 w 734"/>
                <a:gd name="T31" fmla="*/ 349 h 364"/>
                <a:gd name="T32" fmla="*/ 663 w 734"/>
                <a:gd name="T33" fmla="*/ 282 h 364"/>
                <a:gd name="T34" fmla="*/ 398 w 734"/>
                <a:gd name="T35" fmla="*/ 282 h 364"/>
                <a:gd name="T36" fmla="*/ 398 w 734"/>
                <a:gd name="T37" fmla="*/ 150 h 364"/>
                <a:gd name="T38" fmla="*/ 398 w 734"/>
                <a:gd name="T39" fmla="*/ 150 h 364"/>
                <a:gd name="T40" fmla="*/ 398 w 734"/>
                <a:gd name="T41" fmla="*/ 17 h 364"/>
                <a:gd name="T42" fmla="*/ 464 w 734"/>
                <a:gd name="T43" fmla="*/ 233 h 364"/>
                <a:gd name="T44" fmla="*/ 464 w 734"/>
                <a:gd name="T45" fmla="*/ 216 h 364"/>
                <a:gd name="T46" fmla="*/ 464 w 734"/>
                <a:gd name="T47" fmla="*/ 216 h 364"/>
                <a:gd name="T48" fmla="*/ 597 w 734"/>
                <a:gd name="T49" fmla="*/ 198 h 364"/>
                <a:gd name="T50" fmla="*/ 614 w 734"/>
                <a:gd name="T51" fmla="*/ 216 h 364"/>
                <a:gd name="T52" fmla="*/ 729 w 734"/>
                <a:gd name="T53" fmla="*/ 216 h 364"/>
                <a:gd name="T54" fmla="*/ 729 w 734"/>
                <a:gd name="T55" fmla="*/ 216 h 364"/>
                <a:gd name="T56" fmla="*/ 712 w 734"/>
                <a:gd name="T57" fmla="*/ 216 h 364"/>
                <a:gd name="T58" fmla="*/ 530 w 734"/>
                <a:gd name="T59" fmla="*/ 167 h 364"/>
                <a:gd name="T60" fmla="*/ 530 w 734"/>
                <a:gd name="T61" fmla="*/ 150 h 364"/>
                <a:gd name="T62" fmla="*/ 530 w 734"/>
                <a:gd name="T63" fmla="*/ 150 h 364"/>
                <a:gd name="T64" fmla="*/ 663 w 734"/>
                <a:gd name="T65" fmla="*/ 132 h 364"/>
                <a:gd name="T66" fmla="*/ 680 w 734"/>
                <a:gd name="T67" fmla="*/ 150 h 364"/>
                <a:gd name="T68" fmla="*/ 464 w 734"/>
                <a:gd name="T69" fmla="*/ 83 h 364"/>
                <a:gd name="T70" fmla="*/ 464 w 734"/>
                <a:gd name="T71" fmla="*/ 83 h 364"/>
                <a:gd name="T72" fmla="*/ 447 w 734"/>
                <a:gd name="T73" fmla="*/ 83 h 364"/>
                <a:gd name="T74" fmla="*/ 597 w 734"/>
                <a:gd name="T75" fmla="*/ 101 h 364"/>
                <a:gd name="T76" fmla="*/ 597 w 734"/>
                <a:gd name="T77" fmla="*/ 83 h 364"/>
                <a:gd name="T78" fmla="*/ 597 w 734"/>
                <a:gd name="T79" fmla="*/ 83 h 364"/>
                <a:gd name="T80" fmla="*/ 663 w 734"/>
                <a:gd name="T81" fmla="*/ 17 h 364"/>
                <a:gd name="T82" fmla="*/ 530 w 734"/>
                <a:gd name="T83" fmla="*/ 282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34" h="364">
                  <a:moveTo>
                    <a:pt x="314" y="83"/>
                  </a:moveTo>
                  <a:lnTo>
                    <a:pt x="332" y="83"/>
                  </a:lnTo>
                  <a:moveTo>
                    <a:pt x="133" y="17"/>
                  </a:moveTo>
                  <a:lnTo>
                    <a:pt x="133" y="35"/>
                  </a:lnTo>
                  <a:moveTo>
                    <a:pt x="265" y="17"/>
                  </a:moveTo>
                  <a:lnTo>
                    <a:pt x="265" y="35"/>
                  </a:lnTo>
                  <a:moveTo>
                    <a:pt x="133" y="265"/>
                  </a:moveTo>
                  <a:lnTo>
                    <a:pt x="133" y="282"/>
                  </a:lnTo>
                  <a:moveTo>
                    <a:pt x="133" y="282"/>
                  </a:moveTo>
                  <a:lnTo>
                    <a:pt x="150" y="282"/>
                  </a:lnTo>
                  <a:moveTo>
                    <a:pt x="115" y="282"/>
                  </a:moveTo>
                  <a:lnTo>
                    <a:pt x="133" y="282"/>
                  </a:lnTo>
                  <a:moveTo>
                    <a:pt x="265" y="265"/>
                  </a:moveTo>
                  <a:lnTo>
                    <a:pt x="265" y="282"/>
                  </a:lnTo>
                  <a:moveTo>
                    <a:pt x="265" y="282"/>
                  </a:moveTo>
                  <a:lnTo>
                    <a:pt x="283" y="282"/>
                  </a:lnTo>
                  <a:moveTo>
                    <a:pt x="248" y="282"/>
                  </a:moveTo>
                  <a:lnTo>
                    <a:pt x="265" y="282"/>
                  </a:lnTo>
                  <a:moveTo>
                    <a:pt x="380" y="282"/>
                  </a:moveTo>
                  <a:lnTo>
                    <a:pt x="398" y="282"/>
                  </a:lnTo>
                  <a:moveTo>
                    <a:pt x="0" y="0"/>
                  </a:moveTo>
                  <a:lnTo>
                    <a:pt x="0" y="17"/>
                  </a:lnTo>
                  <a:moveTo>
                    <a:pt x="0" y="17"/>
                  </a:moveTo>
                  <a:lnTo>
                    <a:pt x="18" y="17"/>
                  </a:lnTo>
                  <a:moveTo>
                    <a:pt x="133" y="0"/>
                  </a:moveTo>
                  <a:lnTo>
                    <a:pt x="133" y="17"/>
                  </a:lnTo>
                  <a:moveTo>
                    <a:pt x="133" y="17"/>
                  </a:moveTo>
                  <a:lnTo>
                    <a:pt x="150" y="17"/>
                  </a:lnTo>
                  <a:moveTo>
                    <a:pt x="115" y="17"/>
                  </a:moveTo>
                  <a:lnTo>
                    <a:pt x="133" y="17"/>
                  </a:lnTo>
                  <a:moveTo>
                    <a:pt x="265" y="0"/>
                  </a:moveTo>
                  <a:lnTo>
                    <a:pt x="265" y="17"/>
                  </a:lnTo>
                  <a:moveTo>
                    <a:pt x="265" y="17"/>
                  </a:moveTo>
                  <a:lnTo>
                    <a:pt x="283" y="17"/>
                  </a:lnTo>
                  <a:moveTo>
                    <a:pt x="248" y="17"/>
                  </a:moveTo>
                  <a:lnTo>
                    <a:pt x="265" y="17"/>
                  </a:lnTo>
                  <a:moveTo>
                    <a:pt x="380" y="17"/>
                  </a:moveTo>
                  <a:lnTo>
                    <a:pt x="398" y="17"/>
                  </a:lnTo>
                  <a:moveTo>
                    <a:pt x="398" y="282"/>
                  </a:moveTo>
                  <a:lnTo>
                    <a:pt x="398" y="300"/>
                  </a:lnTo>
                  <a:moveTo>
                    <a:pt x="464" y="349"/>
                  </a:moveTo>
                  <a:lnTo>
                    <a:pt x="464" y="364"/>
                  </a:lnTo>
                  <a:moveTo>
                    <a:pt x="464" y="331"/>
                  </a:moveTo>
                  <a:lnTo>
                    <a:pt x="464" y="349"/>
                  </a:lnTo>
                  <a:moveTo>
                    <a:pt x="464" y="349"/>
                  </a:moveTo>
                  <a:lnTo>
                    <a:pt x="482" y="349"/>
                  </a:lnTo>
                  <a:moveTo>
                    <a:pt x="447" y="349"/>
                  </a:moveTo>
                  <a:lnTo>
                    <a:pt x="464" y="349"/>
                  </a:lnTo>
                  <a:moveTo>
                    <a:pt x="530" y="282"/>
                  </a:moveTo>
                  <a:lnTo>
                    <a:pt x="530" y="300"/>
                  </a:lnTo>
                  <a:moveTo>
                    <a:pt x="663" y="282"/>
                  </a:moveTo>
                  <a:lnTo>
                    <a:pt x="663" y="294"/>
                  </a:lnTo>
                  <a:moveTo>
                    <a:pt x="398" y="265"/>
                  </a:moveTo>
                  <a:lnTo>
                    <a:pt x="398" y="282"/>
                  </a:lnTo>
                  <a:moveTo>
                    <a:pt x="398" y="282"/>
                  </a:moveTo>
                  <a:lnTo>
                    <a:pt x="415" y="282"/>
                  </a:lnTo>
                  <a:moveTo>
                    <a:pt x="398" y="150"/>
                  </a:moveTo>
                  <a:lnTo>
                    <a:pt x="398" y="167"/>
                  </a:lnTo>
                  <a:moveTo>
                    <a:pt x="398" y="132"/>
                  </a:moveTo>
                  <a:lnTo>
                    <a:pt x="398" y="150"/>
                  </a:lnTo>
                  <a:moveTo>
                    <a:pt x="398" y="150"/>
                  </a:moveTo>
                  <a:lnTo>
                    <a:pt x="415" y="150"/>
                  </a:lnTo>
                  <a:moveTo>
                    <a:pt x="398" y="17"/>
                  </a:moveTo>
                  <a:lnTo>
                    <a:pt x="398" y="35"/>
                  </a:lnTo>
                  <a:moveTo>
                    <a:pt x="464" y="216"/>
                  </a:moveTo>
                  <a:lnTo>
                    <a:pt x="464" y="233"/>
                  </a:lnTo>
                  <a:moveTo>
                    <a:pt x="464" y="198"/>
                  </a:moveTo>
                  <a:lnTo>
                    <a:pt x="464" y="216"/>
                  </a:lnTo>
                  <a:moveTo>
                    <a:pt x="464" y="216"/>
                  </a:moveTo>
                  <a:lnTo>
                    <a:pt x="482" y="216"/>
                  </a:lnTo>
                  <a:moveTo>
                    <a:pt x="447" y="216"/>
                  </a:moveTo>
                  <a:lnTo>
                    <a:pt x="464" y="216"/>
                  </a:lnTo>
                  <a:moveTo>
                    <a:pt x="597" y="216"/>
                  </a:moveTo>
                  <a:lnTo>
                    <a:pt x="597" y="233"/>
                  </a:lnTo>
                  <a:moveTo>
                    <a:pt x="597" y="198"/>
                  </a:moveTo>
                  <a:lnTo>
                    <a:pt x="597" y="216"/>
                  </a:lnTo>
                  <a:moveTo>
                    <a:pt x="597" y="216"/>
                  </a:moveTo>
                  <a:lnTo>
                    <a:pt x="614" y="216"/>
                  </a:lnTo>
                  <a:moveTo>
                    <a:pt x="579" y="216"/>
                  </a:moveTo>
                  <a:lnTo>
                    <a:pt x="597" y="216"/>
                  </a:lnTo>
                  <a:moveTo>
                    <a:pt x="729" y="216"/>
                  </a:moveTo>
                  <a:lnTo>
                    <a:pt x="729" y="232"/>
                  </a:lnTo>
                  <a:moveTo>
                    <a:pt x="729" y="198"/>
                  </a:moveTo>
                  <a:lnTo>
                    <a:pt x="729" y="216"/>
                  </a:lnTo>
                  <a:moveTo>
                    <a:pt x="734" y="209"/>
                  </a:moveTo>
                  <a:lnTo>
                    <a:pt x="734" y="216"/>
                  </a:lnTo>
                  <a:moveTo>
                    <a:pt x="712" y="216"/>
                  </a:moveTo>
                  <a:lnTo>
                    <a:pt x="729" y="216"/>
                  </a:lnTo>
                  <a:moveTo>
                    <a:pt x="530" y="150"/>
                  </a:moveTo>
                  <a:lnTo>
                    <a:pt x="530" y="167"/>
                  </a:lnTo>
                  <a:moveTo>
                    <a:pt x="530" y="132"/>
                  </a:moveTo>
                  <a:lnTo>
                    <a:pt x="530" y="150"/>
                  </a:lnTo>
                  <a:moveTo>
                    <a:pt x="530" y="150"/>
                  </a:moveTo>
                  <a:lnTo>
                    <a:pt x="548" y="150"/>
                  </a:lnTo>
                  <a:moveTo>
                    <a:pt x="513" y="150"/>
                  </a:moveTo>
                  <a:lnTo>
                    <a:pt x="530" y="150"/>
                  </a:lnTo>
                  <a:moveTo>
                    <a:pt x="663" y="150"/>
                  </a:moveTo>
                  <a:lnTo>
                    <a:pt x="663" y="167"/>
                  </a:lnTo>
                  <a:moveTo>
                    <a:pt x="663" y="132"/>
                  </a:moveTo>
                  <a:lnTo>
                    <a:pt x="663" y="150"/>
                  </a:lnTo>
                  <a:moveTo>
                    <a:pt x="663" y="150"/>
                  </a:moveTo>
                  <a:lnTo>
                    <a:pt x="680" y="150"/>
                  </a:lnTo>
                  <a:moveTo>
                    <a:pt x="645" y="150"/>
                  </a:moveTo>
                  <a:lnTo>
                    <a:pt x="663" y="150"/>
                  </a:lnTo>
                  <a:moveTo>
                    <a:pt x="464" y="83"/>
                  </a:moveTo>
                  <a:lnTo>
                    <a:pt x="464" y="101"/>
                  </a:lnTo>
                  <a:moveTo>
                    <a:pt x="464" y="66"/>
                  </a:moveTo>
                  <a:lnTo>
                    <a:pt x="464" y="83"/>
                  </a:lnTo>
                  <a:moveTo>
                    <a:pt x="464" y="83"/>
                  </a:moveTo>
                  <a:lnTo>
                    <a:pt x="482" y="83"/>
                  </a:lnTo>
                  <a:moveTo>
                    <a:pt x="447" y="83"/>
                  </a:moveTo>
                  <a:lnTo>
                    <a:pt x="464" y="83"/>
                  </a:lnTo>
                  <a:moveTo>
                    <a:pt x="597" y="83"/>
                  </a:moveTo>
                  <a:lnTo>
                    <a:pt x="597" y="101"/>
                  </a:lnTo>
                  <a:moveTo>
                    <a:pt x="597" y="66"/>
                  </a:moveTo>
                  <a:lnTo>
                    <a:pt x="597" y="83"/>
                  </a:lnTo>
                  <a:moveTo>
                    <a:pt x="597" y="83"/>
                  </a:moveTo>
                  <a:lnTo>
                    <a:pt x="614" y="83"/>
                  </a:lnTo>
                  <a:moveTo>
                    <a:pt x="579" y="83"/>
                  </a:moveTo>
                  <a:lnTo>
                    <a:pt x="597" y="83"/>
                  </a:lnTo>
                  <a:moveTo>
                    <a:pt x="530" y="17"/>
                  </a:moveTo>
                  <a:lnTo>
                    <a:pt x="530" y="35"/>
                  </a:lnTo>
                  <a:moveTo>
                    <a:pt x="663" y="17"/>
                  </a:moveTo>
                  <a:lnTo>
                    <a:pt x="663" y="35"/>
                  </a:lnTo>
                  <a:moveTo>
                    <a:pt x="530" y="265"/>
                  </a:moveTo>
                  <a:lnTo>
                    <a:pt x="530" y="282"/>
                  </a:lnTo>
                  <a:moveTo>
                    <a:pt x="530" y="282"/>
                  </a:moveTo>
                  <a:lnTo>
                    <a:pt x="548" y="282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5" name="Freeform 85"/>
            <p:cNvSpPr>
              <a:spLocks noEditPoints="1"/>
            </p:cNvSpPr>
            <p:nvPr/>
          </p:nvSpPr>
          <p:spPr bwMode="auto">
            <a:xfrm>
              <a:off x="4837113" y="1339851"/>
              <a:ext cx="2879725" cy="112713"/>
            </a:xfrm>
            <a:custGeom>
              <a:avLst/>
              <a:gdLst>
                <a:gd name="T0" fmla="*/ 7339 w 7356"/>
                <a:gd name="T1" fmla="*/ 265 h 290"/>
                <a:gd name="T2" fmla="*/ 7356 w 7356"/>
                <a:gd name="T3" fmla="*/ 282 h 290"/>
                <a:gd name="T4" fmla="*/ 7074 w 7356"/>
                <a:gd name="T5" fmla="*/ 0 h 290"/>
                <a:gd name="T6" fmla="*/ 7091 w 7356"/>
                <a:gd name="T7" fmla="*/ 17 h 290"/>
                <a:gd name="T8" fmla="*/ 7206 w 7356"/>
                <a:gd name="T9" fmla="*/ 17 h 290"/>
                <a:gd name="T10" fmla="*/ 7206 w 7356"/>
                <a:gd name="T11" fmla="*/ 17 h 290"/>
                <a:gd name="T12" fmla="*/ 7343 w 7356"/>
                <a:gd name="T13" fmla="*/ 10 h 290"/>
                <a:gd name="T14" fmla="*/ 7339 w 7356"/>
                <a:gd name="T15" fmla="*/ 17 h 290"/>
                <a:gd name="T16" fmla="*/ 2 w 7356"/>
                <a:gd name="T17" fmla="*/ 221 h 290"/>
                <a:gd name="T18" fmla="*/ 132 w 7356"/>
                <a:gd name="T19" fmla="*/ 239 h 290"/>
                <a:gd name="T20" fmla="*/ 132 w 7356"/>
                <a:gd name="T21" fmla="*/ 221 h 290"/>
                <a:gd name="T22" fmla="*/ 132 w 7356"/>
                <a:gd name="T23" fmla="*/ 221 h 290"/>
                <a:gd name="T24" fmla="*/ 0 w 7356"/>
                <a:gd name="T25" fmla="*/ 89 h 290"/>
                <a:gd name="T26" fmla="*/ 0 w 7356"/>
                <a:gd name="T27" fmla="*/ 89 h 290"/>
                <a:gd name="T28" fmla="*/ 0 w 7356"/>
                <a:gd name="T29" fmla="*/ 82 h 290"/>
                <a:gd name="T30" fmla="*/ 132 w 7356"/>
                <a:gd name="T31" fmla="*/ 106 h 290"/>
                <a:gd name="T32" fmla="*/ 132 w 7356"/>
                <a:gd name="T33" fmla="*/ 89 h 290"/>
                <a:gd name="T34" fmla="*/ 132 w 7356"/>
                <a:gd name="T35" fmla="*/ 89 h 290"/>
                <a:gd name="T36" fmla="*/ 66 w 7356"/>
                <a:gd name="T37" fmla="*/ 5 h 290"/>
                <a:gd name="T38" fmla="*/ 84 w 7356"/>
                <a:gd name="T39" fmla="*/ 23 h 290"/>
                <a:gd name="T40" fmla="*/ 181 w 7356"/>
                <a:gd name="T41" fmla="*/ 23 h 290"/>
                <a:gd name="T42" fmla="*/ 66 w 7356"/>
                <a:gd name="T43" fmla="*/ 155 h 290"/>
                <a:gd name="T44" fmla="*/ 48 w 7356"/>
                <a:gd name="T45" fmla="*/ 155 h 290"/>
                <a:gd name="T46" fmla="*/ 198 w 7356"/>
                <a:gd name="T47" fmla="*/ 155 h 290"/>
                <a:gd name="T48" fmla="*/ 198 w 7356"/>
                <a:gd name="T49" fmla="*/ 155 h 290"/>
                <a:gd name="T50" fmla="*/ 331 w 7356"/>
                <a:gd name="T51" fmla="*/ 290 h 290"/>
                <a:gd name="T52" fmla="*/ 331 w 7356"/>
                <a:gd name="T53" fmla="*/ 288 h 290"/>
                <a:gd name="T54" fmla="*/ 331 w 7356"/>
                <a:gd name="T55" fmla="*/ 288 h 290"/>
                <a:gd name="T56" fmla="*/ 265 w 7356"/>
                <a:gd name="T57" fmla="*/ 204 h 290"/>
                <a:gd name="T58" fmla="*/ 282 w 7356"/>
                <a:gd name="T59" fmla="*/ 221 h 290"/>
                <a:gd name="T60" fmla="*/ 397 w 7356"/>
                <a:gd name="T61" fmla="*/ 221 h 290"/>
                <a:gd name="T62" fmla="*/ 397 w 7356"/>
                <a:gd name="T63" fmla="*/ 221 h 290"/>
                <a:gd name="T64" fmla="*/ 380 w 7356"/>
                <a:gd name="T65" fmla="*/ 221 h 290"/>
                <a:gd name="T66" fmla="*/ 331 w 7356"/>
                <a:gd name="T67" fmla="*/ 173 h 290"/>
                <a:gd name="T68" fmla="*/ 198 w 7356"/>
                <a:gd name="T69" fmla="*/ 155 h 290"/>
                <a:gd name="T70" fmla="*/ 198 w 7356"/>
                <a:gd name="T71" fmla="*/ 40 h 290"/>
                <a:gd name="T72" fmla="*/ 198 w 7356"/>
                <a:gd name="T73" fmla="*/ 23 h 290"/>
                <a:gd name="T74" fmla="*/ 265 w 7356"/>
                <a:gd name="T75" fmla="*/ 106 h 290"/>
                <a:gd name="T76" fmla="*/ 265 w 7356"/>
                <a:gd name="T77" fmla="*/ 89 h 290"/>
                <a:gd name="T78" fmla="*/ 265 w 7356"/>
                <a:gd name="T79" fmla="*/ 89 h 290"/>
                <a:gd name="T80" fmla="*/ 397 w 7356"/>
                <a:gd name="T81" fmla="*/ 71 h 290"/>
                <a:gd name="T82" fmla="*/ 415 w 7356"/>
                <a:gd name="T83" fmla="*/ 89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356" h="290">
                  <a:moveTo>
                    <a:pt x="7189" y="282"/>
                  </a:moveTo>
                  <a:lnTo>
                    <a:pt x="7206" y="282"/>
                  </a:lnTo>
                  <a:moveTo>
                    <a:pt x="7339" y="265"/>
                  </a:moveTo>
                  <a:lnTo>
                    <a:pt x="7339" y="282"/>
                  </a:lnTo>
                  <a:moveTo>
                    <a:pt x="7339" y="282"/>
                  </a:moveTo>
                  <a:lnTo>
                    <a:pt x="7356" y="282"/>
                  </a:lnTo>
                  <a:moveTo>
                    <a:pt x="7321" y="282"/>
                  </a:moveTo>
                  <a:lnTo>
                    <a:pt x="7339" y="282"/>
                  </a:lnTo>
                  <a:moveTo>
                    <a:pt x="7074" y="0"/>
                  </a:moveTo>
                  <a:lnTo>
                    <a:pt x="7074" y="17"/>
                  </a:lnTo>
                  <a:moveTo>
                    <a:pt x="7074" y="17"/>
                  </a:moveTo>
                  <a:lnTo>
                    <a:pt x="7091" y="17"/>
                  </a:lnTo>
                  <a:moveTo>
                    <a:pt x="7206" y="0"/>
                  </a:moveTo>
                  <a:lnTo>
                    <a:pt x="7206" y="17"/>
                  </a:lnTo>
                  <a:moveTo>
                    <a:pt x="7206" y="17"/>
                  </a:moveTo>
                  <a:lnTo>
                    <a:pt x="7224" y="17"/>
                  </a:lnTo>
                  <a:moveTo>
                    <a:pt x="7189" y="17"/>
                  </a:moveTo>
                  <a:lnTo>
                    <a:pt x="7206" y="17"/>
                  </a:lnTo>
                  <a:moveTo>
                    <a:pt x="7339" y="5"/>
                  </a:moveTo>
                  <a:lnTo>
                    <a:pt x="7339" y="17"/>
                  </a:lnTo>
                  <a:moveTo>
                    <a:pt x="7343" y="10"/>
                  </a:moveTo>
                  <a:lnTo>
                    <a:pt x="7343" y="17"/>
                  </a:lnTo>
                  <a:moveTo>
                    <a:pt x="7321" y="17"/>
                  </a:moveTo>
                  <a:lnTo>
                    <a:pt x="7339" y="17"/>
                  </a:lnTo>
                  <a:moveTo>
                    <a:pt x="0" y="204"/>
                  </a:moveTo>
                  <a:lnTo>
                    <a:pt x="0" y="219"/>
                  </a:lnTo>
                  <a:moveTo>
                    <a:pt x="2" y="221"/>
                  </a:moveTo>
                  <a:lnTo>
                    <a:pt x="17" y="221"/>
                  </a:lnTo>
                  <a:moveTo>
                    <a:pt x="132" y="221"/>
                  </a:moveTo>
                  <a:lnTo>
                    <a:pt x="132" y="239"/>
                  </a:lnTo>
                  <a:moveTo>
                    <a:pt x="132" y="204"/>
                  </a:moveTo>
                  <a:lnTo>
                    <a:pt x="132" y="221"/>
                  </a:lnTo>
                  <a:moveTo>
                    <a:pt x="132" y="221"/>
                  </a:moveTo>
                  <a:lnTo>
                    <a:pt x="150" y="221"/>
                  </a:lnTo>
                  <a:moveTo>
                    <a:pt x="115" y="221"/>
                  </a:moveTo>
                  <a:lnTo>
                    <a:pt x="132" y="221"/>
                  </a:lnTo>
                  <a:moveTo>
                    <a:pt x="66" y="155"/>
                  </a:moveTo>
                  <a:lnTo>
                    <a:pt x="66" y="173"/>
                  </a:lnTo>
                  <a:moveTo>
                    <a:pt x="0" y="89"/>
                  </a:moveTo>
                  <a:lnTo>
                    <a:pt x="0" y="106"/>
                  </a:lnTo>
                  <a:moveTo>
                    <a:pt x="0" y="82"/>
                  </a:moveTo>
                  <a:lnTo>
                    <a:pt x="0" y="89"/>
                  </a:lnTo>
                  <a:moveTo>
                    <a:pt x="0" y="89"/>
                  </a:moveTo>
                  <a:lnTo>
                    <a:pt x="17" y="89"/>
                  </a:lnTo>
                  <a:moveTo>
                    <a:pt x="0" y="82"/>
                  </a:moveTo>
                  <a:lnTo>
                    <a:pt x="0" y="89"/>
                  </a:lnTo>
                  <a:moveTo>
                    <a:pt x="132" y="89"/>
                  </a:moveTo>
                  <a:lnTo>
                    <a:pt x="132" y="106"/>
                  </a:lnTo>
                  <a:moveTo>
                    <a:pt x="132" y="71"/>
                  </a:moveTo>
                  <a:lnTo>
                    <a:pt x="132" y="89"/>
                  </a:lnTo>
                  <a:moveTo>
                    <a:pt x="132" y="89"/>
                  </a:moveTo>
                  <a:lnTo>
                    <a:pt x="150" y="89"/>
                  </a:lnTo>
                  <a:moveTo>
                    <a:pt x="115" y="89"/>
                  </a:moveTo>
                  <a:lnTo>
                    <a:pt x="132" y="89"/>
                  </a:lnTo>
                  <a:moveTo>
                    <a:pt x="66" y="23"/>
                  </a:moveTo>
                  <a:lnTo>
                    <a:pt x="66" y="40"/>
                  </a:lnTo>
                  <a:moveTo>
                    <a:pt x="66" y="5"/>
                  </a:moveTo>
                  <a:lnTo>
                    <a:pt x="66" y="23"/>
                  </a:lnTo>
                  <a:moveTo>
                    <a:pt x="66" y="23"/>
                  </a:moveTo>
                  <a:lnTo>
                    <a:pt x="84" y="23"/>
                  </a:lnTo>
                  <a:moveTo>
                    <a:pt x="48" y="23"/>
                  </a:moveTo>
                  <a:lnTo>
                    <a:pt x="66" y="23"/>
                  </a:lnTo>
                  <a:moveTo>
                    <a:pt x="181" y="23"/>
                  </a:moveTo>
                  <a:lnTo>
                    <a:pt x="198" y="23"/>
                  </a:lnTo>
                  <a:moveTo>
                    <a:pt x="66" y="138"/>
                  </a:moveTo>
                  <a:lnTo>
                    <a:pt x="66" y="155"/>
                  </a:lnTo>
                  <a:moveTo>
                    <a:pt x="66" y="155"/>
                  </a:moveTo>
                  <a:lnTo>
                    <a:pt x="84" y="155"/>
                  </a:lnTo>
                  <a:moveTo>
                    <a:pt x="48" y="155"/>
                  </a:moveTo>
                  <a:lnTo>
                    <a:pt x="66" y="155"/>
                  </a:lnTo>
                  <a:moveTo>
                    <a:pt x="181" y="155"/>
                  </a:moveTo>
                  <a:lnTo>
                    <a:pt x="198" y="155"/>
                  </a:lnTo>
                  <a:moveTo>
                    <a:pt x="198" y="264"/>
                  </a:moveTo>
                  <a:lnTo>
                    <a:pt x="198" y="271"/>
                  </a:lnTo>
                  <a:moveTo>
                    <a:pt x="198" y="155"/>
                  </a:moveTo>
                  <a:lnTo>
                    <a:pt x="198" y="173"/>
                  </a:lnTo>
                  <a:moveTo>
                    <a:pt x="331" y="283"/>
                  </a:moveTo>
                  <a:lnTo>
                    <a:pt x="331" y="290"/>
                  </a:lnTo>
                  <a:moveTo>
                    <a:pt x="331" y="270"/>
                  </a:moveTo>
                  <a:lnTo>
                    <a:pt x="331" y="288"/>
                  </a:lnTo>
                  <a:moveTo>
                    <a:pt x="331" y="288"/>
                  </a:moveTo>
                  <a:lnTo>
                    <a:pt x="349" y="288"/>
                  </a:lnTo>
                  <a:moveTo>
                    <a:pt x="314" y="288"/>
                  </a:moveTo>
                  <a:lnTo>
                    <a:pt x="331" y="288"/>
                  </a:lnTo>
                  <a:moveTo>
                    <a:pt x="265" y="221"/>
                  </a:moveTo>
                  <a:lnTo>
                    <a:pt x="265" y="239"/>
                  </a:lnTo>
                  <a:moveTo>
                    <a:pt x="265" y="204"/>
                  </a:moveTo>
                  <a:lnTo>
                    <a:pt x="265" y="221"/>
                  </a:lnTo>
                  <a:moveTo>
                    <a:pt x="265" y="221"/>
                  </a:moveTo>
                  <a:lnTo>
                    <a:pt x="282" y="221"/>
                  </a:lnTo>
                  <a:moveTo>
                    <a:pt x="247" y="221"/>
                  </a:moveTo>
                  <a:lnTo>
                    <a:pt x="265" y="221"/>
                  </a:lnTo>
                  <a:moveTo>
                    <a:pt x="397" y="221"/>
                  </a:moveTo>
                  <a:lnTo>
                    <a:pt x="397" y="239"/>
                  </a:lnTo>
                  <a:moveTo>
                    <a:pt x="397" y="204"/>
                  </a:moveTo>
                  <a:lnTo>
                    <a:pt x="397" y="221"/>
                  </a:lnTo>
                  <a:moveTo>
                    <a:pt x="397" y="221"/>
                  </a:moveTo>
                  <a:lnTo>
                    <a:pt x="415" y="221"/>
                  </a:lnTo>
                  <a:moveTo>
                    <a:pt x="380" y="221"/>
                  </a:moveTo>
                  <a:lnTo>
                    <a:pt x="397" y="221"/>
                  </a:lnTo>
                  <a:moveTo>
                    <a:pt x="331" y="155"/>
                  </a:moveTo>
                  <a:lnTo>
                    <a:pt x="331" y="173"/>
                  </a:lnTo>
                  <a:moveTo>
                    <a:pt x="198" y="138"/>
                  </a:moveTo>
                  <a:lnTo>
                    <a:pt x="198" y="155"/>
                  </a:lnTo>
                  <a:moveTo>
                    <a:pt x="198" y="155"/>
                  </a:moveTo>
                  <a:lnTo>
                    <a:pt x="216" y="155"/>
                  </a:lnTo>
                  <a:moveTo>
                    <a:pt x="198" y="23"/>
                  </a:moveTo>
                  <a:lnTo>
                    <a:pt x="198" y="40"/>
                  </a:lnTo>
                  <a:moveTo>
                    <a:pt x="198" y="5"/>
                  </a:moveTo>
                  <a:lnTo>
                    <a:pt x="198" y="23"/>
                  </a:lnTo>
                  <a:moveTo>
                    <a:pt x="198" y="23"/>
                  </a:moveTo>
                  <a:lnTo>
                    <a:pt x="216" y="23"/>
                  </a:lnTo>
                  <a:moveTo>
                    <a:pt x="265" y="89"/>
                  </a:moveTo>
                  <a:lnTo>
                    <a:pt x="265" y="106"/>
                  </a:lnTo>
                  <a:moveTo>
                    <a:pt x="265" y="71"/>
                  </a:moveTo>
                  <a:lnTo>
                    <a:pt x="265" y="89"/>
                  </a:lnTo>
                  <a:moveTo>
                    <a:pt x="265" y="89"/>
                  </a:moveTo>
                  <a:lnTo>
                    <a:pt x="282" y="89"/>
                  </a:lnTo>
                  <a:moveTo>
                    <a:pt x="247" y="89"/>
                  </a:moveTo>
                  <a:lnTo>
                    <a:pt x="265" y="89"/>
                  </a:lnTo>
                  <a:moveTo>
                    <a:pt x="397" y="89"/>
                  </a:moveTo>
                  <a:lnTo>
                    <a:pt x="397" y="106"/>
                  </a:lnTo>
                  <a:moveTo>
                    <a:pt x="397" y="71"/>
                  </a:moveTo>
                  <a:lnTo>
                    <a:pt x="397" y="89"/>
                  </a:lnTo>
                  <a:moveTo>
                    <a:pt x="397" y="89"/>
                  </a:moveTo>
                  <a:lnTo>
                    <a:pt x="415" y="89"/>
                  </a:lnTo>
                  <a:moveTo>
                    <a:pt x="380" y="89"/>
                  </a:moveTo>
                  <a:lnTo>
                    <a:pt x="397" y="89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6" name="Freeform 86"/>
            <p:cNvSpPr>
              <a:spLocks noEditPoints="1"/>
            </p:cNvSpPr>
            <p:nvPr/>
          </p:nvSpPr>
          <p:spPr bwMode="auto">
            <a:xfrm>
              <a:off x="4960938" y="1341438"/>
              <a:ext cx="12700" cy="58738"/>
            </a:xfrm>
            <a:custGeom>
              <a:avLst/>
              <a:gdLst>
                <a:gd name="T0" fmla="*/ 17 w 35"/>
                <a:gd name="T1" fmla="*/ 18 h 150"/>
                <a:gd name="T2" fmla="*/ 17 w 35"/>
                <a:gd name="T3" fmla="*/ 35 h 150"/>
                <a:gd name="T4" fmla="*/ 17 w 35"/>
                <a:gd name="T5" fmla="*/ 0 h 150"/>
                <a:gd name="T6" fmla="*/ 17 w 35"/>
                <a:gd name="T7" fmla="*/ 18 h 150"/>
                <a:gd name="T8" fmla="*/ 17 w 35"/>
                <a:gd name="T9" fmla="*/ 18 h 150"/>
                <a:gd name="T10" fmla="*/ 35 w 35"/>
                <a:gd name="T11" fmla="*/ 18 h 150"/>
                <a:gd name="T12" fmla="*/ 0 w 35"/>
                <a:gd name="T13" fmla="*/ 18 h 150"/>
                <a:gd name="T14" fmla="*/ 17 w 35"/>
                <a:gd name="T15" fmla="*/ 18 h 150"/>
                <a:gd name="T16" fmla="*/ 17 w 35"/>
                <a:gd name="T17" fmla="*/ 133 h 150"/>
                <a:gd name="T18" fmla="*/ 17 w 35"/>
                <a:gd name="T19" fmla="*/ 150 h 150"/>
                <a:gd name="T20" fmla="*/ 17 w 35"/>
                <a:gd name="T21" fmla="*/ 150 h 150"/>
                <a:gd name="T22" fmla="*/ 35 w 35"/>
                <a:gd name="T23" fmla="*/ 150 h 150"/>
                <a:gd name="T24" fmla="*/ 0 w 35"/>
                <a:gd name="T25" fmla="*/ 150 h 150"/>
                <a:gd name="T26" fmla="*/ 17 w 35"/>
                <a:gd name="T2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" h="150">
                  <a:moveTo>
                    <a:pt x="17" y="18"/>
                  </a:moveTo>
                  <a:lnTo>
                    <a:pt x="17" y="35"/>
                  </a:lnTo>
                  <a:moveTo>
                    <a:pt x="17" y="0"/>
                  </a:moveTo>
                  <a:lnTo>
                    <a:pt x="17" y="18"/>
                  </a:lnTo>
                  <a:moveTo>
                    <a:pt x="17" y="18"/>
                  </a:moveTo>
                  <a:lnTo>
                    <a:pt x="35" y="18"/>
                  </a:lnTo>
                  <a:moveTo>
                    <a:pt x="0" y="18"/>
                  </a:moveTo>
                  <a:lnTo>
                    <a:pt x="17" y="18"/>
                  </a:lnTo>
                  <a:moveTo>
                    <a:pt x="17" y="133"/>
                  </a:moveTo>
                  <a:lnTo>
                    <a:pt x="17" y="150"/>
                  </a:lnTo>
                  <a:moveTo>
                    <a:pt x="17" y="150"/>
                  </a:moveTo>
                  <a:lnTo>
                    <a:pt x="35" y="150"/>
                  </a:lnTo>
                  <a:moveTo>
                    <a:pt x="0" y="150"/>
                  </a:moveTo>
                  <a:lnTo>
                    <a:pt x="17" y="150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7" name="Freeform 87"/>
            <p:cNvSpPr>
              <a:spLocks noEditPoints="1"/>
            </p:cNvSpPr>
            <p:nvPr/>
          </p:nvSpPr>
          <p:spPr bwMode="auto">
            <a:xfrm>
              <a:off x="4594225" y="1549401"/>
              <a:ext cx="1004887" cy="25400"/>
            </a:xfrm>
            <a:custGeom>
              <a:avLst/>
              <a:gdLst>
                <a:gd name="T0" fmla="*/ 0 w 2567"/>
                <a:gd name="T1" fmla="*/ 14 h 63"/>
                <a:gd name="T2" fmla="*/ 177 w 2567"/>
                <a:gd name="T3" fmla="*/ 14 h 63"/>
                <a:gd name="T4" fmla="*/ 347 w 2567"/>
                <a:gd name="T5" fmla="*/ 21 h 63"/>
                <a:gd name="T6" fmla="*/ 481 w 2567"/>
                <a:gd name="T7" fmla="*/ 28 h 63"/>
                <a:gd name="T8" fmla="*/ 686 w 2567"/>
                <a:gd name="T9" fmla="*/ 28 h 63"/>
                <a:gd name="T10" fmla="*/ 849 w 2567"/>
                <a:gd name="T11" fmla="*/ 14 h 63"/>
                <a:gd name="T12" fmla="*/ 1047 w 2567"/>
                <a:gd name="T13" fmla="*/ 0 h 63"/>
                <a:gd name="T14" fmla="*/ 1294 w 2567"/>
                <a:gd name="T15" fmla="*/ 0 h 63"/>
                <a:gd name="T16" fmla="*/ 1662 w 2567"/>
                <a:gd name="T17" fmla="*/ 35 h 63"/>
                <a:gd name="T18" fmla="*/ 1994 w 2567"/>
                <a:gd name="T19" fmla="*/ 56 h 63"/>
                <a:gd name="T20" fmla="*/ 2192 w 2567"/>
                <a:gd name="T21" fmla="*/ 63 h 63"/>
                <a:gd name="T22" fmla="*/ 2341 w 2567"/>
                <a:gd name="T23" fmla="*/ 56 h 63"/>
                <a:gd name="T24" fmla="*/ 2461 w 2567"/>
                <a:gd name="T25" fmla="*/ 49 h 63"/>
                <a:gd name="T26" fmla="*/ 2567 w 2567"/>
                <a:gd name="T27" fmla="*/ 4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67" h="63">
                  <a:moveTo>
                    <a:pt x="0" y="14"/>
                  </a:moveTo>
                  <a:lnTo>
                    <a:pt x="177" y="14"/>
                  </a:lnTo>
                  <a:lnTo>
                    <a:pt x="347" y="21"/>
                  </a:lnTo>
                  <a:moveTo>
                    <a:pt x="481" y="28"/>
                  </a:moveTo>
                  <a:lnTo>
                    <a:pt x="686" y="28"/>
                  </a:lnTo>
                  <a:lnTo>
                    <a:pt x="849" y="14"/>
                  </a:lnTo>
                  <a:lnTo>
                    <a:pt x="1047" y="0"/>
                  </a:lnTo>
                  <a:lnTo>
                    <a:pt x="1294" y="0"/>
                  </a:lnTo>
                  <a:lnTo>
                    <a:pt x="1662" y="35"/>
                  </a:lnTo>
                  <a:lnTo>
                    <a:pt x="1994" y="56"/>
                  </a:lnTo>
                  <a:lnTo>
                    <a:pt x="2192" y="63"/>
                  </a:lnTo>
                  <a:lnTo>
                    <a:pt x="2341" y="56"/>
                  </a:lnTo>
                  <a:lnTo>
                    <a:pt x="2461" y="49"/>
                  </a:lnTo>
                  <a:lnTo>
                    <a:pt x="2567" y="49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006922" y="4607001"/>
            <a:ext cx="9032023" cy="1926541"/>
            <a:chOff x="2006922" y="4607001"/>
            <a:chExt cx="9032023" cy="1926541"/>
          </a:xfrm>
        </p:grpSpPr>
        <p:sp>
          <p:nvSpPr>
            <p:cNvPr id="778" name="TextBox 777"/>
            <p:cNvSpPr txBox="1"/>
            <p:nvPr/>
          </p:nvSpPr>
          <p:spPr>
            <a:xfrm>
              <a:off x="6605299" y="6256543"/>
              <a:ext cx="5966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rPr>
                <a:t>Moho</a:t>
              </a:r>
              <a:endParaRPr kumimoji="0" lang="en-A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37" name="TextBox 636"/>
            <p:cNvSpPr txBox="1"/>
            <p:nvPr/>
          </p:nvSpPr>
          <p:spPr>
            <a:xfrm>
              <a:off x="6000466" y="5541485"/>
              <a:ext cx="12522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rPr>
                <a:t>Less Coherent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rPr>
                <a:t>Reflectivity</a:t>
              </a:r>
              <a:endParaRPr kumimoji="0" lang="en-A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39" name="TextBox 638"/>
            <p:cNvSpPr txBox="1"/>
            <p:nvPr/>
          </p:nvSpPr>
          <p:spPr>
            <a:xfrm>
              <a:off x="2006922" y="5131177"/>
              <a:ext cx="16225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rPr>
                <a:t>Imbricate Thrusting</a:t>
              </a:r>
              <a:endParaRPr kumimoji="0" lang="en-A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42" name="TextBox 641"/>
            <p:cNvSpPr txBox="1"/>
            <p:nvPr/>
          </p:nvSpPr>
          <p:spPr>
            <a:xfrm>
              <a:off x="9416385" y="5492293"/>
              <a:ext cx="16225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rPr>
                <a:t>Imbricate Thrusting</a:t>
              </a:r>
              <a:endParaRPr kumimoji="0" lang="en-A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03" name="TextBox 802"/>
            <p:cNvSpPr txBox="1"/>
            <p:nvPr/>
          </p:nvSpPr>
          <p:spPr>
            <a:xfrm>
              <a:off x="6218480" y="4607001"/>
              <a:ext cx="11240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rPr>
                <a:t>Greenstones</a:t>
              </a:r>
              <a:endParaRPr kumimoji="0" lang="en-A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835" name="TextBox 834"/>
          <p:cNvSpPr txBox="1"/>
          <p:nvPr/>
        </p:nvSpPr>
        <p:spPr>
          <a:xfrm>
            <a:off x="8145338" y="313385"/>
            <a:ext cx="12374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Source: Local explosion/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vibration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768408" y="322054"/>
            <a:ext cx="997536" cy="503441"/>
            <a:chOff x="9768408" y="322054"/>
            <a:chExt cx="997536" cy="503441"/>
          </a:xfrm>
        </p:grpSpPr>
        <p:sp>
          <p:nvSpPr>
            <p:cNvPr id="840" name="Line 9"/>
            <p:cNvSpPr>
              <a:spLocks noChangeShapeType="1"/>
            </p:cNvSpPr>
            <p:nvPr/>
          </p:nvSpPr>
          <p:spPr bwMode="auto">
            <a:xfrm flipH="1" flipV="1">
              <a:off x="9798022" y="353225"/>
              <a:ext cx="32732" cy="47227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41" name="Freeform 840"/>
            <p:cNvSpPr>
              <a:spLocks/>
            </p:cNvSpPr>
            <p:nvPr/>
          </p:nvSpPr>
          <p:spPr bwMode="auto">
            <a:xfrm>
              <a:off x="9783994" y="462330"/>
              <a:ext cx="42084" cy="87284"/>
            </a:xfrm>
            <a:custGeom>
              <a:avLst/>
              <a:gdLst>
                <a:gd name="T0" fmla="*/ 0 w 118"/>
                <a:gd name="T1" fmla="*/ 8 h 250"/>
                <a:gd name="T2" fmla="*/ 118 w 118"/>
                <a:gd name="T3" fmla="*/ 0 h 250"/>
                <a:gd name="T4" fmla="*/ 75 w 118"/>
                <a:gd name="T5" fmla="*/ 250 h 250"/>
                <a:gd name="T6" fmla="*/ 0 w 118"/>
                <a:gd name="T7" fmla="*/ 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" h="250">
                  <a:moveTo>
                    <a:pt x="0" y="8"/>
                  </a:moveTo>
                  <a:lnTo>
                    <a:pt x="118" y="0"/>
                  </a:lnTo>
                  <a:lnTo>
                    <a:pt x="75" y="250"/>
                  </a:lnTo>
                  <a:cubicBezTo>
                    <a:pt x="75" y="250"/>
                    <a:pt x="0" y="2"/>
                    <a:pt x="0" y="8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42" name="Line 11"/>
            <p:cNvSpPr>
              <a:spLocks noChangeShapeType="1"/>
            </p:cNvSpPr>
            <p:nvPr/>
          </p:nvSpPr>
          <p:spPr bwMode="auto">
            <a:xfrm flipV="1">
              <a:off x="9830754" y="353225"/>
              <a:ext cx="34290" cy="47227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43" name="Freeform 12"/>
            <p:cNvSpPr>
              <a:spLocks/>
            </p:cNvSpPr>
            <p:nvPr/>
          </p:nvSpPr>
          <p:spPr bwMode="auto">
            <a:xfrm>
              <a:off x="9829194" y="462330"/>
              <a:ext cx="42084" cy="87284"/>
            </a:xfrm>
            <a:custGeom>
              <a:avLst/>
              <a:gdLst>
                <a:gd name="T0" fmla="*/ 0 w 117"/>
                <a:gd name="T1" fmla="*/ 241 h 250"/>
                <a:gd name="T2" fmla="*/ 117 w 117"/>
                <a:gd name="T3" fmla="*/ 250 h 250"/>
                <a:gd name="T4" fmla="*/ 75 w 117"/>
                <a:gd name="T5" fmla="*/ 0 h 250"/>
                <a:gd name="T6" fmla="*/ 0 w 117"/>
                <a:gd name="T7" fmla="*/ 241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250">
                  <a:moveTo>
                    <a:pt x="0" y="241"/>
                  </a:moveTo>
                  <a:lnTo>
                    <a:pt x="117" y="250"/>
                  </a:lnTo>
                  <a:lnTo>
                    <a:pt x="75" y="0"/>
                  </a:lnTo>
                  <a:cubicBezTo>
                    <a:pt x="75" y="0"/>
                    <a:pt x="0" y="247"/>
                    <a:pt x="0" y="241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44" name="Freeform 13"/>
            <p:cNvSpPr>
              <a:spLocks/>
            </p:cNvSpPr>
            <p:nvPr/>
          </p:nvSpPr>
          <p:spPr bwMode="auto">
            <a:xfrm>
              <a:off x="9799583" y="389076"/>
              <a:ext cx="4677" cy="9351"/>
            </a:xfrm>
            <a:custGeom>
              <a:avLst/>
              <a:gdLst>
                <a:gd name="T0" fmla="*/ 12 w 12"/>
                <a:gd name="T1" fmla="*/ 0 h 29"/>
                <a:gd name="T2" fmla="*/ 0 w 12"/>
                <a:gd name="T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" h="29">
                  <a:moveTo>
                    <a:pt x="12" y="0"/>
                  </a:moveTo>
                  <a:cubicBezTo>
                    <a:pt x="8" y="10"/>
                    <a:pt x="3" y="19"/>
                    <a:pt x="0" y="29"/>
                  </a:cubicBezTo>
                </a:path>
              </a:pathLst>
            </a:custGeom>
            <a:noFill/>
            <a:ln w="2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45" name="Freeform 14"/>
            <p:cNvSpPr>
              <a:spLocks/>
            </p:cNvSpPr>
            <p:nvPr/>
          </p:nvSpPr>
          <p:spPr bwMode="auto">
            <a:xfrm>
              <a:off x="9785553" y="364136"/>
              <a:ext cx="29614" cy="29614"/>
            </a:xfrm>
            <a:custGeom>
              <a:avLst/>
              <a:gdLst>
                <a:gd name="T0" fmla="*/ 42 w 84"/>
                <a:gd name="T1" fmla="*/ 0 h 81"/>
                <a:gd name="T2" fmla="*/ 52 w 84"/>
                <a:gd name="T3" fmla="*/ 31 h 81"/>
                <a:gd name="T4" fmla="*/ 84 w 84"/>
                <a:gd name="T5" fmla="*/ 31 h 81"/>
                <a:gd name="T6" fmla="*/ 58 w 84"/>
                <a:gd name="T7" fmla="*/ 50 h 81"/>
                <a:gd name="T8" fmla="*/ 69 w 84"/>
                <a:gd name="T9" fmla="*/ 81 h 81"/>
                <a:gd name="T10" fmla="*/ 42 w 84"/>
                <a:gd name="T11" fmla="*/ 62 h 81"/>
                <a:gd name="T12" fmla="*/ 16 w 84"/>
                <a:gd name="T13" fmla="*/ 81 h 81"/>
                <a:gd name="T14" fmla="*/ 26 w 84"/>
                <a:gd name="T15" fmla="*/ 50 h 81"/>
                <a:gd name="T16" fmla="*/ 0 w 84"/>
                <a:gd name="T17" fmla="*/ 31 h 81"/>
                <a:gd name="T18" fmla="*/ 32 w 84"/>
                <a:gd name="T19" fmla="*/ 31 h 81"/>
                <a:gd name="T20" fmla="*/ 42 w 84"/>
                <a:gd name="T2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81">
                  <a:moveTo>
                    <a:pt x="42" y="0"/>
                  </a:moveTo>
                  <a:lnTo>
                    <a:pt x="52" y="31"/>
                  </a:lnTo>
                  <a:lnTo>
                    <a:pt x="84" y="31"/>
                  </a:lnTo>
                  <a:lnTo>
                    <a:pt x="58" y="50"/>
                  </a:lnTo>
                  <a:lnTo>
                    <a:pt x="69" y="81"/>
                  </a:lnTo>
                  <a:lnTo>
                    <a:pt x="42" y="62"/>
                  </a:lnTo>
                  <a:lnTo>
                    <a:pt x="16" y="81"/>
                  </a:lnTo>
                  <a:lnTo>
                    <a:pt x="26" y="50"/>
                  </a:lnTo>
                  <a:lnTo>
                    <a:pt x="0" y="31"/>
                  </a:lnTo>
                  <a:lnTo>
                    <a:pt x="32" y="3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46" name="Freeform 15"/>
            <p:cNvSpPr>
              <a:spLocks/>
            </p:cNvSpPr>
            <p:nvPr/>
          </p:nvSpPr>
          <p:spPr bwMode="auto">
            <a:xfrm>
              <a:off x="9785553" y="364136"/>
              <a:ext cx="29614" cy="29614"/>
            </a:xfrm>
            <a:custGeom>
              <a:avLst/>
              <a:gdLst>
                <a:gd name="T0" fmla="*/ 42 w 84"/>
                <a:gd name="T1" fmla="*/ 0 h 81"/>
                <a:gd name="T2" fmla="*/ 52 w 84"/>
                <a:gd name="T3" fmla="*/ 31 h 81"/>
                <a:gd name="T4" fmla="*/ 84 w 84"/>
                <a:gd name="T5" fmla="*/ 31 h 81"/>
                <a:gd name="T6" fmla="*/ 58 w 84"/>
                <a:gd name="T7" fmla="*/ 50 h 81"/>
                <a:gd name="T8" fmla="*/ 69 w 84"/>
                <a:gd name="T9" fmla="*/ 81 h 81"/>
                <a:gd name="T10" fmla="*/ 42 w 84"/>
                <a:gd name="T11" fmla="*/ 62 h 81"/>
                <a:gd name="T12" fmla="*/ 16 w 84"/>
                <a:gd name="T13" fmla="*/ 81 h 81"/>
                <a:gd name="T14" fmla="*/ 26 w 84"/>
                <a:gd name="T15" fmla="*/ 50 h 81"/>
                <a:gd name="T16" fmla="*/ 0 w 84"/>
                <a:gd name="T17" fmla="*/ 31 h 81"/>
                <a:gd name="T18" fmla="*/ 32 w 84"/>
                <a:gd name="T19" fmla="*/ 31 h 81"/>
                <a:gd name="T20" fmla="*/ 42 w 84"/>
                <a:gd name="T2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81">
                  <a:moveTo>
                    <a:pt x="42" y="0"/>
                  </a:moveTo>
                  <a:lnTo>
                    <a:pt x="52" y="31"/>
                  </a:lnTo>
                  <a:lnTo>
                    <a:pt x="84" y="31"/>
                  </a:lnTo>
                  <a:lnTo>
                    <a:pt x="58" y="50"/>
                  </a:lnTo>
                  <a:lnTo>
                    <a:pt x="69" y="81"/>
                  </a:lnTo>
                  <a:lnTo>
                    <a:pt x="42" y="62"/>
                  </a:lnTo>
                  <a:lnTo>
                    <a:pt x="16" y="81"/>
                  </a:lnTo>
                  <a:lnTo>
                    <a:pt x="26" y="50"/>
                  </a:lnTo>
                  <a:lnTo>
                    <a:pt x="0" y="31"/>
                  </a:lnTo>
                  <a:lnTo>
                    <a:pt x="32" y="31"/>
                  </a:lnTo>
                  <a:lnTo>
                    <a:pt x="42" y="0"/>
                  </a:lnTo>
                  <a:close/>
                </a:path>
              </a:pathLst>
            </a:custGeom>
            <a:noFill/>
            <a:ln w="5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47" name="Freeform 16"/>
            <p:cNvSpPr>
              <a:spLocks/>
            </p:cNvSpPr>
            <p:nvPr/>
          </p:nvSpPr>
          <p:spPr bwMode="auto">
            <a:xfrm>
              <a:off x="9785553" y="368813"/>
              <a:ext cx="29614" cy="28055"/>
            </a:xfrm>
            <a:custGeom>
              <a:avLst/>
              <a:gdLst>
                <a:gd name="T0" fmla="*/ 69 w 85"/>
                <a:gd name="T1" fmla="*/ 0 h 80"/>
                <a:gd name="T2" fmla="*/ 58 w 85"/>
                <a:gd name="T3" fmla="*/ 31 h 80"/>
                <a:gd name="T4" fmla="*/ 85 w 85"/>
                <a:gd name="T5" fmla="*/ 50 h 80"/>
                <a:gd name="T6" fmla="*/ 52 w 85"/>
                <a:gd name="T7" fmla="*/ 50 h 80"/>
                <a:gd name="T8" fmla="*/ 42 w 85"/>
                <a:gd name="T9" fmla="*/ 80 h 80"/>
                <a:gd name="T10" fmla="*/ 32 w 85"/>
                <a:gd name="T11" fmla="*/ 50 h 80"/>
                <a:gd name="T12" fmla="*/ 0 w 85"/>
                <a:gd name="T13" fmla="*/ 50 h 80"/>
                <a:gd name="T14" fmla="*/ 26 w 85"/>
                <a:gd name="T15" fmla="*/ 31 h 80"/>
                <a:gd name="T16" fmla="*/ 16 w 85"/>
                <a:gd name="T17" fmla="*/ 0 h 80"/>
                <a:gd name="T18" fmla="*/ 42 w 85"/>
                <a:gd name="T19" fmla="*/ 19 h 80"/>
                <a:gd name="T20" fmla="*/ 69 w 85"/>
                <a:gd name="T2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80">
                  <a:moveTo>
                    <a:pt x="69" y="0"/>
                  </a:moveTo>
                  <a:lnTo>
                    <a:pt x="58" y="31"/>
                  </a:lnTo>
                  <a:lnTo>
                    <a:pt x="85" y="50"/>
                  </a:lnTo>
                  <a:lnTo>
                    <a:pt x="52" y="50"/>
                  </a:lnTo>
                  <a:lnTo>
                    <a:pt x="42" y="80"/>
                  </a:lnTo>
                  <a:lnTo>
                    <a:pt x="32" y="50"/>
                  </a:lnTo>
                  <a:lnTo>
                    <a:pt x="0" y="50"/>
                  </a:lnTo>
                  <a:lnTo>
                    <a:pt x="26" y="31"/>
                  </a:lnTo>
                  <a:lnTo>
                    <a:pt x="16" y="0"/>
                  </a:lnTo>
                  <a:lnTo>
                    <a:pt x="42" y="1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48" name="Freeform 17"/>
            <p:cNvSpPr>
              <a:spLocks/>
            </p:cNvSpPr>
            <p:nvPr/>
          </p:nvSpPr>
          <p:spPr bwMode="auto">
            <a:xfrm>
              <a:off x="9785553" y="368813"/>
              <a:ext cx="29614" cy="28055"/>
            </a:xfrm>
            <a:custGeom>
              <a:avLst/>
              <a:gdLst>
                <a:gd name="T0" fmla="*/ 69 w 85"/>
                <a:gd name="T1" fmla="*/ 0 h 80"/>
                <a:gd name="T2" fmla="*/ 58 w 85"/>
                <a:gd name="T3" fmla="*/ 31 h 80"/>
                <a:gd name="T4" fmla="*/ 85 w 85"/>
                <a:gd name="T5" fmla="*/ 50 h 80"/>
                <a:gd name="T6" fmla="*/ 52 w 85"/>
                <a:gd name="T7" fmla="*/ 50 h 80"/>
                <a:gd name="T8" fmla="*/ 42 w 85"/>
                <a:gd name="T9" fmla="*/ 80 h 80"/>
                <a:gd name="T10" fmla="*/ 32 w 85"/>
                <a:gd name="T11" fmla="*/ 50 h 80"/>
                <a:gd name="T12" fmla="*/ 0 w 85"/>
                <a:gd name="T13" fmla="*/ 50 h 80"/>
                <a:gd name="T14" fmla="*/ 26 w 85"/>
                <a:gd name="T15" fmla="*/ 31 h 80"/>
                <a:gd name="T16" fmla="*/ 16 w 85"/>
                <a:gd name="T17" fmla="*/ 0 h 80"/>
                <a:gd name="T18" fmla="*/ 42 w 85"/>
                <a:gd name="T19" fmla="*/ 19 h 80"/>
                <a:gd name="T20" fmla="*/ 69 w 85"/>
                <a:gd name="T2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80">
                  <a:moveTo>
                    <a:pt x="69" y="0"/>
                  </a:moveTo>
                  <a:lnTo>
                    <a:pt x="58" y="31"/>
                  </a:lnTo>
                  <a:lnTo>
                    <a:pt x="85" y="50"/>
                  </a:lnTo>
                  <a:lnTo>
                    <a:pt x="52" y="50"/>
                  </a:lnTo>
                  <a:lnTo>
                    <a:pt x="42" y="80"/>
                  </a:lnTo>
                  <a:lnTo>
                    <a:pt x="32" y="50"/>
                  </a:lnTo>
                  <a:lnTo>
                    <a:pt x="0" y="50"/>
                  </a:lnTo>
                  <a:lnTo>
                    <a:pt x="26" y="31"/>
                  </a:lnTo>
                  <a:lnTo>
                    <a:pt x="16" y="0"/>
                  </a:lnTo>
                  <a:lnTo>
                    <a:pt x="42" y="19"/>
                  </a:lnTo>
                  <a:lnTo>
                    <a:pt x="69" y="0"/>
                  </a:lnTo>
                  <a:close/>
                </a:path>
              </a:pathLst>
            </a:custGeom>
            <a:noFill/>
            <a:ln w="5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49" name="Freeform 18"/>
            <p:cNvSpPr>
              <a:spLocks/>
            </p:cNvSpPr>
            <p:nvPr/>
          </p:nvSpPr>
          <p:spPr bwMode="auto">
            <a:xfrm>
              <a:off x="9768408" y="350107"/>
              <a:ext cx="67022" cy="62346"/>
            </a:xfrm>
            <a:custGeom>
              <a:avLst/>
              <a:gdLst>
                <a:gd name="T0" fmla="*/ 90 w 189"/>
                <a:gd name="T1" fmla="*/ 0 h 179"/>
                <a:gd name="T2" fmla="*/ 117 w 189"/>
                <a:gd name="T3" fmla="*/ 65 h 179"/>
                <a:gd name="T4" fmla="*/ 189 w 189"/>
                <a:gd name="T5" fmla="*/ 59 h 179"/>
                <a:gd name="T6" fmla="*/ 134 w 189"/>
                <a:gd name="T7" fmla="*/ 105 h 179"/>
                <a:gd name="T8" fmla="*/ 162 w 189"/>
                <a:gd name="T9" fmla="*/ 170 h 179"/>
                <a:gd name="T10" fmla="*/ 100 w 189"/>
                <a:gd name="T11" fmla="*/ 133 h 179"/>
                <a:gd name="T12" fmla="*/ 45 w 189"/>
                <a:gd name="T13" fmla="*/ 179 h 179"/>
                <a:gd name="T14" fmla="*/ 62 w 189"/>
                <a:gd name="T15" fmla="*/ 111 h 179"/>
                <a:gd name="T16" fmla="*/ 0 w 189"/>
                <a:gd name="T17" fmla="*/ 74 h 179"/>
                <a:gd name="T18" fmla="*/ 72 w 189"/>
                <a:gd name="T19" fmla="*/ 68 h 179"/>
                <a:gd name="T20" fmla="*/ 90 w 189"/>
                <a:gd name="T2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179">
                  <a:moveTo>
                    <a:pt x="90" y="0"/>
                  </a:moveTo>
                  <a:lnTo>
                    <a:pt x="117" y="65"/>
                  </a:lnTo>
                  <a:lnTo>
                    <a:pt x="189" y="59"/>
                  </a:lnTo>
                  <a:lnTo>
                    <a:pt x="134" y="105"/>
                  </a:lnTo>
                  <a:lnTo>
                    <a:pt x="162" y="170"/>
                  </a:lnTo>
                  <a:lnTo>
                    <a:pt x="100" y="133"/>
                  </a:lnTo>
                  <a:lnTo>
                    <a:pt x="45" y="179"/>
                  </a:lnTo>
                  <a:lnTo>
                    <a:pt x="62" y="111"/>
                  </a:lnTo>
                  <a:lnTo>
                    <a:pt x="0" y="74"/>
                  </a:lnTo>
                  <a:lnTo>
                    <a:pt x="72" y="68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50" name="Freeform 19"/>
            <p:cNvSpPr>
              <a:spLocks/>
            </p:cNvSpPr>
            <p:nvPr/>
          </p:nvSpPr>
          <p:spPr bwMode="auto">
            <a:xfrm>
              <a:off x="9768408" y="350107"/>
              <a:ext cx="67022" cy="62346"/>
            </a:xfrm>
            <a:custGeom>
              <a:avLst/>
              <a:gdLst>
                <a:gd name="T0" fmla="*/ 90 w 189"/>
                <a:gd name="T1" fmla="*/ 0 h 179"/>
                <a:gd name="T2" fmla="*/ 117 w 189"/>
                <a:gd name="T3" fmla="*/ 65 h 179"/>
                <a:gd name="T4" fmla="*/ 189 w 189"/>
                <a:gd name="T5" fmla="*/ 59 h 179"/>
                <a:gd name="T6" fmla="*/ 134 w 189"/>
                <a:gd name="T7" fmla="*/ 105 h 179"/>
                <a:gd name="T8" fmla="*/ 162 w 189"/>
                <a:gd name="T9" fmla="*/ 170 h 179"/>
                <a:gd name="T10" fmla="*/ 100 w 189"/>
                <a:gd name="T11" fmla="*/ 133 h 179"/>
                <a:gd name="T12" fmla="*/ 45 w 189"/>
                <a:gd name="T13" fmla="*/ 179 h 179"/>
                <a:gd name="T14" fmla="*/ 62 w 189"/>
                <a:gd name="T15" fmla="*/ 111 h 179"/>
                <a:gd name="T16" fmla="*/ 0 w 189"/>
                <a:gd name="T17" fmla="*/ 74 h 179"/>
                <a:gd name="T18" fmla="*/ 72 w 189"/>
                <a:gd name="T19" fmla="*/ 68 h 179"/>
                <a:gd name="T20" fmla="*/ 90 w 189"/>
                <a:gd name="T2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179">
                  <a:moveTo>
                    <a:pt x="90" y="0"/>
                  </a:moveTo>
                  <a:lnTo>
                    <a:pt x="117" y="65"/>
                  </a:lnTo>
                  <a:lnTo>
                    <a:pt x="189" y="59"/>
                  </a:lnTo>
                  <a:lnTo>
                    <a:pt x="134" y="105"/>
                  </a:lnTo>
                  <a:lnTo>
                    <a:pt x="162" y="170"/>
                  </a:lnTo>
                  <a:lnTo>
                    <a:pt x="100" y="133"/>
                  </a:lnTo>
                  <a:lnTo>
                    <a:pt x="45" y="179"/>
                  </a:lnTo>
                  <a:lnTo>
                    <a:pt x="62" y="111"/>
                  </a:lnTo>
                  <a:lnTo>
                    <a:pt x="0" y="74"/>
                  </a:lnTo>
                  <a:lnTo>
                    <a:pt x="72" y="68"/>
                  </a:lnTo>
                  <a:lnTo>
                    <a:pt x="90" y="0"/>
                  </a:lnTo>
                  <a:close/>
                </a:path>
              </a:pathLst>
            </a:custGeom>
            <a:noFill/>
            <a:ln w="5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51" name="Freeform 20"/>
            <p:cNvSpPr>
              <a:spLocks/>
            </p:cNvSpPr>
            <p:nvPr/>
          </p:nvSpPr>
          <p:spPr bwMode="auto">
            <a:xfrm>
              <a:off x="9771526" y="356344"/>
              <a:ext cx="67022" cy="63905"/>
            </a:xfrm>
            <a:custGeom>
              <a:avLst/>
              <a:gdLst>
                <a:gd name="T0" fmla="*/ 144 w 189"/>
                <a:gd name="T1" fmla="*/ 0 h 179"/>
                <a:gd name="T2" fmla="*/ 127 w 189"/>
                <a:gd name="T3" fmla="*/ 69 h 179"/>
                <a:gd name="T4" fmla="*/ 189 w 189"/>
                <a:gd name="T5" fmla="*/ 105 h 179"/>
                <a:gd name="T6" fmla="*/ 116 w 189"/>
                <a:gd name="T7" fmla="*/ 111 h 179"/>
                <a:gd name="T8" fmla="*/ 99 w 189"/>
                <a:gd name="T9" fmla="*/ 179 h 179"/>
                <a:gd name="T10" fmla="*/ 72 w 189"/>
                <a:gd name="T11" fmla="*/ 115 h 179"/>
                <a:gd name="T12" fmla="*/ 0 w 189"/>
                <a:gd name="T13" fmla="*/ 120 h 179"/>
                <a:gd name="T14" fmla="*/ 55 w 189"/>
                <a:gd name="T15" fmla="*/ 75 h 179"/>
                <a:gd name="T16" fmla="*/ 27 w 189"/>
                <a:gd name="T17" fmla="*/ 9 h 179"/>
                <a:gd name="T18" fmla="*/ 89 w 189"/>
                <a:gd name="T19" fmla="*/ 46 h 179"/>
                <a:gd name="T20" fmla="*/ 144 w 189"/>
                <a:gd name="T2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179">
                  <a:moveTo>
                    <a:pt x="144" y="0"/>
                  </a:moveTo>
                  <a:lnTo>
                    <a:pt x="127" y="69"/>
                  </a:lnTo>
                  <a:lnTo>
                    <a:pt x="189" y="105"/>
                  </a:lnTo>
                  <a:lnTo>
                    <a:pt x="116" y="111"/>
                  </a:lnTo>
                  <a:lnTo>
                    <a:pt x="99" y="179"/>
                  </a:lnTo>
                  <a:lnTo>
                    <a:pt x="72" y="115"/>
                  </a:lnTo>
                  <a:lnTo>
                    <a:pt x="0" y="120"/>
                  </a:lnTo>
                  <a:lnTo>
                    <a:pt x="55" y="75"/>
                  </a:lnTo>
                  <a:lnTo>
                    <a:pt x="27" y="9"/>
                  </a:lnTo>
                  <a:lnTo>
                    <a:pt x="89" y="46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52" name="Freeform 21"/>
            <p:cNvSpPr>
              <a:spLocks/>
            </p:cNvSpPr>
            <p:nvPr/>
          </p:nvSpPr>
          <p:spPr bwMode="auto">
            <a:xfrm>
              <a:off x="9771526" y="356344"/>
              <a:ext cx="67022" cy="63905"/>
            </a:xfrm>
            <a:custGeom>
              <a:avLst/>
              <a:gdLst>
                <a:gd name="T0" fmla="*/ 144 w 189"/>
                <a:gd name="T1" fmla="*/ 0 h 179"/>
                <a:gd name="T2" fmla="*/ 127 w 189"/>
                <a:gd name="T3" fmla="*/ 69 h 179"/>
                <a:gd name="T4" fmla="*/ 189 w 189"/>
                <a:gd name="T5" fmla="*/ 105 h 179"/>
                <a:gd name="T6" fmla="*/ 116 w 189"/>
                <a:gd name="T7" fmla="*/ 111 h 179"/>
                <a:gd name="T8" fmla="*/ 99 w 189"/>
                <a:gd name="T9" fmla="*/ 179 h 179"/>
                <a:gd name="T10" fmla="*/ 72 w 189"/>
                <a:gd name="T11" fmla="*/ 115 h 179"/>
                <a:gd name="T12" fmla="*/ 0 w 189"/>
                <a:gd name="T13" fmla="*/ 120 h 179"/>
                <a:gd name="T14" fmla="*/ 55 w 189"/>
                <a:gd name="T15" fmla="*/ 75 h 179"/>
                <a:gd name="T16" fmla="*/ 27 w 189"/>
                <a:gd name="T17" fmla="*/ 9 h 179"/>
                <a:gd name="T18" fmla="*/ 89 w 189"/>
                <a:gd name="T19" fmla="*/ 46 h 179"/>
                <a:gd name="T20" fmla="*/ 144 w 189"/>
                <a:gd name="T2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179">
                  <a:moveTo>
                    <a:pt x="144" y="0"/>
                  </a:moveTo>
                  <a:lnTo>
                    <a:pt x="127" y="69"/>
                  </a:lnTo>
                  <a:lnTo>
                    <a:pt x="189" y="105"/>
                  </a:lnTo>
                  <a:lnTo>
                    <a:pt x="116" y="111"/>
                  </a:lnTo>
                  <a:lnTo>
                    <a:pt x="99" y="179"/>
                  </a:lnTo>
                  <a:lnTo>
                    <a:pt x="72" y="115"/>
                  </a:lnTo>
                  <a:lnTo>
                    <a:pt x="0" y="120"/>
                  </a:lnTo>
                  <a:lnTo>
                    <a:pt x="55" y="75"/>
                  </a:lnTo>
                  <a:lnTo>
                    <a:pt x="27" y="9"/>
                  </a:lnTo>
                  <a:lnTo>
                    <a:pt x="89" y="46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5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53" name="Oval 22"/>
            <p:cNvSpPr>
              <a:spLocks noChangeArrowheads="1"/>
            </p:cNvSpPr>
            <p:nvPr/>
          </p:nvSpPr>
          <p:spPr bwMode="auto">
            <a:xfrm>
              <a:off x="9779320" y="362579"/>
              <a:ext cx="45201" cy="46759"/>
            </a:xfrm>
            <a:prstGeom prst="ellipse">
              <a:avLst/>
            </a:pr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54" name="Oval 23"/>
            <p:cNvSpPr>
              <a:spLocks noChangeArrowheads="1"/>
            </p:cNvSpPr>
            <p:nvPr/>
          </p:nvSpPr>
          <p:spPr bwMode="auto">
            <a:xfrm>
              <a:off x="9779320" y="362579"/>
              <a:ext cx="45201" cy="46759"/>
            </a:xfrm>
            <a:prstGeom prst="ellipse">
              <a:avLst/>
            </a:prstGeom>
            <a:noFill/>
            <a:ln w="4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55" name="Rectangle 24"/>
            <p:cNvSpPr>
              <a:spLocks noChangeArrowheads="1"/>
            </p:cNvSpPr>
            <p:nvPr/>
          </p:nvSpPr>
          <p:spPr bwMode="auto">
            <a:xfrm>
              <a:off x="9844783" y="322054"/>
              <a:ext cx="38967" cy="38967"/>
            </a:xfrm>
            <a:prstGeom prst="rect">
              <a:avLst/>
            </a:prstGeom>
            <a:solidFill>
              <a:srgbClr val="00A550"/>
            </a:solidFill>
            <a:ln w="5" cap="flat">
              <a:solidFill>
                <a:srgbClr val="221F2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56" name="Line 25"/>
            <p:cNvSpPr>
              <a:spLocks noChangeShapeType="1"/>
            </p:cNvSpPr>
            <p:nvPr/>
          </p:nvSpPr>
          <p:spPr bwMode="auto">
            <a:xfrm flipH="1" flipV="1">
              <a:off x="9922714" y="353225"/>
              <a:ext cx="32732" cy="47227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57" name="Freeform 26"/>
            <p:cNvSpPr>
              <a:spLocks/>
            </p:cNvSpPr>
            <p:nvPr/>
          </p:nvSpPr>
          <p:spPr bwMode="auto">
            <a:xfrm>
              <a:off x="9908686" y="462330"/>
              <a:ext cx="42084" cy="87284"/>
            </a:xfrm>
            <a:custGeom>
              <a:avLst/>
              <a:gdLst>
                <a:gd name="T0" fmla="*/ 0 w 118"/>
                <a:gd name="T1" fmla="*/ 8 h 250"/>
                <a:gd name="T2" fmla="*/ 118 w 118"/>
                <a:gd name="T3" fmla="*/ 0 h 250"/>
                <a:gd name="T4" fmla="*/ 76 w 118"/>
                <a:gd name="T5" fmla="*/ 250 h 250"/>
                <a:gd name="T6" fmla="*/ 0 w 118"/>
                <a:gd name="T7" fmla="*/ 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" h="250">
                  <a:moveTo>
                    <a:pt x="0" y="8"/>
                  </a:moveTo>
                  <a:lnTo>
                    <a:pt x="118" y="0"/>
                  </a:lnTo>
                  <a:lnTo>
                    <a:pt x="76" y="250"/>
                  </a:lnTo>
                  <a:cubicBezTo>
                    <a:pt x="76" y="250"/>
                    <a:pt x="1" y="2"/>
                    <a:pt x="0" y="8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58" name="Line 27"/>
            <p:cNvSpPr>
              <a:spLocks noChangeShapeType="1"/>
            </p:cNvSpPr>
            <p:nvPr/>
          </p:nvSpPr>
          <p:spPr bwMode="auto">
            <a:xfrm flipV="1">
              <a:off x="9955445" y="353225"/>
              <a:ext cx="34290" cy="47227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59" name="Freeform 28"/>
            <p:cNvSpPr>
              <a:spLocks/>
            </p:cNvSpPr>
            <p:nvPr/>
          </p:nvSpPr>
          <p:spPr bwMode="auto">
            <a:xfrm>
              <a:off x="9953886" y="462330"/>
              <a:ext cx="42084" cy="87284"/>
            </a:xfrm>
            <a:custGeom>
              <a:avLst/>
              <a:gdLst>
                <a:gd name="T0" fmla="*/ 0 w 118"/>
                <a:gd name="T1" fmla="*/ 241 h 250"/>
                <a:gd name="T2" fmla="*/ 118 w 118"/>
                <a:gd name="T3" fmla="*/ 250 h 250"/>
                <a:gd name="T4" fmla="*/ 75 w 118"/>
                <a:gd name="T5" fmla="*/ 0 h 250"/>
                <a:gd name="T6" fmla="*/ 0 w 118"/>
                <a:gd name="T7" fmla="*/ 241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" h="250">
                  <a:moveTo>
                    <a:pt x="0" y="241"/>
                  </a:moveTo>
                  <a:lnTo>
                    <a:pt x="118" y="250"/>
                  </a:lnTo>
                  <a:lnTo>
                    <a:pt x="75" y="0"/>
                  </a:lnTo>
                  <a:cubicBezTo>
                    <a:pt x="75" y="0"/>
                    <a:pt x="1" y="247"/>
                    <a:pt x="0" y="241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60" name="Freeform 29"/>
            <p:cNvSpPr>
              <a:spLocks/>
            </p:cNvSpPr>
            <p:nvPr/>
          </p:nvSpPr>
          <p:spPr bwMode="auto">
            <a:xfrm>
              <a:off x="9924275" y="389076"/>
              <a:ext cx="4677" cy="9351"/>
            </a:xfrm>
            <a:custGeom>
              <a:avLst/>
              <a:gdLst>
                <a:gd name="T0" fmla="*/ 13 w 13"/>
                <a:gd name="T1" fmla="*/ 0 h 29"/>
                <a:gd name="T2" fmla="*/ 0 w 13"/>
                <a:gd name="T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" h="29">
                  <a:moveTo>
                    <a:pt x="13" y="0"/>
                  </a:moveTo>
                  <a:cubicBezTo>
                    <a:pt x="8" y="10"/>
                    <a:pt x="4" y="19"/>
                    <a:pt x="0" y="29"/>
                  </a:cubicBezTo>
                </a:path>
              </a:pathLst>
            </a:custGeom>
            <a:noFill/>
            <a:ln w="2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61" name="Freeform 30"/>
            <p:cNvSpPr>
              <a:spLocks/>
            </p:cNvSpPr>
            <p:nvPr/>
          </p:nvSpPr>
          <p:spPr bwMode="auto">
            <a:xfrm>
              <a:off x="9910245" y="364136"/>
              <a:ext cx="29614" cy="29614"/>
            </a:xfrm>
            <a:custGeom>
              <a:avLst/>
              <a:gdLst>
                <a:gd name="T0" fmla="*/ 42 w 84"/>
                <a:gd name="T1" fmla="*/ 0 h 81"/>
                <a:gd name="T2" fmla="*/ 53 w 84"/>
                <a:gd name="T3" fmla="*/ 31 h 81"/>
                <a:gd name="T4" fmla="*/ 84 w 84"/>
                <a:gd name="T5" fmla="*/ 31 h 81"/>
                <a:gd name="T6" fmla="*/ 59 w 84"/>
                <a:gd name="T7" fmla="*/ 50 h 81"/>
                <a:gd name="T8" fmla="*/ 69 w 84"/>
                <a:gd name="T9" fmla="*/ 81 h 81"/>
                <a:gd name="T10" fmla="*/ 42 w 84"/>
                <a:gd name="T11" fmla="*/ 62 h 81"/>
                <a:gd name="T12" fmla="*/ 17 w 84"/>
                <a:gd name="T13" fmla="*/ 81 h 81"/>
                <a:gd name="T14" fmla="*/ 26 w 84"/>
                <a:gd name="T15" fmla="*/ 50 h 81"/>
                <a:gd name="T16" fmla="*/ 0 w 84"/>
                <a:gd name="T17" fmla="*/ 31 h 81"/>
                <a:gd name="T18" fmla="*/ 33 w 84"/>
                <a:gd name="T19" fmla="*/ 31 h 81"/>
                <a:gd name="T20" fmla="*/ 42 w 84"/>
                <a:gd name="T2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81">
                  <a:moveTo>
                    <a:pt x="42" y="0"/>
                  </a:moveTo>
                  <a:lnTo>
                    <a:pt x="53" y="31"/>
                  </a:lnTo>
                  <a:lnTo>
                    <a:pt x="84" y="31"/>
                  </a:lnTo>
                  <a:lnTo>
                    <a:pt x="59" y="50"/>
                  </a:lnTo>
                  <a:lnTo>
                    <a:pt x="69" y="81"/>
                  </a:lnTo>
                  <a:lnTo>
                    <a:pt x="42" y="62"/>
                  </a:lnTo>
                  <a:lnTo>
                    <a:pt x="17" y="81"/>
                  </a:lnTo>
                  <a:lnTo>
                    <a:pt x="26" y="50"/>
                  </a:lnTo>
                  <a:lnTo>
                    <a:pt x="0" y="31"/>
                  </a:lnTo>
                  <a:lnTo>
                    <a:pt x="33" y="3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62" name="Freeform 31"/>
            <p:cNvSpPr>
              <a:spLocks/>
            </p:cNvSpPr>
            <p:nvPr/>
          </p:nvSpPr>
          <p:spPr bwMode="auto">
            <a:xfrm>
              <a:off x="9910245" y="364136"/>
              <a:ext cx="29614" cy="29614"/>
            </a:xfrm>
            <a:custGeom>
              <a:avLst/>
              <a:gdLst>
                <a:gd name="T0" fmla="*/ 42 w 84"/>
                <a:gd name="T1" fmla="*/ 0 h 81"/>
                <a:gd name="T2" fmla="*/ 53 w 84"/>
                <a:gd name="T3" fmla="*/ 31 h 81"/>
                <a:gd name="T4" fmla="*/ 84 w 84"/>
                <a:gd name="T5" fmla="*/ 31 h 81"/>
                <a:gd name="T6" fmla="*/ 59 w 84"/>
                <a:gd name="T7" fmla="*/ 50 h 81"/>
                <a:gd name="T8" fmla="*/ 69 w 84"/>
                <a:gd name="T9" fmla="*/ 81 h 81"/>
                <a:gd name="T10" fmla="*/ 42 w 84"/>
                <a:gd name="T11" fmla="*/ 62 h 81"/>
                <a:gd name="T12" fmla="*/ 17 w 84"/>
                <a:gd name="T13" fmla="*/ 81 h 81"/>
                <a:gd name="T14" fmla="*/ 26 w 84"/>
                <a:gd name="T15" fmla="*/ 50 h 81"/>
                <a:gd name="T16" fmla="*/ 0 w 84"/>
                <a:gd name="T17" fmla="*/ 31 h 81"/>
                <a:gd name="T18" fmla="*/ 33 w 84"/>
                <a:gd name="T19" fmla="*/ 31 h 81"/>
                <a:gd name="T20" fmla="*/ 42 w 84"/>
                <a:gd name="T2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81">
                  <a:moveTo>
                    <a:pt x="42" y="0"/>
                  </a:moveTo>
                  <a:lnTo>
                    <a:pt x="53" y="31"/>
                  </a:lnTo>
                  <a:lnTo>
                    <a:pt x="84" y="31"/>
                  </a:lnTo>
                  <a:lnTo>
                    <a:pt x="59" y="50"/>
                  </a:lnTo>
                  <a:lnTo>
                    <a:pt x="69" y="81"/>
                  </a:lnTo>
                  <a:lnTo>
                    <a:pt x="42" y="62"/>
                  </a:lnTo>
                  <a:lnTo>
                    <a:pt x="17" y="81"/>
                  </a:lnTo>
                  <a:lnTo>
                    <a:pt x="26" y="50"/>
                  </a:lnTo>
                  <a:lnTo>
                    <a:pt x="0" y="31"/>
                  </a:lnTo>
                  <a:lnTo>
                    <a:pt x="33" y="31"/>
                  </a:lnTo>
                  <a:lnTo>
                    <a:pt x="42" y="0"/>
                  </a:lnTo>
                  <a:close/>
                </a:path>
              </a:pathLst>
            </a:custGeom>
            <a:noFill/>
            <a:ln w="5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63" name="Freeform 32"/>
            <p:cNvSpPr>
              <a:spLocks/>
            </p:cNvSpPr>
            <p:nvPr/>
          </p:nvSpPr>
          <p:spPr bwMode="auto">
            <a:xfrm>
              <a:off x="9910245" y="368813"/>
              <a:ext cx="29614" cy="28055"/>
            </a:xfrm>
            <a:custGeom>
              <a:avLst/>
              <a:gdLst>
                <a:gd name="T0" fmla="*/ 69 w 85"/>
                <a:gd name="T1" fmla="*/ 0 h 80"/>
                <a:gd name="T2" fmla="*/ 59 w 85"/>
                <a:gd name="T3" fmla="*/ 31 h 80"/>
                <a:gd name="T4" fmla="*/ 85 w 85"/>
                <a:gd name="T5" fmla="*/ 50 h 80"/>
                <a:gd name="T6" fmla="*/ 53 w 85"/>
                <a:gd name="T7" fmla="*/ 50 h 80"/>
                <a:gd name="T8" fmla="*/ 42 w 85"/>
                <a:gd name="T9" fmla="*/ 80 h 80"/>
                <a:gd name="T10" fmla="*/ 33 w 85"/>
                <a:gd name="T11" fmla="*/ 50 h 80"/>
                <a:gd name="T12" fmla="*/ 0 w 85"/>
                <a:gd name="T13" fmla="*/ 50 h 80"/>
                <a:gd name="T14" fmla="*/ 26 w 85"/>
                <a:gd name="T15" fmla="*/ 31 h 80"/>
                <a:gd name="T16" fmla="*/ 17 w 85"/>
                <a:gd name="T17" fmla="*/ 0 h 80"/>
                <a:gd name="T18" fmla="*/ 42 w 85"/>
                <a:gd name="T19" fmla="*/ 19 h 80"/>
                <a:gd name="T20" fmla="*/ 69 w 85"/>
                <a:gd name="T2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80">
                  <a:moveTo>
                    <a:pt x="69" y="0"/>
                  </a:moveTo>
                  <a:lnTo>
                    <a:pt x="59" y="31"/>
                  </a:lnTo>
                  <a:lnTo>
                    <a:pt x="85" y="50"/>
                  </a:lnTo>
                  <a:lnTo>
                    <a:pt x="53" y="50"/>
                  </a:lnTo>
                  <a:lnTo>
                    <a:pt x="42" y="80"/>
                  </a:lnTo>
                  <a:lnTo>
                    <a:pt x="33" y="50"/>
                  </a:lnTo>
                  <a:lnTo>
                    <a:pt x="0" y="50"/>
                  </a:lnTo>
                  <a:lnTo>
                    <a:pt x="26" y="31"/>
                  </a:lnTo>
                  <a:lnTo>
                    <a:pt x="17" y="0"/>
                  </a:lnTo>
                  <a:lnTo>
                    <a:pt x="42" y="1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64" name="Freeform 33"/>
            <p:cNvSpPr>
              <a:spLocks/>
            </p:cNvSpPr>
            <p:nvPr/>
          </p:nvSpPr>
          <p:spPr bwMode="auto">
            <a:xfrm>
              <a:off x="9910245" y="368813"/>
              <a:ext cx="29614" cy="28055"/>
            </a:xfrm>
            <a:custGeom>
              <a:avLst/>
              <a:gdLst>
                <a:gd name="T0" fmla="*/ 69 w 85"/>
                <a:gd name="T1" fmla="*/ 0 h 80"/>
                <a:gd name="T2" fmla="*/ 59 w 85"/>
                <a:gd name="T3" fmla="*/ 31 h 80"/>
                <a:gd name="T4" fmla="*/ 85 w 85"/>
                <a:gd name="T5" fmla="*/ 50 h 80"/>
                <a:gd name="T6" fmla="*/ 53 w 85"/>
                <a:gd name="T7" fmla="*/ 50 h 80"/>
                <a:gd name="T8" fmla="*/ 42 w 85"/>
                <a:gd name="T9" fmla="*/ 80 h 80"/>
                <a:gd name="T10" fmla="*/ 33 w 85"/>
                <a:gd name="T11" fmla="*/ 50 h 80"/>
                <a:gd name="T12" fmla="*/ 0 w 85"/>
                <a:gd name="T13" fmla="*/ 50 h 80"/>
                <a:gd name="T14" fmla="*/ 26 w 85"/>
                <a:gd name="T15" fmla="*/ 31 h 80"/>
                <a:gd name="T16" fmla="*/ 17 w 85"/>
                <a:gd name="T17" fmla="*/ 0 h 80"/>
                <a:gd name="T18" fmla="*/ 42 w 85"/>
                <a:gd name="T19" fmla="*/ 19 h 80"/>
                <a:gd name="T20" fmla="*/ 69 w 85"/>
                <a:gd name="T2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80">
                  <a:moveTo>
                    <a:pt x="69" y="0"/>
                  </a:moveTo>
                  <a:lnTo>
                    <a:pt x="59" y="31"/>
                  </a:lnTo>
                  <a:lnTo>
                    <a:pt x="85" y="50"/>
                  </a:lnTo>
                  <a:lnTo>
                    <a:pt x="53" y="50"/>
                  </a:lnTo>
                  <a:lnTo>
                    <a:pt x="42" y="80"/>
                  </a:lnTo>
                  <a:lnTo>
                    <a:pt x="33" y="50"/>
                  </a:lnTo>
                  <a:lnTo>
                    <a:pt x="0" y="50"/>
                  </a:lnTo>
                  <a:lnTo>
                    <a:pt x="26" y="31"/>
                  </a:lnTo>
                  <a:lnTo>
                    <a:pt x="17" y="0"/>
                  </a:lnTo>
                  <a:lnTo>
                    <a:pt x="42" y="19"/>
                  </a:lnTo>
                  <a:lnTo>
                    <a:pt x="69" y="0"/>
                  </a:lnTo>
                  <a:close/>
                </a:path>
              </a:pathLst>
            </a:custGeom>
            <a:noFill/>
            <a:ln w="5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65" name="Freeform 34"/>
            <p:cNvSpPr>
              <a:spLocks/>
            </p:cNvSpPr>
            <p:nvPr/>
          </p:nvSpPr>
          <p:spPr bwMode="auto">
            <a:xfrm>
              <a:off x="9893100" y="350107"/>
              <a:ext cx="67022" cy="62346"/>
            </a:xfrm>
            <a:custGeom>
              <a:avLst/>
              <a:gdLst>
                <a:gd name="T0" fmla="*/ 89 w 189"/>
                <a:gd name="T1" fmla="*/ 0 h 179"/>
                <a:gd name="T2" fmla="*/ 117 w 189"/>
                <a:gd name="T3" fmla="*/ 65 h 179"/>
                <a:gd name="T4" fmla="*/ 189 w 189"/>
                <a:gd name="T5" fmla="*/ 59 h 179"/>
                <a:gd name="T6" fmla="*/ 134 w 189"/>
                <a:gd name="T7" fmla="*/ 105 h 179"/>
                <a:gd name="T8" fmla="*/ 161 w 189"/>
                <a:gd name="T9" fmla="*/ 170 h 179"/>
                <a:gd name="T10" fmla="*/ 99 w 189"/>
                <a:gd name="T11" fmla="*/ 133 h 179"/>
                <a:gd name="T12" fmla="*/ 44 w 189"/>
                <a:gd name="T13" fmla="*/ 179 h 179"/>
                <a:gd name="T14" fmla="*/ 62 w 189"/>
                <a:gd name="T15" fmla="*/ 111 h 179"/>
                <a:gd name="T16" fmla="*/ 0 w 189"/>
                <a:gd name="T17" fmla="*/ 74 h 179"/>
                <a:gd name="T18" fmla="*/ 72 w 189"/>
                <a:gd name="T19" fmla="*/ 68 h 179"/>
                <a:gd name="T20" fmla="*/ 89 w 189"/>
                <a:gd name="T2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179">
                  <a:moveTo>
                    <a:pt x="89" y="0"/>
                  </a:moveTo>
                  <a:lnTo>
                    <a:pt x="117" y="65"/>
                  </a:lnTo>
                  <a:lnTo>
                    <a:pt x="189" y="59"/>
                  </a:lnTo>
                  <a:lnTo>
                    <a:pt x="134" y="105"/>
                  </a:lnTo>
                  <a:lnTo>
                    <a:pt x="161" y="170"/>
                  </a:lnTo>
                  <a:lnTo>
                    <a:pt x="99" y="133"/>
                  </a:lnTo>
                  <a:lnTo>
                    <a:pt x="44" y="179"/>
                  </a:lnTo>
                  <a:lnTo>
                    <a:pt x="62" y="111"/>
                  </a:lnTo>
                  <a:lnTo>
                    <a:pt x="0" y="74"/>
                  </a:lnTo>
                  <a:lnTo>
                    <a:pt x="72" y="68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66" name="Freeform 35"/>
            <p:cNvSpPr>
              <a:spLocks/>
            </p:cNvSpPr>
            <p:nvPr/>
          </p:nvSpPr>
          <p:spPr bwMode="auto">
            <a:xfrm>
              <a:off x="9893100" y="350107"/>
              <a:ext cx="67022" cy="62346"/>
            </a:xfrm>
            <a:custGeom>
              <a:avLst/>
              <a:gdLst>
                <a:gd name="T0" fmla="*/ 89 w 189"/>
                <a:gd name="T1" fmla="*/ 0 h 179"/>
                <a:gd name="T2" fmla="*/ 117 w 189"/>
                <a:gd name="T3" fmla="*/ 65 h 179"/>
                <a:gd name="T4" fmla="*/ 189 w 189"/>
                <a:gd name="T5" fmla="*/ 59 h 179"/>
                <a:gd name="T6" fmla="*/ 134 w 189"/>
                <a:gd name="T7" fmla="*/ 105 h 179"/>
                <a:gd name="T8" fmla="*/ 161 w 189"/>
                <a:gd name="T9" fmla="*/ 170 h 179"/>
                <a:gd name="T10" fmla="*/ 99 w 189"/>
                <a:gd name="T11" fmla="*/ 133 h 179"/>
                <a:gd name="T12" fmla="*/ 44 w 189"/>
                <a:gd name="T13" fmla="*/ 179 h 179"/>
                <a:gd name="T14" fmla="*/ 62 w 189"/>
                <a:gd name="T15" fmla="*/ 111 h 179"/>
                <a:gd name="T16" fmla="*/ 0 w 189"/>
                <a:gd name="T17" fmla="*/ 74 h 179"/>
                <a:gd name="T18" fmla="*/ 72 w 189"/>
                <a:gd name="T19" fmla="*/ 68 h 179"/>
                <a:gd name="T20" fmla="*/ 89 w 189"/>
                <a:gd name="T2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179">
                  <a:moveTo>
                    <a:pt x="89" y="0"/>
                  </a:moveTo>
                  <a:lnTo>
                    <a:pt x="117" y="65"/>
                  </a:lnTo>
                  <a:lnTo>
                    <a:pt x="189" y="59"/>
                  </a:lnTo>
                  <a:lnTo>
                    <a:pt x="134" y="105"/>
                  </a:lnTo>
                  <a:lnTo>
                    <a:pt x="161" y="170"/>
                  </a:lnTo>
                  <a:lnTo>
                    <a:pt x="99" y="133"/>
                  </a:lnTo>
                  <a:lnTo>
                    <a:pt x="44" y="179"/>
                  </a:lnTo>
                  <a:lnTo>
                    <a:pt x="62" y="111"/>
                  </a:lnTo>
                  <a:lnTo>
                    <a:pt x="0" y="74"/>
                  </a:lnTo>
                  <a:lnTo>
                    <a:pt x="72" y="68"/>
                  </a:lnTo>
                  <a:lnTo>
                    <a:pt x="89" y="0"/>
                  </a:lnTo>
                  <a:close/>
                </a:path>
              </a:pathLst>
            </a:custGeom>
            <a:noFill/>
            <a:ln w="5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67" name="Freeform 36"/>
            <p:cNvSpPr>
              <a:spLocks/>
            </p:cNvSpPr>
            <p:nvPr/>
          </p:nvSpPr>
          <p:spPr bwMode="auto">
            <a:xfrm>
              <a:off x="9896217" y="356344"/>
              <a:ext cx="67022" cy="63905"/>
            </a:xfrm>
            <a:custGeom>
              <a:avLst/>
              <a:gdLst>
                <a:gd name="T0" fmla="*/ 145 w 189"/>
                <a:gd name="T1" fmla="*/ 0 h 179"/>
                <a:gd name="T2" fmla="*/ 127 w 189"/>
                <a:gd name="T3" fmla="*/ 69 h 179"/>
                <a:gd name="T4" fmla="*/ 189 w 189"/>
                <a:gd name="T5" fmla="*/ 105 h 179"/>
                <a:gd name="T6" fmla="*/ 117 w 189"/>
                <a:gd name="T7" fmla="*/ 111 h 179"/>
                <a:gd name="T8" fmla="*/ 100 w 189"/>
                <a:gd name="T9" fmla="*/ 179 h 179"/>
                <a:gd name="T10" fmla="*/ 72 w 189"/>
                <a:gd name="T11" fmla="*/ 115 h 179"/>
                <a:gd name="T12" fmla="*/ 0 w 189"/>
                <a:gd name="T13" fmla="*/ 120 h 179"/>
                <a:gd name="T14" fmla="*/ 55 w 189"/>
                <a:gd name="T15" fmla="*/ 75 h 179"/>
                <a:gd name="T16" fmla="*/ 28 w 189"/>
                <a:gd name="T17" fmla="*/ 9 h 179"/>
                <a:gd name="T18" fmla="*/ 90 w 189"/>
                <a:gd name="T19" fmla="*/ 46 h 179"/>
                <a:gd name="T20" fmla="*/ 145 w 189"/>
                <a:gd name="T2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179">
                  <a:moveTo>
                    <a:pt x="145" y="0"/>
                  </a:moveTo>
                  <a:lnTo>
                    <a:pt x="127" y="69"/>
                  </a:lnTo>
                  <a:lnTo>
                    <a:pt x="189" y="105"/>
                  </a:lnTo>
                  <a:lnTo>
                    <a:pt x="117" y="111"/>
                  </a:lnTo>
                  <a:lnTo>
                    <a:pt x="100" y="179"/>
                  </a:lnTo>
                  <a:lnTo>
                    <a:pt x="72" y="115"/>
                  </a:lnTo>
                  <a:lnTo>
                    <a:pt x="0" y="120"/>
                  </a:lnTo>
                  <a:lnTo>
                    <a:pt x="55" y="75"/>
                  </a:lnTo>
                  <a:lnTo>
                    <a:pt x="28" y="9"/>
                  </a:lnTo>
                  <a:lnTo>
                    <a:pt x="90" y="46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68" name="Freeform 37"/>
            <p:cNvSpPr>
              <a:spLocks/>
            </p:cNvSpPr>
            <p:nvPr/>
          </p:nvSpPr>
          <p:spPr bwMode="auto">
            <a:xfrm>
              <a:off x="9896217" y="356344"/>
              <a:ext cx="67022" cy="63905"/>
            </a:xfrm>
            <a:custGeom>
              <a:avLst/>
              <a:gdLst>
                <a:gd name="T0" fmla="*/ 145 w 189"/>
                <a:gd name="T1" fmla="*/ 0 h 179"/>
                <a:gd name="T2" fmla="*/ 127 w 189"/>
                <a:gd name="T3" fmla="*/ 69 h 179"/>
                <a:gd name="T4" fmla="*/ 189 w 189"/>
                <a:gd name="T5" fmla="*/ 105 h 179"/>
                <a:gd name="T6" fmla="*/ 117 w 189"/>
                <a:gd name="T7" fmla="*/ 111 h 179"/>
                <a:gd name="T8" fmla="*/ 100 w 189"/>
                <a:gd name="T9" fmla="*/ 179 h 179"/>
                <a:gd name="T10" fmla="*/ 72 w 189"/>
                <a:gd name="T11" fmla="*/ 115 h 179"/>
                <a:gd name="T12" fmla="*/ 0 w 189"/>
                <a:gd name="T13" fmla="*/ 120 h 179"/>
                <a:gd name="T14" fmla="*/ 55 w 189"/>
                <a:gd name="T15" fmla="*/ 75 h 179"/>
                <a:gd name="T16" fmla="*/ 28 w 189"/>
                <a:gd name="T17" fmla="*/ 9 h 179"/>
                <a:gd name="T18" fmla="*/ 90 w 189"/>
                <a:gd name="T19" fmla="*/ 46 h 179"/>
                <a:gd name="T20" fmla="*/ 145 w 189"/>
                <a:gd name="T2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179">
                  <a:moveTo>
                    <a:pt x="145" y="0"/>
                  </a:moveTo>
                  <a:lnTo>
                    <a:pt x="127" y="69"/>
                  </a:lnTo>
                  <a:lnTo>
                    <a:pt x="189" y="105"/>
                  </a:lnTo>
                  <a:lnTo>
                    <a:pt x="117" y="111"/>
                  </a:lnTo>
                  <a:lnTo>
                    <a:pt x="100" y="179"/>
                  </a:lnTo>
                  <a:lnTo>
                    <a:pt x="72" y="115"/>
                  </a:lnTo>
                  <a:lnTo>
                    <a:pt x="0" y="120"/>
                  </a:lnTo>
                  <a:lnTo>
                    <a:pt x="55" y="75"/>
                  </a:lnTo>
                  <a:lnTo>
                    <a:pt x="28" y="9"/>
                  </a:lnTo>
                  <a:lnTo>
                    <a:pt x="90" y="46"/>
                  </a:lnTo>
                  <a:lnTo>
                    <a:pt x="145" y="0"/>
                  </a:lnTo>
                  <a:close/>
                </a:path>
              </a:pathLst>
            </a:custGeom>
            <a:noFill/>
            <a:ln w="5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69" name="Oval 38"/>
            <p:cNvSpPr>
              <a:spLocks noChangeArrowheads="1"/>
            </p:cNvSpPr>
            <p:nvPr/>
          </p:nvSpPr>
          <p:spPr bwMode="auto">
            <a:xfrm>
              <a:off x="9904012" y="362579"/>
              <a:ext cx="46759" cy="46759"/>
            </a:xfrm>
            <a:prstGeom prst="ellipse">
              <a:avLst/>
            </a:pr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70" name="Oval 39"/>
            <p:cNvSpPr>
              <a:spLocks noChangeArrowheads="1"/>
            </p:cNvSpPr>
            <p:nvPr/>
          </p:nvSpPr>
          <p:spPr bwMode="auto">
            <a:xfrm>
              <a:off x="9904012" y="362579"/>
              <a:ext cx="46759" cy="46759"/>
            </a:xfrm>
            <a:prstGeom prst="ellipse">
              <a:avLst/>
            </a:prstGeom>
            <a:noFill/>
            <a:ln w="4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71" name="Rectangle 40"/>
            <p:cNvSpPr>
              <a:spLocks noChangeArrowheads="1"/>
            </p:cNvSpPr>
            <p:nvPr/>
          </p:nvSpPr>
          <p:spPr bwMode="auto">
            <a:xfrm>
              <a:off x="9969475" y="322054"/>
              <a:ext cx="38967" cy="38967"/>
            </a:xfrm>
            <a:prstGeom prst="rect">
              <a:avLst/>
            </a:prstGeom>
            <a:solidFill>
              <a:srgbClr val="00A550"/>
            </a:solidFill>
            <a:ln w="5" cap="flat">
              <a:solidFill>
                <a:srgbClr val="221F2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72" name="Line 41"/>
            <p:cNvSpPr>
              <a:spLocks noChangeShapeType="1"/>
            </p:cNvSpPr>
            <p:nvPr/>
          </p:nvSpPr>
          <p:spPr bwMode="auto">
            <a:xfrm flipH="1" flipV="1">
              <a:off x="10048965" y="353225"/>
              <a:ext cx="34290" cy="47227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73" name="Freeform 42"/>
            <p:cNvSpPr>
              <a:spLocks/>
            </p:cNvSpPr>
            <p:nvPr/>
          </p:nvSpPr>
          <p:spPr bwMode="auto">
            <a:xfrm>
              <a:off x="10036495" y="462330"/>
              <a:ext cx="42084" cy="87284"/>
            </a:xfrm>
            <a:custGeom>
              <a:avLst/>
              <a:gdLst>
                <a:gd name="T0" fmla="*/ 0 w 118"/>
                <a:gd name="T1" fmla="*/ 8 h 250"/>
                <a:gd name="T2" fmla="*/ 118 w 118"/>
                <a:gd name="T3" fmla="*/ 0 h 250"/>
                <a:gd name="T4" fmla="*/ 75 w 118"/>
                <a:gd name="T5" fmla="*/ 250 h 250"/>
                <a:gd name="T6" fmla="*/ 0 w 118"/>
                <a:gd name="T7" fmla="*/ 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" h="250">
                  <a:moveTo>
                    <a:pt x="0" y="8"/>
                  </a:moveTo>
                  <a:lnTo>
                    <a:pt x="118" y="0"/>
                  </a:lnTo>
                  <a:lnTo>
                    <a:pt x="75" y="250"/>
                  </a:lnTo>
                  <a:cubicBezTo>
                    <a:pt x="75" y="250"/>
                    <a:pt x="0" y="2"/>
                    <a:pt x="0" y="8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74" name="Line 43"/>
            <p:cNvSpPr>
              <a:spLocks noChangeShapeType="1"/>
            </p:cNvSpPr>
            <p:nvPr/>
          </p:nvSpPr>
          <p:spPr bwMode="auto">
            <a:xfrm flipV="1">
              <a:off x="10083255" y="353225"/>
              <a:ext cx="34290" cy="47227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75" name="Freeform 44"/>
            <p:cNvSpPr>
              <a:spLocks/>
            </p:cNvSpPr>
            <p:nvPr/>
          </p:nvSpPr>
          <p:spPr bwMode="auto">
            <a:xfrm>
              <a:off x="10080137" y="462330"/>
              <a:ext cx="42084" cy="87284"/>
            </a:xfrm>
            <a:custGeom>
              <a:avLst/>
              <a:gdLst>
                <a:gd name="T0" fmla="*/ 0 w 118"/>
                <a:gd name="T1" fmla="*/ 241 h 250"/>
                <a:gd name="T2" fmla="*/ 118 w 118"/>
                <a:gd name="T3" fmla="*/ 250 h 250"/>
                <a:gd name="T4" fmla="*/ 75 w 118"/>
                <a:gd name="T5" fmla="*/ 0 h 250"/>
                <a:gd name="T6" fmla="*/ 0 w 118"/>
                <a:gd name="T7" fmla="*/ 241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" h="250">
                  <a:moveTo>
                    <a:pt x="0" y="241"/>
                  </a:moveTo>
                  <a:lnTo>
                    <a:pt x="118" y="250"/>
                  </a:lnTo>
                  <a:lnTo>
                    <a:pt x="75" y="0"/>
                  </a:lnTo>
                  <a:cubicBezTo>
                    <a:pt x="75" y="0"/>
                    <a:pt x="0" y="247"/>
                    <a:pt x="0" y="241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76" name="Freeform 45"/>
            <p:cNvSpPr>
              <a:spLocks/>
            </p:cNvSpPr>
            <p:nvPr/>
          </p:nvSpPr>
          <p:spPr bwMode="auto">
            <a:xfrm>
              <a:off x="10052083" y="389076"/>
              <a:ext cx="4677" cy="9351"/>
            </a:xfrm>
            <a:custGeom>
              <a:avLst/>
              <a:gdLst>
                <a:gd name="T0" fmla="*/ 12 w 12"/>
                <a:gd name="T1" fmla="*/ 0 h 29"/>
                <a:gd name="T2" fmla="*/ 0 w 12"/>
                <a:gd name="T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" h="29">
                  <a:moveTo>
                    <a:pt x="12" y="0"/>
                  </a:moveTo>
                  <a:cubicBezTo>
                    <a:pt x="8" y="10"/>
                    <a:pt x="4" y="19"/>
                    <a:pt x="0" y="29"/>
                  </a:cubicBezTo>
                </a:path>
              </a:pathLst>
            </a:custGeom>
            <a:noFill/>
            <a:ln w="2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77" name="Freeform 46"/>
            <p:cNvSpPr>
              <a:spLocks/>
            </p:cNvSpPr>
            <p:nvPr/>
          </p:nvSpPr>
          <p:spPr bwMode="auto">
            <a:xfrm>
              <a:off x="10036497" y="364136"/>
              <a:ext cx="31173" cy="29614"/>
            </a:xfrm>
            <a:custGeom>
              <a:avLst/>
              <a:gdLst>
                <a:gd name="T0" fmla="*/ 42 w 84"/>
                <a:gd name="T1" fmla="*/ 0 h 81"/>
                <a:gd name="T2" fmla="*/ 52 w 84"/>
                <a:gd name="T3" fmla="*/ 31 h 81"/>
                <a:gd name="T4" fmla="*/ 84 w 84"/>
                <a:gd name="T5" fmla="*/ 31 h 81"/>
                <a:gd name="T6" fmla="*/ 58 w 84"/>
                <a:gd name="T7" fmla="*/ 50 h 81"/>
                <a:gd name="T8" fmla="*/ 69 w 84"/>
                <a:gd name="T9" fmla="*/ 81 h 81"/>
                <a:gd name="T10" fmla="*/ 42 w 84"/>
                <a:gd name="T11" fmla="*/ 62 h 81"/>
                <a:gd name="T12" fmla="*/ 16 w 84"/>
                <a:gd name="T13" fmla="*/ 81 h 81"/>
                <a:gd name="T14" fmla="*/ 26 w 84"/>
                <a:gd name="T15" fmla="*/ 50 h 81"/>
                <a:gd name="T16" fmla="*/ 0 w 84"/>
                <a:gd name="T17" fmla="*/ 31 h 81"/>
                <a:gd name="T18" fmla="*/ 32 w 84"/>
                <a:gd name="T19" fmla="*/ 31 h 81"/>
                <a:gd name="T20" fmla="*/ 42 w 84"/>
                <a:gd name="T2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81">
                  <a:moveTo>
                    <a:pt x="42" y="0"/>
                  </a:moveTo>
                  <a:lnTo>
                    <a:pt x="52" y="31"/>
                  </a:lnTo>
                  <a:lnTo>
                    <a:pt x="84" y="31"/>
                  </a:lnTo>
                  <a:lnTo>
                    <a:pt x="58" y="50"/>
                  </a:lnTo>
                  <a:lnTo>
                    <a:pt x="69" y="81"/>
                  </a:lnTo>
                  <a:lnTo>
                    <a:pt x="42" y="62"/>
                  </a:lnTo>
                  <a:lnTo>
                    <a:pt x="16" y="81"/>
                  </a:lnTo>
                  <a:lnTo>
                    <a:pt x="26" y="50"/>
                  </a:lnTo>
                  <a:lnTo>
                    <a:pt x="0" y="31"/>
                  </a:lnTo>
                  <a:lnTo>
                    <a:pt x="32" y="3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78" name="Freeform 47"/>
            <p:cNvSpPr>
              <a:spLocks/>
            </p:cNvSpPr>
            <p:nvPr/>
          </p:nvSpPr>
          <p:spPr bwMode="auto">
            <a:xfrm>
              <a:off x="10036497" y="364136"/>
              <a:ext cx="31173" cy="29614"/>
            </a:xfrm>
            <a:custGeom>
              <a:avLst/>
              <a:gdLst>
                <a:gd name="T0" fmla="*/ 42 w 84"/>
                <a:gd name="T1" fmla="*/ 0 h 81"/>
                <a:gd name="T2" fmla="*/ 52 w 84"/>
                <a:gd name="T3" fmla="*/ 31 h 81"/>
                <a:gd name="T4" fmla="*/ 84 w 84"/>
                <a:gd name="T5" fmla="*/ 31 h 81"/>
                <a:gd name="T6" fmla="*/ 58 w 84"/>
                <a:gd name="T7" fmla="*/ 50 h 81"/>
                <a:gd name="T8" fmla="*/ 69 w 84"/>
                <a:gd name="T9" fmla="*/ 81 h 81"/>
                <a:gd name="T10" fmla="*/ 42 w 84"/>
                <a:gd name="T11" fmla="*/ 62 h 81"/>
                <a:gd name="T12" fmla="*/ 16 w 84"/>
                <a:gd name="T13" fmla="*/ 81 h 81"/>
                <a:gd name="T14" fmla="*/ 26 w 84"/>
                <a:gd name="T15" fmla="*/ 50 h 81"/>
                <a:gd name="T16" fmla="*/ 0 w 84"/>
                <a:gd name="T17" fmla="*/ 31 h 81"/>
                <a:gd name="T18" fmla="*/ 32 w 84"/>
                <a:gd name="T19" fmla="*/ 31 h 81"/>
                <a:gd name="T20" fmla="*/ 42 w 84"/>
                <a:gd name="T2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81">
                  <a:moveTo>
                    <a:pt x="42" y="0"/>
                  </a:moveTo>
                  <a:lnTo>
                    <a:pt x="52" y="31"/>
                  </a:lnTo>
                  <a:lnTo>
                    <a:pt x="84" y="31"/>
                  </a:lnTo>
                  <a:lnTo>
                    <a:pt x="58" y="50"/>
                  </a:lnTo>
                  <a:lnTo>
                    <a:pt x="69" y="81"/>
                  </a:lnTo>
                  <a:lnTo>
                    <a:pt x="42" y="62"/>
                  </a:lnTo>
                  <a:lnTo>
                    <a:pt x="16" y="81"/>
                  </a:lnTo>
                  <a:lnTo>
                    <a:pt x="26" y="50"/>
                  </a:lnTo>
                  <a:lnTo>
                    <a:pt x="0" y="31"/>
                  </a:lnTo>
                  <a:lnTo>
                    <a:pt x="32" y="31"/>
                  </a:lnTo>
                  <a:lnTo>
                    <a:pt x="42" y="0"/>
                  </a:lnTo>
                  <a:close/>
                </a:path>
              </a:pathLst>
            </a:custGeom>
            <a:noFill/>
            <a:ln w="5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79" name="Freeform 48"/>
            <p:cNvSpPr>
              <a:spLocks/>
            </p:cNvSpPr>
            <p:nvPr/>
          </p:nvSpPr>
          <p:spPr bwMode="auto">
            <a:xfrm>
              <a:off x="10036497" y="368813"/>
              <a:ext cx="31173" cy="28055"/>
            </a:xfrm>
            <a:custGeom>
              <a:avLst/>
              <a:gdLst>
                <a:gd name="T0" fmla="*/ 69 w 85"/>
                <a:gd name="T1" fmla="*/ 0 h 80"/>
                <a:gd name="T2" fmla="*/ 58 w 85"/>
                <a:gd name="T3" fmla="*/ 31 h 80"/>
                <a:gd name="T4" fmla="*/ 85 w 85"/>
                <a:gd name="T5" fmla="*/ 50 h 80"/>
                <a:gd name="T6" fmla="*/ 52 w 85"/>
                <a:gd name="T7" fmla="*/ 50 h 80"/>
                <a:gd name="T8" fmla="*/ 42 w 85"/>
                <a:gd name="T9" fmla="*/ 80 h 80"/>
                <a:gd name="T10" fmla="*/ 32 w 85"/>
                <a:gd name="T11" fmla="*/ 50 h 80"/>
                <a:gd name="T12" fmla="*/ 0 w 85"/>
                <a:gd name="T13" fmla="*/ 50 h 80"/>
                <a:gd name="T14" fmla="*/ 26 w 85"/>
                <a:gd name="T15" fmla="*/ 31 h 80"/>
                <a:gd name="T16" fmla="*/ 16 w 85"/>
                <a:gd name="T17" fmla="*/ 0 h 80"/>
                <a:gd name="T18" fmla="*/ 42 w 85"/>
                <a:gd name="T19" fmla="*/ 19 h 80"/>
                <a:gd name="T20" fmla="*/ 69 w 85"/>
                <a:gd name="T2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80">
                  <a:moveTo>
                    <a:pt x="69" y="0"/>
                  </a:moveTo>
                  <a:lnTo>
                    <a:pt x="58" y="31"/>
                  </a:lnTo>
                  <a:lnTo>
                    <a:pt x="85" y="50"/>
                  </a:lnTo>
                  <a:lnTo>
                    <a:pt x="52" y="50"/>
                  </a:lnTo>
                  <a:lnTo>
                    <a:pt x="42" y="80"/>
                  </a:lnTo>
                  <a:lnTo>
                    <a:pt x="32" y="50"/>
                  </a:lnTo>
                  <a:lnTo>
                    <a:pt x="0" y="50"/>
                  </a:lnTo>
                  <a:lnTo>
                    <a:pt x="26" y="31"/>
                  </a:lnTo>
                  <a:lnTo>
                    <a:pt x="16" y="0"/>
                  </a:lnTo>
                  <a:lnTo>
                    <a:pt x="42" y="1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80" name="Freeform 49"/>
            <p:cNvSpPr>
              <a:spLocks/>
            </p:cNvSpPr>
            <p:nvPr/>
          </p:nvSpPr>
          <p:spPr bwMode="auto">
            <a:xfrm>
              <a:off x="10036497" y="368813"/>
              <a:ext cx="31173" cy="28055"/>
            </a:xfrm>
            <a:custGeom>
              <a:avLst/>
              <a:gdLst>
                <a:gd name="T0" fmla="*/ 69 w 85"/>
                <a:gd name="T1" fmla="*/ 0 h 80"/>
                <a:gd name="T2" fmla="*/ 58 w 85"/>
                <a:gd name="T3" fmla="*/ 31 h 80"/>
                <a:gd name="T4" fmla="*/ 85 w 85"/>
                <a:gd name="T5" fmla="*/ 50 h 80"/>
                <a:gd name="T6" fmla="*/ 52 w 85"/>
                <a:gd name="T7" fmla="*/ 50 h 80"/>
                <a:gd name="T8" fmla="*/ 42 w 85"/>
                <a:gd name="T9" fmla="*/ 80 h 80"/>
                <a:gd name="T10" fmla="*/ 32 w 85"/>
                <a:gd name="T11" fmla="*/ 50 h 80"/>
                <a:gd name="T12" fmla="*/ 0 w 85"/>
                <a:gd name="T13" fmla="*/ 50 h 80"/>
                <a:gd name="T14" fmla="*/ 26 w 85"/>
                <a:gd name="T15" fmla="*/ 31 h 80"/>
                <a:gd name="T16" fmla="*/ 16 w 85"/>
                <a:gd name="T17" fmla="*/ 0 h 80"/>
                <a:gd name="T18" fmla="*/ 42 w 85"/>
                <a:gd name="T19" fmla="*/ 19 h 80"/>
                <a:gd name="T20" fmla="*/ 69 w 85"/>
                <a:gd name="T2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80">
                  <a:moveTo>
                    <a:pt x="69" y="0"/>
                  </a:moveTo>
                  <a:lnTo>
                    <a:pt x="58" y="31"/>
                  </a:lnTo>
                  <a:lnTo>
                    <a:pt x="85" y="50"/>
                  </a:lnTo>
                  <a:lnTo>
                    <a:pt x="52" y="50"/>
                  </a:lnTo>
                  <a:lnTo>
                    <a:pt x="42" y="80"/>
                  </a:lnTo>
                  <a:lnTo>
                    <a:pt x="32" y="50"/>
                  </a:lnTo>
                  <a:lnTo>
                    <a:pt x="0" y="50"/>
                  </a:lnTo>
                  <a:lnTo>
                    <a:pt x="26" y="31"/>
                  </a:lnTo>
                  <a:lnTo>
                    <a:pt x="16" y="0"/>
                  </a:lnTo>
                  <a:lnTo>
                    <a:pt x="42" y="19"/>
                  </a:lnTo>
                  <a:lnTo>
                    <a:pt x="69" y="0"/>
                  </a:lnTo>
                  <a:close/>
                </a:path>
              </a:pathLst>
            </a:custGeom>
            <a:noFill/>
            <a:ln w="5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81" name="Freeform 50"/>
            <p:cNvSpPr>
              <a:spLocks/>
            </p:cNvSpPr>
            <p:nvPr/>
          </p:nvSpPr>
          <p:spPr bwMode="auto">
            <a:xfrm>
              <a:off x="10019349" y="350107"/>
              <a:ext cx="68580" cy="62346"/>
            </a:xfrm>
            <a:custGeom>
              <a:avLst/>
              <a:gdLst>
                <a:gd name="T0" fmla="*/ 90 w 190"/>
                <a:gd name="T1" fmla="*/ 0 h 179"/>
                <a:gd name="T2" fmla="*/ 117 w 190"/>
                <a:gd name="T3" fmla="*/ 65 h 179"/>
                <a:gd name="T4" fmla="*/ 190 w 190"/>
                <a:gd name="T5" fmla="*/ 59 h 179"/>
                <a:gd name="T6" fmla="*/ 134 w 190"/>
                <a:gd name="T7" fmla="*/ 105 h 179"/>
                <a:gd name="T8" fmla="*/ 162 w 190"/>
                <a:gd name="T9" fmla="*/ 170 h 179"/>
                <a:gd name="T10" fmla="*/ 100 w 190"/>
                <a:gd name="T11" fmla="*/ 133 h 179"/>
                <a:gd name="T12" fmla="*/ 45 w 190"/>
                <a:gd name="T13" fmla="*/ 179 h 179"/>
                <a:gd name="T14" fmla="*/ 62 w 190"/>
                <a:gd name="T15" fmla="*/ 111 h 179"/>
                <a:gd name="T16" fmla="*/ 0 w 190"/>
                <a:gd name="T17" fmla="*/ 74 h 179"/>
                <a:gd name="T18" fmla="*/ 73 w 190"/>
                <a:gd name="T19" fmla="*/ 68 h 179"/>
                <a:gd name="T20" fmla="*/ 90 w 190"/>
                <a:gd name="T2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0" h="179">
                  <a:moveTo>
                    <a:pt x="90" y="0"/>
                  </a:moveTo>
                  <a:lnTo>
                    <a:pt x="117" y="65"/>
                  </a:lnTo>
                  <a:lnTo>
                    <a:pt x="190" y="59"/>
                  </a:lnTo>
                  <a:lnTo>
                    <a:pt x="134" y="105"/>
                  </a:lnTo>
                  <a:lnTo>
                    <a:pt x="162" y="170"/>
                  </a:lnTo>
                  <a:lnTo>
                    <a:pt x="100" y="133"/>
                  </a:lnTo>
                  <a:lnTo>
                    <a:pt x="45" y="179"/>
                  </a:lnTo>
                  <a:lnTo>
                    <a:pt x="62" y="111"/>
                  </a:lnTo>
                  <a:lnTo>
                    <a:pt x="0" y="74"/>
                  </a:lnTo>
                  <a:lnTo>
                    <a:pt x="73" y="68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82" name="Freeform 51"/>
            <p:cNvSpPr>
              <a:spLocks/>
            </p:cNvSpPr>
            <p:nvPr/>
          </p:nvSpPr>
          <p:spPr bwMode="auto">
            <a:xfrm>
              <a:off x="10019349" y="350107"/>
              <a:ext cx="68580" cy="62346"/>
            </a:xfrm>
            <a:custGeom>
              <a:avLst/>
              <a:gdLst>
                <a:gd name="T0" fmla="*/ 90 w 190"/>
                <a:gd name="T1" fmla="*/ 0 h 179"/>
                <a:gd name="T2" fmla="*/ 117 w 190"/>
                <a:gd name="T3" fmla="*/ 65 h 179"/>
                <a:gd name="T4" fmla="*/ 190 w 190"/>
                <a:gd name="T5" fmla="*/ 59 h 179"/>
                <a:gd name="T6" fmla="*/ 134 w 190"/>
                <a:gd name="T7" fmla="*/ 105 h 179"/>
                <a:gd name="T8" fmla="*/ 162 w 190"/>
                <a:gd name="T9" fmla="*/ 170 h 179"/>
                <a:gd name="T10" fmla="*/ 100 w 190"/>
                <a:gd name="T11" fmla="*/ 133 h 179"/>
                <a:gd name="T12" fmla="*/ 45 w 190"/>
                <a:gd name="T13" fmla="*/ 179 h 179"/>
                <a:gd name="T14" fmla="*/ 62 w 190"/>
                <a:gd name="T15" fmla="*/ 111 h 179"/>
                <a:gd name="T16" fmla="*/ 0 w 190"/>
                <a:gd name="T17" fmla="*/ 74 h 179"/>
                <a:gd name="T18" fmla="*/ 73 w 190"/>
                <a:gd name="T19" fmla="*/ 68 h 179"/>
                <a:gd name="T20" fmla="*/ 90 w 190"/>
                <a:gd name="T2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0" h="179">
                  <a:moveTo>
                    <a:pt x="90" y="0"/>
                  </a:moveTo>
                  <a:lnTo>
                    <a:pt x="117" y="65"/>
                  </a:lnTo>
                  <a:lnTo>
                    <a:pt x="190" y="59"/>
                  </a:lnTo>
                  <a:lnTo>
                    <a:pt x="134" y="105"/>
                  </a:lnTo>
                  <a:lnTo>
                    <a:pt x="162" y="170"/>
                  </a:lnTo>
                  <a:lnTo>
                    <a:pt x="100" y="133"/>
                  </a:lnTo>
                  <a:lnTo>
                    <a:pt x="45" y="179"/>
                  </a:lnTo>
                  <a:lnTo>
                    <a:pt x="62" y="111"/>
                  </a:lnTo>
                  <a:lnTo>
                    <a:pt x="0" y="74"/>
                  </a:lnTo>
                  <a:lnTo>
                    <a:pt x="73" y="68"/>
                  </a:lnTo>
                  <a:lnTo>
                    <a:pt x="90" y="0"/>
                  </a:lnTo>
                  <a:close/>
                </a:path>
              </a:pathLst>
            </a:custGeom>
            <a:noFill/>
            <a:ln w="5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83" name="Freeform 52"/>
            <p:cNvSpPr>
              <a:spLocks/>
            </p:cNvSpPr>
            <p:nvPr/>
          </p:nvSpPr>
          <p:spPr bwMode="auto">
            <a:xfrm>
              <a:off x="10022467" y="356344"/>
              <a:ext cx="67022" cy="63905"/>
            </a:xfrm>
            <a:custGeom>
              <a:avLst/>
              <a:gdLst>
                <a:gd name="T0" fmla="*/ 144 w 189"/>
                <a:gd name="T1" fmla="*/ 0 h 179"/>
                <a:gd name="T2" fmla="*/ 127 w 189"/>
                <a:gd name="T3" fmla="*/ 69 h 179"/>
                <a:gd name="T4" fmla="*/ 189 w 189"/>
                <a:gd name="T5" fmla="*/ 105 h 179"/>
                <a:gd name="T6" fmla="*/ 116 w 189"/>
                <a:gd name="T7" fmla="*/ 111 h 179"/>
                <a:gd name="T8" fmla="*/ 99 w 189"/>
                <a:gd name="T9" fmla="*/ 179 h 179"/>
                <a:gd name="T10" fmla="*/ 72 w 189"/>
                <a:gd name="T11" fmla="*/ 115 h 179"/>
                <a:gd name="T12" fmla="*/ 0 w 189"/>
                <a:gd name="T13" fmla="*/ 120 h 179"/>
                <a:gd name="T14" fmla="*/ 55 w 189"/>
                <a:gd name="T15" fmla="*/ 75 h 179"/>
                <a:gd name="T16" fmla="*/ 27 w 189"/>
                <a:gd name="T17" fmla="*/ 9 h 179"/>
                <a:gd name="T18" fmla="*/ 89 w 189"/>
                <a:gd name="T19" fmla="*/ 46 h 179"/>
                <a:gd name="T20" fmla="*/ 144 w 189"/>
                <a:gd name="T2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179">
                  <a:moveTo>
                    <a:pt x="144" y="0"/>
                  </a:moveTo>
                  <a:lnTo>
                    <a:pt x="127" y="69"/>
                  </a:lnTo>
                  <a:lnTo>
                    <a:pt x="189" y="105"/>
                  </a:lnTo>
                  <a:lnTo>
                    <a:pt x="116" y="111"/>
                  </a:lnTo>
                  <a:lnTo>
                    <a:pt x="99" y="179"/>
                  </a:lnTo>
                  <a:lnTo>
                    <a:pt x="72" y="115"/>
                  </a:lnTo>
                  <a:lnTo>
                    <a:pt x="0" y="120"/>
                  </a:lnTo>
                  <a:lnTo>
                    <a:pt x="55" y="75"/>
                  </a:lnTo>
                  <a:lnTo>
                    <a:pt x="27" y="9"/>
                  </a:lnTo>
                  <a:lnTo>
                    <a:pt x="89" y="46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84" name="Freeform 53"/>
            <p:cNvSpPr>
              <a:spLocks/>
            </p:cNvSpPr>
            <p:nvPr/>
          </p:nvSpPr>
          <p:spPr bwMode="auto">
            <a:xfrm>
              <a:off x="10022467" y="356344"/>
              <a:ext cx="67022" cy="63905"/>
            </a:xfrm>
            <a:custGeom>
              <a:avLst/>
              <a:gdLst>
                <a:gd name="T0" fmla="*/ 144 w 189"/>
                <a:gd name="T1" fmla="*/ 0 h 179"/>
                <a:gd name="T2" fmla="*/ 127 w 189"/>
                <a:gd name="T3" fmla="*/ 69 h 179"/>
                <a:gd name="T4" fmla="*/ 189 w 189"/>
                <a:gd name="T5" fmla="*/ 105 h 179"/>
                <a:gd name="T6" fmla="*/ 116 w 189"/>
                <a:gd name="T7" fmla="*/ 111 h 179"/>
                <a:gd name="T8" fmla="*/ 99 w 189"/>
                <a:gd name="T9" fmla="*/ 179 h 179"/>
                <a:gd name="T10" fmla="*/ 72 w 189"/>
                <a:gd name="T11" fmla="*/ 115 h 179"/>
                <a:gd name="T12" fmla="*/ 0 w 189"/>
                <a:gd name="T13" fmla="*/ 120 h 179"/>
                <a:gd name="T14" fmla="*/ 55 w 189"/>
                <a:gd name="T15" fmla="*/ 75 h 179"/>
                <a:gd name="T16" fmla="*/ 27 w 189"/>
                <a:gd name="T17" fmla="*/ 9 h 179"/>
                <a:gd name="T18" fmla="*/ 89 w 189"/>
                <a:gd name="T19" fmla="*/ 46 h 179"/>
                <a:gd name="T20" fmla="*/ 144 w 189"/>
                <a:gd name="T2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179">
                  <a:moveTo>
                    <a:pt x="144" y="0"/>
                  </a:moveTo>
                  <a:lnTo>
                    <a:pt x="127" y="69"/>
                  </a:lnTo>
                  <a:lnTo>
                    <a:pt x="189" y="105"/>
                  </a:lnTo>
                  <a:lnTo>
                    <a:pt x="116" y="111"/>
                  </a:lnTo>
                  <a:lnTo>
                    <a:pt x="99" y="179"/>
                  </a:lnTo>
                  <a:lnTo>
                    <a:pt x="72" y="115"/>
                  </a:lnTo>
                  <a:lnTo>
                    <a:pt x="0" y="120"/>
                  </a:lnTo>
                  <a:lnTo>
                    <a:pt x="55" y="75"/>
                  </a:lnTo>
                  <a:lnTo>
                    <a:pt x="27" y="9"/>
                  </a:lnTo>
                  <a:lnTo>
                    <a:pt x="89" y="46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5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85" name="Oval 54"/>
            <p:cNvSpPr>
              <a:spLocks noChangeArrowheads="1"/>
            </p:cNvSpPr>
            <p:nvPr/>
          </p:nvSpPr>
          <p:spPr bwMode="auto">
            <a:xfrm>
              <a:off x="10030263" y="362579"/>
              <a:ext cx="46759" cy="46759"/>
            </a:xfrm>
            <a:prstGeom prst="ellipse">
              <a:avLst/>
            </a:pr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86" name="Oval 55"/>
            <p:cNvSpPr>
              <a:spLocks noChangeArrowheads="1"/>
            </p:cNvSpPr>
            <p:nvPr/>
          </p:nvSpPr>
          <p:spPr bwMode="auto">
            <a:xfrm>
              <a:off x="10030263" y="362579"/>
              <a:ext cx="46759" cy="46759"/>
            </a:xfrm>
            <a:prstGeom prst="ellipse">
              <a:avLst/>
            </a:prstGeom>
            <a:noFill/>
            <a:ln w="4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87" name="Rectangle 56"/>
            <p:cNvSpPr>
              <a:spLocks noChangeArrowheads="1"/>
            </p:cNvSpPr>
            <p:nvPr/>
          </p:nvSpPr>
          <p:spPr bwMode="auto">
            <a:xfrm>
              <a:off x="10095726" y="322054"/>
              <a:ext cx="38967" cy="38967"/>
            </a:xfrm>
            <a:prstGeom prst="rect">
              <a:avLst/>
            </a:prstGeom>
            <a:solidFill>
              <a:srgbClr val="00A550"/>
            </a:solidFill>
            <a:ln w="5" cap="flat">
              <a:solidFill>
                <a:srgbClr val="221F2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88" name="Line 57"/>
            <p:cNvSpPr>
              <a:spLocks noChangeShapeType="1"/>
            </p:cNvSpPr>
            <p:nvPr/>
          </p:nvSpPr>
          <p:spPr bwMode="auto">
            <a:xfrm flipH="1" flipV="1">
              <a:off x="10173656" y="353225"/>
              <a:ext cx="34290" cy="47227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89" name="Freeform 58"/>
            <p:cNvSpPr>
              <a:spLocks/>
            </p:cNvSpPr>
            <p:nvPr/>
          </p:nvSpPr>
          <p:spPr bwMode="auto">
            <a:xfrm>
              <a:off x="10161187" y="462330"/>
              <a:ext cx="42084" cy="87284"/>
            </a:xfrm>
            <a:custGeom>
              <a:avLst/>
              <a:gdLst>
                <a:gd name="T0" fmla="*/ 0 w 117"/>
                <a:gd name="T1" fmla="*/ 8 h 250"/>
                <a:gd name="T2" fmla="*/ 117 w 117"/>
                <a:gd name="T3" fmla="*/ 0 h 250"/>
                <a:gd name="T4" fmla="*/ 75 w 117"/>
                <a:gd name="T5" fmla="*/ 250 h 250"/>
                <a:gd name="T6" fmla="*/ 0 w 117"/>
                <a:gd name="T7" fmla="*/ 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250">
                  <a:moveTo>
                    <a:pt x="0" y="8"/>
                  </a:moveTo>
                  <a:lnTo>
                    <a:pt x="117" y="0"/>
                  </a:lnTo>
                  <a:lnTo>
                    <a:pt x="75" y="250"/>
                  </a:lnTo>
                  <a:cubicBezTo>
                    <a:pt x="75" y="250"/>
                    <a:pt x="0" y="2"/>
                    <a:pt x="0" y="8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90" name="Line 59"/>
            <p:cNvSpPr>
              <a:spLocks noChangeShapeType="1"/>
            </p:cNvSpPr>
            <p:nvPr/>
          </p:nvSpPr>
          <p:spPr bwMode="auto">
            <a:xfrm flipV="1">
              <a:off x="10207946" y="353225"/>
              <a:ext cx="34290" cy="47227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91" name="Freeform 60"/>
            <p:cNvSpPr>
              <a:spLocks/>
            </p:cNvSpPr>
            <p:nvPr/>
          </p:nvSpPr>
          <p:spPr bwMode="auto">
            <a:xfrm>
              <a:off x="10204829" y="462330"/>
              <a:ext cx="42084" cy="87284"/>
            </a:xfrm>
            <a:custGeom>
              <a:avLst/>
              <a:gdLst>
                <a:gd name="T0" fmla="*/ 0 w 118"/>
                <a:gd name="T1" fmla="*/ 241 h 250"/>
                <a:gd name="T2" fmla="*/ 118 w 118"/>
                <a:gd name="T3" fmla="*/ 250 h 250"/>
                <a:gd name="T4" fmla="*/ 76 w 118"/>
                <a:gd name="T5" fmla="*/ 0 h 250"/>
                <a:gd name="T6" fmla="*/ 0 w 118"/>
                <a:gd name="T7" fmla="*/ 241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" h="250">
                  <a:moveTo>
                    <a:pt x="0" y="241"/>
                  </a:moveTo>
                  <a:lnTo>
                    <a:pt x="118" y="250"/>
                  </a:lnTo>
                  <a:lnTo>
                    <a:pt x="76" y="0"/>
                  </a:lnTo>
                  <a:cubicBezTo>
                    <a:pt x="76" y="0"/>
                    <a:pt x="1" y="247"/>
                    <a:pt x="0" y="241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92" name="Freeform 61"/>
            <p:cNvSpPr>
              <a:spLocks/>
            </p:cNvSpPr>
            <p:nvPr/>
          </p:nvSpPr>
          <p:spPr bwMode="auto">
            <a:xfrm>
              <a:off x="10176775" y="389076"/>
              <a:ext cx="4677" cy="9351"/>
            </a:xfrm>
            <a:custGeom>
              <a:avLst/>
              <a:gdLst>
                <a:gd name="T0" fmla="*/ 13 w 13"/>
                <a:gd name="T1" fmla="*/ 0 h 29"/>
                <a:gd name="T2" fmla="*/ 0 w 13"/>
                <a:gd name="T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" h="29">
                  <a:moveTo>
                    <a:pt x="13" y="0"/>
                  </a:moveTo>
                  <a:cubicBezTo>
                    <a:pt x="8" y="10"/>
                    <a:pt x="4" y="19"/>
                    <a:pt x="0" y="29"/>
                  </a:cubicBezTo>
                </a:path>
              </a:pathLst>
            </a:custGeom>
            <a:noFill/>
            <a:ln w="2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93" name="Freeform 62"/>
            <p:cNvSpPr>
              <a:spLocks/>
            </p:cNvSpPr>
            <p:nvPr/>
          </p:nvSpPr>
          <p:spPr bwMode="auto">
            <a:xfrm>
              <a:off x="10161189" y="364136"/>
              <a:ext cx="31173" cy="29614"/>
            </a:xfrm>
            <a:custGeom>
              <a:avLst/>
              <a:gdLst>
                <a:gd name="T0" fmla="*/ 43 w 85"/>
                <a:gd name="T1" fmla="*/ 0 h 81"/>
                <a:gd name="T2" fmla="*/ 53 w 85"/>
                <a:gd name="T3" fmla="*/ 31 h 81"/>
                <a:gd name="T4" fmla="*/ 85 w 85"/>
                <a:gd name="T5" fmla="*/ 31 h 81"/>
                <a:gd name="T6" fmla="*/ 59 w 85"/>
                <a:gd name="T7" fmla="*/ 50 h 81"/>
                <a:gd name="T8" fmla="*/ 69 w 85"/>
                <a:gd name="T9" fmla="*/ 81 h 81"/>
                <a:gd name="T10" fmla="*/ 43 w 85"/>
                <a:gd name="T11" fmla="*/ 62 h 81"/>
                <a:gd name="T12" fmla="*/ 17 w 85"/>
                <a:gd name="T13" fmla="*/ 81 h 81"/>
                <a:gd name="T14" fmla="*/ 26 w 85"/>
                <a:gd name="T15" fmla="*/ 50 h 81"/>
                <a:gd name="T16" fmla="*/ 0 w 85"/>
                <a:gd name="T17" fmla="*/ 31 h 81"/>
                <a:gd name="T18" fmla="*/ 33 w 85"/>
                <a:gd name="T19" fmla="*/ 31 h 81"/>
                <a:gd name="T20" fmla="*/ 43 w 85"/>
                <a:gd name="T2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81">
                  <a:moveTo>
                    <a:pt x="43" y="0"/>
                  </a:moveTo>
                  <a:lnTo>
                    <a:pt x="53" y="31"/>
                  </a:lnTo>
                  <a:lnTo>
                    <a:pt x="85" y="31"/>
                  </a:lnTo>
                  <a:lnTo>
                    <a:pt x="59" y="50"/>
                  </a:lnTo>
                  <a:lnTo>
                    <a:pt x="69" y="81"/>
                  </a:lnTo>
                  <a:lnTo>
                    <a:pt x="43" y="62"/>
                  </a:lnTo>
                  <a:lnTo>
                    <a:pt x="17" y="81"/>
                  </a:lnTo>
                  <a:lnTo>
                    <a:pt x="26" y="50"/>
                  </a:lnTo>
                  <a:lnTo>
                    <a:pt x="0" y="31"/>
                  </a:lnTo>
                  <a:lnTo>
                    <a:pt x="33" y="31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94" name="Freeform 63"/>
            <p:cNvSpPr>
              <a:spLocks/>
            </p:cNvSpPr>
            <p:nvPr/>
          </p:nvSpPr>
          <p:spPr bwMode="auto">
            <a:xfrm>
              <a:off x="10161189" y="364136"/>
              <a:ext cx="31173" cy="29614"/>
            </a:xfrm>
            <a:custGeom>
              <a:avLst/>
              <a:gdLst>
                <a:gd name="T0" fmla="*/ 43 w 85"/>
                <a:gd name="T1" fmla="*/ 0 h 81"/>
                <a:gd name="T2" fmla="*/ 53 w 85"/>
                <a:gd name="T3" fmla="*/ 31 h 81"/>
                <a:gd name="T4" fmla="*/ 85 w 85"/>
                <a:gd name="T5" fmla="*/ 31 h 81"/>
                <a:gd name="T6" fmla="*/ 59 w 85"/>
                <a:gd name="T7" fmla="*/ 50 h 81"/>
                <a:gd name="T8" fmla="*/ 69 w 85"/>
                <a:gd name="T9" fmla="*/ 81 h 81"/>
                <a:gd name="T10" fmla="*/ 43 w 85"/>
                <a:gd name="T11" fmla="*/ 62 h 81"/>
                <a:gd name="T12" fmla="*/ 17 w 85"/>
                <a:gd name="T13" fmla="*/ 81 h 81"/>
                <a:gd name="T14" fmla="*/ 26 w 85"/>
                <a:gd name="T15" fmla="*/ 50 h 81"/>
                <a:gd name="T16" fmla="*/ 0 w 85"/>
                <a:gd name="T17" fmla="*/ 31 h 81"/>
                <a:gd name="T18" fmla="*/ 33 w 85"/>
                <a:gd name="T19" fmla="*/ 31 h 81"/>
                <a:gd name="T20" fmla="*/ 43 w 85"/>
                <a:gd name="T2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81">
                  <a:moveTo>
                    <a:pt x="43" y="0"/>
                  </a:moveTo>
                  <a:lnTo>
                    <a:pt x="53" y="31"/>
                  </a:lnTo>
                  <a:lnTo>
                    <a:pt x="85" y="31"/>
                  </a:lnTo>
                  <a:lnTo>
                    <a:pt x="59" y="50"/>
                  </a:lnTo>
                  <a:lnTo>
                    <a:pt x="69" y="81"/>
                  </a:lnTo>
                  <a:lnTo>
                    <a:pt x="43" y="62"/>
                  </a:lnTo>
                  <a:lnTo>
                    <a:pt x="17" y="81"/>
                  </a:lnTo>
                  <a:lnTo>
                    <a:pt x="26" y="50"/>
                  </a:lnTo>
                  <a:lnTo>
                    <a:pt x="0" y="31"/>
                  </a:lnTo>
                  <a:lnTo>
                    <a:pt x="33" y="31"/>
                  </a:lnTo>
                  <a:lnTo>
                    <a:pt x="43" y="0"/>
                  </a:lnTo>
                  <a:close/>
                </a:path>
              </a:pathLst>
            </a:custGeom>
            <a:noFill/>
            <a:ln w="5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95" name="Freeform 64"/>
            <p:cNvSpPr>
              <a:spLocks/>
            </p:cNvSpPr>
            <p:nvPr/>
          </p:nvSpPr>
          <p:spPr bwMode="auto">
            <a:xfrm>
              <a:off x="10161189" y="368813"/>
              <a:ext cx="31173" cy="28055"/>
            </a:xfrm>
            <a:custGeom>
              <a:avLst/>
              <a:gdLst>
                <a:gd name="T0" fmla="*/ 69 w 85"/>
                <a:gd name="T1" fmla="*/ 0 h 80"/>
                <a:gd name="T2" fmla="*/ 59 w 85"/>
                <a:gd name="T3" fmla="*/ 31 h 80"/>
                <a:gd name="T4" fmla="*/ 85 w 85"/>
                <a:gd name="T5" fmla="*/ 50 h 80"/>
                <a:gd name="T6" fmla="*/ 53 w 85"/>
                <a:gd name="T7" fmla="*/ 50 h 80"/>
                <a:gd name="T8" fmla="*/ 43 w 85"/>
                <a:gd name="T9" fmla="*/ 80 h 80"/>
                <a:gd name="T10" fmla="*/ 33 w 85"/>
                <a:gd name="T11" fmla="*/ 50 h 80"/>
                <a:gd name="T12" fmla="*/ 0 w 85"/>
                <a:gd name="T13" fmla="*/ 50 h 80"/>
                <a:gd name="T14" fmla="*/ 26 w 85"/>
                <a:gd name="T15" fmla="*/ 31 h 80"/>
                <a:gd name="T16" fmla="*/ 17 w 85"/>
                <a:gd name="T17" fmla="*/ 0 h 80"/>
                <a:gd name="T18" fmla="*/ 43 w 85"/>
                <a:gd name="T19" fmla="*/ 19 h 80"/>
                <a:gd name="T20" fmla="*/ 69 w 85"/>
                <a:gd name="T2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80">
                  <a:moveTo>
                    <a:pt x="69" y="0"/>
                  </a:moveTo>
                  <a:lnTo>
                    <a:pt x="59" y="31"/>
                  </a:lnTo>
                  <a:lnTo>
                    <a:pt x="85" y="50"/>
                  </a:lnTo>
                  <a:lnTo>
                    <a:pt x="53" y="50"/>
                  </a:lnTo>
                  <a:lnTo>
                    <a:pt x="43" y="80"/>
                  </a:lnTo>
                  <a:lnTo>
                    <a:pt x="33" y="50"/>
                  </a:lnTo>
                  <a:lnTo>
                    <a:pt x="0" y="50"/>
                  </a:lnTo>
                  <a:lnTo>
                    <a:pt x="26" y="31"/>
                  </a:lnTo>
                  <a:lnTo>
                    <a:pt x="17" y="0"/>
                  </a:lnTo>
                  <a:lnTo>
                    <a:pt x="43" y="1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96" name="Freeform 65"/>
            <p:cNvSpPr>
              <a:spLocks/>
            </p:cNvSpPr>
            <p:nvPr/>
          </p:nvSpPr>
          <p:spPr bwMode="auto">
            <a:xfrm>
              <a:off x="10161189" y="368813"/>
              <a:ext cx="31173" cy="28055"/>
            </a:xfrm>
            <a:custGeom>
              <a:avLst/>
              <a:gdLst>
                <a:gd name="T0" fmla="*/ 69 w 85"/>
                <a:gd name="T1" fmla="*/ 0 h 80"/>
                <a:gd name="T2" fmla="*/ 59 w 85"/>
                <a:gd name="T3" fmla="*/ 31 h 80"/>
                <a:gd name="T4" fmla="*/ 85 w 85"/>
                <a:gd name="T5" fmla="*/ 50 h 80"/>
                <a:gd name="T6" fmla="*/ 53 w 85"/>
                <a:gd name="T7" fmla="*/ 50 h 80"/>
                <a:gd name="T8" fmla="*/ 43 w 85"/>
                <a:gd name="T9" fmla="*/ 80 h 80"/>
                <a:gd name="T10" fmla="*/ 33 w 85"/>
                <a:gd name="T11" fmla="*/ 50 h 80"/>
                <a:gd name="T12" fmla="*/ 0 w 85"/>
                <a:gd name="T13" fmla="*/ 50 h 80"/>
                <a:gd name="T14" fmla="*/ 26 w 85"/>
                <a:gd name="T15" fmla="*/ 31 h 80"/>
                <a:gd name="T16" fmla="*/ 17 w 85"/>
                <a:gd name="T17" fmla="*/ 0 h 80"/>
                <a:gd name="T18" fmla="*/ 43 w 85"/>
                <a:gd name="T19" fmla="*/ 19 h 80"/>
                <a:gd name="T20" fmla="*/ 69 w 85"/>
                <a:gd name="T2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80">
                  <a:moveTo>
                    <a:pt x="69" y="0"/>
                  </a:moveTo>
                  <a:lnTo>
                    <a:pt x="59" y="31"/>
                  </a:lnTo>
                  <a:lnTo>
                    <a:pt x="85" y="50"/>
                  </a:lnTo>
                  <a:lnTo>
                    <a:pt x="53" y="50"/>
                  </a:lnTo>
                  <a:lnTo>
                    <a:pt x="43" y="80"/>
                  </a:lnTo>
                  <a:lnTo>
                    <a:pt x="33" y="50"/>
                  </a:lnTo>
                  <a:lnTo>
                    <a:pt x="0" y="50"/>
                  </a:lnTo>
                  <a:lnTo>
                    <a:pt x="26" y="31"/>
                  </a:lnTo>
                  <a:lnTo>
                    <a:pt x="17" y="0"/>
                  </a:lnTo>
                  <a:lnTo>
                    <a:pt x="43" y="19"/>
                  </a:lnTo>
                  <a:lnTo>
                    <a:pt x="69" y="0"/>
                  </a:lnTo>
                  <a:close/>
                </a:path>
              </a:pathLst>
            </a:custGeom>
            <a:noFill/>
            <a:ln w="5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97" name="Freeform 66"/>
            <p:cNvSpPr>
              <a:spLocks/>
            </p:cNvSpPr>
            <p:nvPr/>
          </p:nvSpPr>
          <p:spPr bwMode="auto">
            <a:xfrm>
              <a:off x="10145600" y="350107"/>
              <a:ext cx="67022" cy="62346"/>
            </a:xfrm>
            <a:custGeom>
              <a:avLst/>
              <a:gdLst>
                <a:gd name="T0" fmla="*/ 89 w 189"/>
                <a:gd name="T1" fmla="*/ 0 h 179"/>
                <a:gd name="T2" fmla="*/ 117 w 189"/>
                <a:gd name="T3" fmla="*/ 65 h 179"/>
                <a:gd name="T4" fmla="*/ 189 w 189"/>
                <a:gd name="T5" fmla="*/ 59 h 179"/>
                <a:gd name="T6" fmla="*/ 134 w 189"/>
                <a:gd name="T7" fmla="*/ 105 h 179"/>
                <a:gd name="T8" fmla="*/ 162 w 189"/>
                <a:gd name="T9" fmla="*/ 170 h 179"/>
                <a:gd name="T10" fmla="*/ 100 w 189"/>
                <a:gd name="T11" fmla="*/ 133 h 179"/>
                <a:gd name="T12" fmla="*/ 45 w 189"/>
                <a:gd name="T13" fmla="*/ 179 h 179"/>
                <a:gd name="T14" fmla="*/ 62 w 189"/>
                <a:gd name="T15" fmla="*/ 111 h 179"/>
                <a:gd name="T16" fmla="*/ 0 w 189"/>
                <a:gd name="T17" fmla="*/ 74 h 179"/>
                <a:gd name="T18" fmla="*/ 72 w 189"/>
                <a:gd name="T19" fmla="*/ 68 h 179"/>
                <a:gd name="T20" fmla="*/ 89 w 189"/>
                <a:gd name="T2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179">
                  <a:moveTo>
                    <a:pt x="89" y="0"/>
                  </a:moveTo>
                  <a:lnTo>
                    <a:pt x="117" y="65"/>
                  </a:lnTo>
                  <a:lnTo>
                    <a:pt x="189" y="59"/>
                  </a:lnTo>
                  <a:lnTo>
                    <a:pt x="134" y="105"/>
                  </a:lnTo>
                  <a:lnTo>
                    <a:pt x="162" y="170"/>
                  </a:lnTo>
                  <a:lnTo>
                    <a:pt x="100" y="133"/>
                  </a:lnTo>
                  <a:lnTo>
                    <a:pt x="45" y="179"/>
                  </a:lnTo>
                  <a:lnTo>
                    <a:pt x="62" y="111"/>
                  </a:lnTo>
                  <a:lnTo>
                    <a:pt x="0" y="74"/>
                  </a:lnTo>
                  <a:lnTo>
                    <a:pt x="72" y="68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98" name="Freeform 67"/>
            <p:cNvSpPr>
              <a:spLocks/>
            </p:cNvSpPr>
            <p:nvPr/>
          </p:nvSpPr>
          <p:spPr bwMode="auto">
            <a:xfrm>
              <a:off x="10145600" y="350107"/>
              <a:ext cx="67022" cy="62346"/>
            </a:xfrm>
            <a:custGeom>
              <a:avLst/>
              <a:gdLst>
                <a:gd name="T0" fmla="*/ 89 w 189"/>
                <a:gd name="T1" fmla="*/ 0 h 179"/>
                <a:gd name="T2" fmla="*/ 117 w 189"/>
                <a:gd name="T3" fmla="*/ 65 h 179"/>
                <a:gd name="T4" fmla="*/ 189 w 189"/>
                <a:gd name="T5" fmla="*/ 59 h 179"/>
                <a:gd name="T6" fmla="*/ 134 w 189"/>
                <a:gd name="T7" fmla="*/ 105 h 179"/>
                <a:gd name="T8" fmla="*/ 162 w 189"/>
                <a:gd name="T9" fmla="*/ 170 h 179"/>
                <a:gd name="T10" fmla="*/ 100 w 189"/>
                <a:gd name="T11" fmla="*/ 133 h 179"/>
                <a:gd name="T12" fmla="*/ 45 w 189"/>
                <a:gd name="T13" fmla="*/ 179 h 179"/>
                <a:gd name="T14" fmla="*/ 62 w 189"/>
                <a:gd name="T15" fmla="*/ 111 h 179"/>
                <a:gd name="T16" fmla="*/ 0 w 189"/>
                <a:gd name="T17" fmla="*/ 74 h 179"/>
                <a:gd name="T18" fmla="*/ 72 w 189"/>
                <a:gd name="T19" fmla="*/ 68 h 179"/>
                <a:gd name="T20" fmla="*/ 89 w 189"/>
                <a:gd name="T2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179">
                  <a:moveTo>
                    <a:pt x="89" y="0"/>
                  </a:moveTo>
                  <a:lnTo>
                    <a:pt x="117" y="65"/>
                  </a:lnTo>
                  <a:lnTo>
                    <a:pt x="189" y="59"/>
                  </a:lnTo>
                  <a:lnTo>
                    <a:pt x="134" y="105"/>
                  </a:lnTo>
                  <a:lnTo>
                    <a:pt x="162" y="170"/>
                  </a:lnTo>
                  <a:lnTo>
                    <a:pt x="100" y="133"/>
                  </a:lnTo>
                  <a:lnTo>
                    <a:pt x="45" y="179"/>
                  </a:lnTo>
                  <a:lnTo>
                    <a:pt x="62" y="111"/>
                  </a:lnTo>
                  <a:lnTo>
                    <a:pt x="0" y="74"/>
                  </a:lnTo>
                  <a:lnTo>
                    <a:pt x="72" y="68"/>
                  </a:lnTo>
                  <a:lnTo>
                    <a:pt x="89" y="0"/>
                  </a:lnTo>
                  <a:close/>
                </a:path>
              </a:pathLst>
            </a:custGeom>
            <a:noFill/>
            <a:ln w="5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99" name="Freeform 68"/>
            <p:cNvSpPr>
              <a:spLocks/>
            </p:cNvSpPr>
            <p:nvPr/>
          </p:nvSpPr>
          <p:spPr bwMode="auto">
            <a:xfrm>
              <a:off x="10147159" y="356344"/>
              <a:ext cx="67022" cy="63905"/>
            </a:xfrm>
            <a:custGeom>
              <a:avLst/>
              <a:gdLst>
                <a:gd name="T0" fmla="*/ 145 w 189"/>
                <a:gd name="T1" fmla="*/ 0 h 179"/>
                <a:gd name="T2" fmla="*/ 127 w 189"/>
                <a:gd name="T3" fmla="*/ 69 h 179"/>
                <a:gd name="T4" fmla="*/ 189 w 189"/>
                <a:gd name="T5" fmla="*/ 105 h 179"/>
                <a:gd name="T6" fmla="*/ 117 w 189"/>
                <a:gd name="T7" fmla="*/ 111 h 179"/>
                <a:gd name="T8" fmla="*/ 100 w 189"/>
                <a:gd name="T9" fmla="*/ 179 h 179"/>
                <a:gd name="T10" fmla="*/ 72 w 189"/>
                <a:gd name="T11" fmla="*/ 115 h 179"/>
                <a:gd name="T12" fmla="*/ 0 w 189"/>
                <a:gd name="T13" fmla="*/ 120 h 179"/>
                <a:gd name="T14" fmla="*/ 55 w 189"/>
                <a:gd name="T15" fmla="*/ 75 h 179"/>
                <a:gd name="T16" fmla="*/ 28 w 189"/>
                <a:gd name="T17" fmla="*/ 9 h 179"/>
                <a:gd name="T18" fmla="*/ 90 w 189"/>
                <a:gd name="T19" fmla="*/ 46 h 179"/>
                <a:gd name="T20" fmla="*/ 145 w 189"/>
                <a:gd name="T2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179">
                  <a:moveTo>
                    <a:pt x="145" y="0"/>
                  </a:moveTo>
                  <a:lnTo>
                    <a:pt x="127" y="69"/>
                  </a:lnTo>
                  <a:lnTo>
                    <a:pt x="189" y="105"/>
                  </a:lnTo>
                  <a:lnTo>
                    <a:pt x="117" y="111"/>
                  </a:lnTo>
                  <a:lnTo>
                    <a:pt x="100" y="179"/>
                  </a:lnTo>
                  <a:lnTo>
                    <a:pt x="72" y="115"/>
                  </a:lnTo>
                  <a:lnTo>
                    <a:pt x="0" y="120"/>
                  </a:lnTo>
                  <a:lnTo>
                    <a:pt x="55" y="75"/>
                  </a:lnTo>
                  <a:lnTo>
                    <a:pt x="28" y="9"/>
                  </a:lnTo>
                  <a:lnTo>
                    <a:pt x="90" y="46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00" name="Freeform 69"/>
            <p:cNvSpPr>
              <a:spLocks/>
            </p:cNvSpPr>
            <p:nvPr/>
          </p:nvSpPr>
          <p:spPr bwMode="auto">
            <a:xfrm>
              <a:off x="10147159" y="356344"/>
              <a:ext cx="67022" cy="63905"/>
            </a:xfrm>
            <a:custGeom>
              <a:avLst/>
              <a:gdLst>
                <a:gd name="T0" fmla="*/ 145 w 189"/>
                <a:gd name="T1" fmla="*/ 0 h 179"/>
                <a:gd name="T2" fmla="*/ 127 w 189"/>
                <a:gd name="T3" fmla="*/ 69 h 179"/>
                <a:gd name="T4" fmla="*/ 189 w 189"/>
                <a:gd name="T5" fmla="*/ 105 h 179"/>
                <a:gd name="T6" fmla="*/ 117 w 189"/>
                <a:gd name="T7" fmla="*/ 111 h 179"/>
                <a:gd name="T8" fmla="*/ 100 w 189"/>
                <a:gd name="T9" fmla="*/ 179 h 179"/>
                <a:gd name="T10" fmla="*/ 72 w 189"/>
                <a:gd name="T11" fmla="*/ 115 h 179"/>
                <a:gd name="T12" fmla="*/ 0 w 189"/>
                <a:gd name="T13" fmla="*/ 120 h 179"/>
                <a:gd name="T14" fmla="*/ 55 w 189"/>
                <a:gd name="T15" fmla="*/ 75 h 179"/>
                <a:gd name="T16" fmla="*/ 28 w 189"/>
                <a:gd name="T17" fmla="*/ 9 h 179"/>
                <a:gd name="T18" fmla="*/ 90 w 189"/>
                <a:gd name="T19" fmla="*/ 46 h 179"/>
                <a:gd name="T20" fmla="*/ 145 w 189"/>
                <a:gd name="T2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179">
                  <a:moveTo>
                    <a:pt x="145" y="0"/>
                  </a:moveTo>
                  <a:lnTo>
                    <a:pt x="127" y="69"/>
                  </a:lnTo>
                  <a:lnTo>
                    <a:pt x="189" y="105"/>
                  </a:lnTo>
                  <a:lnTo>
                    <a:pt x="117" y="111"/>
                  </a:lnTo>
                  <a:lnTo>
                    <a:pt x="100" y="179"/>
                  </a:lnTo>
                  <a:lnTo>
                    <a:pt x="72" y="115"/>
                  </a:lnTo>
                  <a:lnTo>
                    <a:pt x="0" y="120"/>
                  </a:lnTo>
                  <a:lnTo>
                    <a:pt x="55" y="75"/>
                  </a:lnTo>
                  <a:lnTo>
                    <a:pt x="28" y="9"/>
                  </a:lnTo>
                  <a:lnTo>
                    <a:pt x="90" y="46"/>
                  </a:lnTo>
                  <a:lnTo>
                    <a:pt x="145" y="0"/>
                  </a:lnTo>
                  <a:close/>
                </a:path>
              </a:pathLst>
            </a:custGeom>
            <a:noFill/>
            <a:ln w="5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01" name="Oval 70"/>
            <p:cNvSpPr>
              <a:spLocks noChangeArrowheads="1"/>
            </p:cNvSpPr>
            <p:nvPr/>
          </p:nvSpPr>
          <p:spPr bwMode="auto">
            <a:xfrm>
              <a:off x="10154954" y="362579"/>
              <a:ext cx="46759" cy="46759"/>
            </a:xfrm>
            <a:prstGeom prst="ellipse">
              <a:avLst/>
            </a:pr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02" name="Oval 71"/>
            <p:cNvSpPr>
              <a:spLocks noChangeArrowheads="1"/>
            </p:cNvSpPr>
            <p:nvPr/>
          </p:nvSpPr>
          <p:spPr bwMode="auto">
            <a:xfrm>
              <a:off x="10154954" y="362579"/>
              <a:ext cx="46759" cy="46759"/>
            </a:xfrm>
            <a:prstGeom prst="ellipse">
              <a:avLst/>
            </a:prstGeom>
            <a:noFill/>
            <a:ln w="4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03" name="Rectangle 72"/>
            <p:cNvSpPr>
              <a:spLocks noChangeArrowheads="1"/>
            </p:cNvSpPr>
            <p:nvPr/>
          </p:nvSpPr>
          <p:spPr bwMode="auto">
            <a:xfrm>
              <a:off x="10220418" y="322054"/>
              <a:ext cx="38967" cy="38967"/>
            </a:xfrm>
            <a:prstGeom prst="rect">
              <a:avLst/>
            </a:prstGeom>
            <a:solidFill>
              <a:srgbClr val="00A550"/>
            </a:solidFill>
            <a:ln w="5" cap="flat">
              <a:solidFill>
                <a:srgbClr val="221F2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04" name="Line 73"/>
            <p:cNvSpPr>
              <a:spLocks noChangeShapeType="1"/>
            </p:cNvSpPr>
            <p:nvPr/>
          </p:nvSpPr>
          <p:spPr bwMode="auto">
            <a:xfrm flipH="1" flipV="1">
              <a:off x="10304582" y="353225"/>
              <a:ext cx="32732" cy="47227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05" name="Freeform 74"/>
            <p:cNvSpPr>
              <a:spLocks/>
            </p:cNvSpPr>
            <p:nvPr/>
          </p:nvSpPr>
          <p:spPr bwMode="auto">
            <a:xfrm>
              <a:off x="10290554" y="462330"/>
              <a:ext cx="42084" cy="87284"/>
            </a:xfrm>
            <a:custGeom>
              <a:avLst/>
              <a:gdLst>
                <a:gd name="T0" fmla="*/ 0 w 118"/>
                <a:gd name="T1" fmla="*/ 8 h 250"/>
                <a:gd name="T2" fmla="*/ 118 w 118"/>
                <a:gd name="T3" fmla="*/ 0 h 250"/>
                <a:gd name="T4" fmla="*/ 75 w 118"/>
                <a:gd name="T5" fmla="*/ 250 h 250"/>
                <a:gd name="T6" fmla="*/ 0 w 118"/>
                <a:gd name="T7" fmla="*/ 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" h="250">
                  <a:moveTo>
                    <a:pt x="0" y="8"/>
                  </a:moveTo>
                  <a:lnTo>
                    <a:pt x="118" y="0"/>
                  </a:lnTo>
                  <a:lnTo>
                    <a:pt x="75" y="250"/>
                  </a:lnTo>
                  <a:cubicBezTo>
                    <a:pt x="75" y="250"/>
                    <a:pt x="1" y="2"/>
                    <a:pt x="0" y="8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06" name="Line 75"/>
            <p:cNvSpPr>
              <a:spLocks noChangeShapeType="1"/>
            </p:cNvSpPr>
            <p:nvPr/>
          </p:nvSpPr>
          <p:spPr bwMode="auto">
            <a:xfrm flipV="1">
              <a:off x="10337313" y="353225"/>
              <a:ext cx="34290" cy="47227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07" name="Freeform 76"/>
            <p:cNvSpPr>
              <a:spLocks/>
            </p:cNvSpPr>
            <p:nvPr/>
          </p:nvSpPr>
          <p:spPr bwMode="auto">
            <a:xfrm>
              <a:off x="10335755" y="462330"/>
              <a:ext cx="42084" cy="87284"/>
            </a:xfrm>
            <a:custGeom>
              <a:avLst/>
              <a:gdLst>
                <a:gd name="T0" fmla="*/ 0 w 118"/>
                <a:gd name="T1" fmla="*/ 241 h 250"/>
                <a:gd name="T2" fmla="*/ 118 w 118"/>
                <a:gd name="T3" fmla="*/ 250 h 250"/>
                <a:gd name="T4" fmla="*/ 75 w 118"/>
                <a:gd name="T5" fmla="*/ 0 h 250"/>
                <a:gd name="T6" fmla="*/ 0 w 118"/>
                <a:gd name="T7" fmla="*/ 241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" h="250">
                  <a:moveTo>
                    <a:pt x="0" y="241"/>
                  </a:moveTo>
                  <a:lnTo>
                    <a:pt x="118" y="250"/>
                  </a:lnTo>
                  <a:lnTo>
                    <a:pt x="75" y="0"/>
                  </a:lnTo>
                  <a:cubicBezTo>
                    <a:pt x="75" y="0"/>
                    <a:pt x="0" y="247"/>
                    <a:pt x="0" y="241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08" name="Freeform 77"/>
            <p:cNvSpPr>
              <a:spLocks/>
            </p:cNvSpPr>
            <p:nvPr/>
          </p:nvSpPr>
          <p:spPr bwMode="auto">
            <a:xfrm>
              <a:off x="10306143" y="389076"/>
              <a:ext cx="4677" cy="9351"/>
            </a:xfrm>
            <a:custGeom>
              <a:avLst/>
              <a:gdLst>
                <a:gd name="T0" fmla="*/ 12 w 12"/>
                <a:gd name="T1" fmla="*/ 0 h 29"/>
                <a:gd name="T2" fmla="*/ 0 w 12"/>
                <a:gd name="T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" h="29">
                  <a:moveTo>
                    <a:pt x="12" y="0"/>
                  </a:moveTo>
                  <a:cubicBezTo>
                    <a:pt x="8" y="10"/>
                    <a:pt x="4" y="19"/>
                    <a:pt x="0" y="29"/>
                  </a:cubicBezTo>
                </a:path>
              </a:pathLst>
            </a:custGeom>
            <a:noFill/>
            <a:ln w="2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09" name="Freeform 78"/>
            <p:cNvSpPr>
              <a:spLocks/>
            </p:cNvSpPr>
            <p:nvPr/>
          </p:nvSpPr>
          <p:spPr bwMode="auto">
            <a:xfrm>
              <a:off x="10292113" y="364136"/>
              <a:ext cx="29614" cy="29614"/>
            </a:xfrm>
            <a:custGeom>
              <a:avLst/>
              <a:gdLst>
                <a:gd name="T0" fmla="*/ 42 w 84"/>
                <a:gd name="T1" fmla="*/ 0 h 81"/>
                <a:gd name="T2" fmla="*/ 53 w 84"/>
                <a:gd name="T3" fmla="*/ 31 h 81"/>
                <a:gd name="T4" fmla="*/ 84 w 84"/>
                <a:gd name="T5" fmla="*/ 31 h 81"/>
                <a:gd name="T6" fmla="*/ 58 w 84"/>
                <a:gd name="T7" fmla="*/ 50 h 81"/>
                <a:gd name="T8" fmla="*/ 69 w 84"/>
                <a:gd name="T9" fmla="*/ 81 h 81"/>
                <a:gd name="T10" fmla="*/ 42 w 84"/>
                <a:gd name="T11" fmla="*/ 62 h 81"/>
                <a:gd name="T12" fmla="*/ 16 w 84"/>
                <a:gd name="T13" fmla="*/ 81 h 81"/>
                <a:gd name="T14" fmla="*/ 26 w 84"/>
                <a:gd name="T15" fmla="*/ 50 h 81"/>
                <a:gd name="T16" fmla="*/ 0 w 84"/>
                <a:gd name="T17" fmla="*/ 31 h 81"/>
                <a:gd name="T18" fmla="*/ 33 w 84"/>
                <a:gd name="T19" fmla="*/ 31 h 81"/>
                <a:gd name="T20" fmla="*/ 42 w 84"/>
                <a:gd name="T2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81">
                  <a:moveTo>
                    <a:pt x="42" y="0"/>
                  </a:moveTo>
                  <a:lnTo>
                    <a:pt x="53" y="31"/>
                  </a:lnTo>
                  <a:lnTo>
                    <a:pt x="84" y="31"/>
                  </a:lnTo>
                  <a:lnTo>
                    <a:pt x="58" y="50"/>
                  </a:lnTo>
                  <a:lnTo>
                    <a:pt x="69" y="81"/>
                  </a:lnTo>
                  <a:lnTo>
                    <a:pt x="42" y="62"/>
                  </a:lnTo>
                  <a:lnTo>
                    <a:pt x="16" y="81"/>
                  </a:lnTo>
                  <a:lnTo>
                    <a:pt x="26" y="50"/>
                  </a:lnTo>
                  <a:lnTo>
                    <a:pt x="0" y="31"/>
                  </a:lnTo>
                  <a:lnTo>
                    <a:pt x="33" y="3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10" name="Freeform 79"/>
            <p:cNvSpPr>
              <a:spLocks/>
            </p:cNvSpPr>
            <p:nvPr/>
          </p:nvSpPr>
          <p:spPr bwMode="auto">
            <a:xfrm>
              <a:off x="10292113" y="364136"/>
              <a:ext cx="29614" cy="29614"/>
            </a:xfrm>
            <a:custGeom>
              <a:avLst/>
              <a:gdLst>
                <a:gd name="T0" fmla="*/ 42 w 84"/>
                <a:gd name="T1" fmla="*/ 0 h 81"/>
                <a:gd name="T2" fmla="*/ 53 w 84"/>
                <a:gd name="T3" fmla="*/ 31 h 81"/>
                <a:gd name="T4" fmla="*/ 84 w 84"/>
                <a:gd name="T5" fmla="*/ 31 h 81"/>
                <a:gd name="T6" fmla="*/ 58 w 84"/>
                <a:gd name="T7" fmla="*/ 50 h 81"/>
                <a:gd name="T8" fmla="*/ 69 w 84"/>
                <a:gd name="T9" fmla="*/ 81 h 81"/>
                <a:gd name="T10" fmla="*/ 42 w 84"/>
                <a:gd name="T11" fmla="*/ 62 h 81"/>
                <a:gd name="T12" fmla="*/ 16 w 84"/>
                <a:gd name="T13" fmla="*/ 81 h 81"/>
                <a:gd name="T14" fmla="*/ 26 w 84"/>
                <a:gd name="T15" fmla="*/ 50 h 81"/>
                <a:gd name="T16" fmla="*/ 0 w 84"/>
                <a:gd name="T17" fmla="*/ 31 h 81"/>
                <a:gd name="T18" fmla="*/ 33 w 84"/>
                <a:gd name="T19" fmla="*/ 31 h 81"/>
                <a:gd name="T20" fmla="*/ 42 w 84"/>
                <a:gd name="T2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81">
                  <a:moveTo>
                    <a:pt x="42" y="0"/>
                  </a:moveTo>
                  <a:lnTo>
                    <a:pt x="53" y="31"/>
                  </a:lnTo>
                  <a:lnTo>
                    <a:pt x="84" y="31"/>
                  </a:lnTo>
                  <a:lnTo>
                    <a:pt x="58" y="50"/>
                  </a:lnTo>
                  <a:lnTo>
                    <a:pt x="69" y="81"/>
                  </a:lnTo>
                  <a:lnTo>
                    <a:pt x="42" y="62"/>
                  </a:lnTo>
                  <a:lnTo>
                    <a:pt x="16" y="81"/>
                  </a:lnTo>
                  <a:lnTo>
                    <a:pt x="26" y="50"/>
                  </a:lnTo>
                  <a:lnTo>
                    <a:pt x="0" y="31"/>
                  </a:lnTo>
                  <a:lnTo>
                    <a:pt x="33" y="31"/>
                  </a:lnTo>
                  <a:lnTo>
                    <a:pt x="42" y="0"/>
                  </a:lnTo>
                  <a:close/>
                </a:path>
              </a:pathLst>
            </a:custGeom>
            <a:noFill/>
            <a:ln w="5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11" name="Freeform 80"/>
            <p:cNvSpPr>
              <a:spLocks/>
            </p:cNvSpPr>
            <p:nvPr/>
          </p:nvSpPr>
          <p:spPr bwMode="auto">
            <a:xfrm>
              <a:off x="10292113" y="368813"/>
              <a:ext cx="29614" cy="28055"/>
            </a:xfrm>
            <a:custGeom>
              <a:avLst/>
              <a:gdLst>
                <a:gd name="T0" fmla="*/ 69 w 85"/>
                <a:gd name="T1" fmla="*/ 0 h 80"/>
                <a:gd name="T2" fmla="*/ 58 w 85"/>
                <a:gd name="T3" fmla="*/ 31 h 80"/>
                <a:gd name="T4" fmla="*/ 85 w 85"/>
                <a:gd name="T5" fmla="*/ 50 h 80"/>
                <a:gd name="T6" fmla="*/ 53 w 85"/>
                <a:gd name="T7" fmla="*/ 50 h 80"/>
                <a:gd name="T8" fmla="*/ 42 w 85"/>
                <a:gd name="T9" fmla="*/ 80 h 80"/>
                <a:gd name="T10" fmla="*/ 33 w 85"/>
                <a:gd name="T11" fmla="*/ 50 h 80"/>
                <a:gd name="T12" fmla="*/ 0 w 85"/>
                <a:gd name="T13" fmla="*/ 50 h 80"/>
                <a:gd name="T14" fmla="*/ 26 w 85"/>
                <a:gd name="T15" fmla="*/ 31 h 80"/>
                <a:gd name="T16" fmla="*/ 16 w 85"/>
                <a:gd name="T17" fmla="*/ 0 h 80"/>
                <a:gd name="T18" fmla="*/ 42 w 85"/>
                <a:gd name="T19" fmla="*/ 19 h 80"/>
                <a:gd name="T20" fmla="*/ 69 w 85"/>
                <a:gd name="T2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80">
                  <a:moveTo>
                    <a:pt x="69" y="0"/>
                  </a:moveTo>
                  <a:lnTo>
                    <a:pt x="58" y="31"/>
                  </a:lnTo>
                  <a:lnTo>
                    <a:pt x="85" y="50"/>
                  </a:lnTo>
                  <a:lnTo>
                    <a:pt x="53" y="50"/>
                  </a:lnTo>
                  <a:lnTo>
                    <a:pt x="42" y="80"/>
                  </a:lnTo>
                  <a:lnTo>
                    <a:pt x="33" y="50"/>
                  </a:lnTo>
                  <a:lnTo>
                    <a:pt x="0" y="50"/>
                  </a:lnTo>
                  <a:lnTo>
                    <a:pt x="26" y="31"/>
                  </a:lnTo>
                  <a:lnTo>
                    <a:pt x="16" y="0"/>
                  </a:lnTo>
                  <a:lnTo>
                    <a:pt x="42" y="1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12" name="Freeform 81"/>
            <p:cNvSpPr>
              <a:spLocks/>
            </p:cNvSpPr>
            <p:nvPr/>
          </p:nvSpPr>
          <p:spPr bwMode="auto">
            <a:xfrm>
              <a:off x="10292113" y="368813"/>
              <a:ext cx="29614" cy="28055"/>
            </a:xfrm>
            <a:custGeom>
              <a:avLst/>
              <a:gdLst>
                <a:gd name="T0" fmla="*/ 69 w 85"/>
                <a:gd name="T1" fmla="*/ 0 h 80"/>
                <a:gd name="T2" fmla="*/ 58 w 85"/>
                <a:gd name="T3" fmla="*/ 31 h 80"/>
                <a:gd name="T4" fmla="*/ 85 w 85"/>
                <a:gd name="T5" fmla="*/ 50 h 80"/>
                <a:gd name="T6" fmla="*/ 53 w 85"/>
                <a:gd name="T7" fmla="*/ 50 h 80"/>
                <a:gd name="T8" fmla="*/ 42 w 85"/>
                <a:gd name="T9" fmla="*/ 80 h 80"/>
                <a:gd name="T10" fmla="*/ 33 w 85"/>
                <a:gd name="T11" fmla="*/ 50 h 80"/>
                <a:gd name="T12" fmla="*/ 0 w 85"/>
                <a:gd name="T13" fmla="*/ 50 h 80"/>
                <a:gd name="T14" fmla="*/ 26 w 85"/>
                <a:gd name="T15" fmla="*/ 31 h 80"/>
                <a:gd name="T16" fmla="*/ 16 w 85"/>
                <a:gd name="T17" fmla="*/ 0 h 80"/>
                <a:gd name="T18" fmla="*/ 42 w 85"/>
                <a:gd name="T19" fmla="*/ 19 h 80"/>
                <a:gd name="T20" fmla="*/ 69 w 85"/>
                <a:gd name="T2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80">
                  <a:moveTo>
                    <a:pt x="69" y="0"/>
                  </a:moveTo>
                  <a:lnTo>
                    <a:pt x="58" y="31"/>
                  </a:lnTo>
                  <a:lnTo>
                    <a:pt x="85" y="50"/>
                  </a:lnTo>
                  <a:lnTo>
                    <a:pt x="53" y="50"/>
                  </a:lnTo>
                  <a:lnTo>
                    <a:pt x="42" y="80"/>
                  </a:lnTo>
                  <a:lnTo>
                    <a:pt x="33" y="50"/>
                  </a:lnTo>
                  <a:lnTo>
                    <a:pt x="0" y="50"/>
                  </a:lnTo>
                  <a:lnTo>
                    <a:pt x="26" y="31"/>
                  </a:lnTo>
                  <a:lnTo>
                    <a:pt x="16" y="0"/>
                  </a:lnTo>
                  <a:lnTo>
                    <a:pt x="42" y="19"/>
                  </a:lnTo>
                  <a:lnTo>
                    <a:pt x="69" y="0"/>
                  </a:lnTo>
                  <a:close/>
                </a:path>
              </a:pathLst>
            </a:custGeom>
            <a:noFill/>
            <a:ln w="5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13" name="Freeform 82"/>
            <p:cNvSpPr>
              <a:spLocks/>
            </p:cNvSpPr>
            <p:nvPr/>
          </p:nvSpPr>
          <p:spPr bwMode="auto">
            <a:xfrm>
              <a:off x="10274967" y="350107"/>
              <a:ext cx="67022" cy="62346"/>
            </a:xfrm>
            <a:custGeom>
              <a:avLst/>
              <a:gdLst>
                <a:gd name="T0" fmla="*/ 90 w 190"/>
                <a:gd name="T1" fmla="*/ 0 h 179"/>
                <a:gd name="T2" fmla="*/ 117 w 190"/>
                <a:gd name="T3" fmla="*/ 65 h 179"/>
                <a:gd name="T4" fmla="*/ 190 w 190"/>
                <a:gd name="T5" fmla="*/ 59 h 179"/>
                <a:gd name="T6" fmla="*/ 135 w 190"/>
                <a:gd name="T7" fmla="*/ 105 h 179"/>
                <a:gd name="T8" fmla="*/ 162 w 190"/>
                <a:gd name="T9" fmla="*/ 170 h 179"/>
                <a:gd name="T10" fmla="*/ 100 w 190"/>
                <a:gd name="T11" fmla="*/ 133 h 179"/>
                <a:gd name="T12" fmla="*/ 45 w 190"/>
                <a:gd name="T13" fmla="*/ 179 h 179"/>
                <a:gd name="T14" fmla="*/ 63 w 190"/>
                <a:gd name="T15" fmla="*/ 111 h 179"/>
                <a:gd name="T16" fmla="*/ 0 w 190"/>
                <a:gd name="T17" fmla="*/ 74 h 179"/>
                <a:gd name="T18" fmla="*/ 73 w 190"/>
                <a:gd name="T19" fmla="*/ 68 h 179"/>
                <a:gd name="T20" fmla="*/ 90 w 190"/>
                <a:gd name="T2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0" h="179">
                  <a:moveTo>
                    <a:pt x="90" y="0"/>
                  </a:moveTo>
                  <a:lnTo>
                    <a:pt x="117" y="65"/>
                  </a:lnTo>
                  <a:lnTo>
                    <a:pt x="190" y="59"/>
                  </a:lnTo>
                  <a:lnTo>
                    <a:pt x="135" y="105"/>
                  </a:lnTo>
                  <a:lnTo>
                    <a:pt x="162" y="170"/>
                  </a:lnTo>
                  <a:lnTo>
                    <a:pt x="100" y="133"/>
                  </a:lnTo>
                  <a:lnTo>
                    <a:pt x="45" y="179"/>
                  </a:lnTo>
                  <a:lnTo>
                    <a:pt x="63" y="111"/>
                  </a:lnTo>
                  <a:lnTo>
                    <a:pt x="0" y="74"/>
                  </a:lnTo>
                  <a:lnTo>
                    <a:pt x="73" y="68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14" name="Freeform 83"/>
            <p:cNvSpPr>
              <a:spLocks/>
            </p:cNvSpPr>
            <p:nvPr/>
          </p:nvSpPr>
          <p:spPr bwMode="auto">
            <a:xfrm>
              <a:off x="10274967" y="350107"/>
              <a:ext cx="67022" cy="62346"/>
            </a:xfrm>
            <a:custGeom>
              <a:avLst/>
              <a:gdLst>
                <a:gd name="T0" fmla="*/ 90 w 190"/>
                <a:gd name="T1" fmla="*/ 0 h 179"/>
                <a:gd name="T2" fmla="*/ 117 w 190"/>
                <a:gd name="T3" fmla="*/ 65 h 179"/>
                <a:gd name="T4" fmla="*/ 190 w 190"/>
                <a:gd name="T5" fmla="*/ 59 h 179"/>
                <a:gd name="T6" fmla="*/ 135 w 190"/>
                <a:gd name="T7" fmla="*/ 105 h 179"/>
                <a:gd name="T8" fmla="*/ 162 w 190"/>
                <a:gd name="T9" fmla="*/ 170 h 179"/>
                <a:gd name="T10" fmla="*/ 100 w 190"/>
                <a:gd name="T11" fmla="*/ 133 h 179"/>
                <a:gd name="T12" fmla="*/ 45 w 190"/>
                <a:gd name="T13" fmla="*/ 179 h 179"/>
                <a:gd name="T14" fmla="*/ 63 w 190"/>
                <a:gd name="T15" fmla="*/ 111 h 179"/>
                <a:gd name="T16" fmla="*/ 0 w 190"/>
                <a:gd name="T17" fmla="*/ 74 h 179"/>
                <a:gd name="T18" fmla="*/ 73 w 190"/>
                <a:gd name="T19" fmla="*/ 68 h 179"/>
                <a:gd name="T20" fmla="*/ 90 w 190"/>
                <a:gd name="T2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0" h="179">
                  <a:moveTo>
                    <a:pt x="90" y="0"/>
                  </a:moveTo>
                  <a:lnTo>
                    <a:pt x="117" y="65"/>
                  </a:lnTo>
                  <a:lnTo>
                    <a:pt x="190" y="59"/>
                  </a:lnTo>
                  <a:lnTo>
                    <a:pt x="135" y="105"/>
                  </a:lnTo>
                  <a:lnTo>
                    <a:pt x="162" y="170"/>
                  </a:lnTo>
                  <a:lnTo>
                    <a:pt x="100" y="133"/>
                  </a:lnTo>
                  <a:lnTo>
                    <a:pt x="45" y="179"/>
                  </a:lnTo>
                  <a:lnTo>
                    <a:pt x="63" y="111"/>
                  </a:lnTo>
                  <a:lnTo>
                    <a:pt x="0" y="74"/>
                  </a:lnTo>
                  <a:lnTo>
                    <a:pt x="73" y="68"/>
                  </a:lnTo>
                  <a:lnTo>
                    <a:pt x="90" y="0"/>
                  </a:lnTo>
                  <a:close/>
                </a:path>
              </a:pathLst>
            </a:custGeom>
            <a:noFill/>
            <a:ln w="5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15" name="Freeform 84"/>
            <p:cNvSpPr>
              <a:spLocks/>
            </p:cNvSpPr>
            <p:nvPr/>
          </p:nvSpPr>
          <p:spPr bwMode="auto">
            <a:xfrm>
              <a:off x="10276526" y="356344"/>
              <a:ext cx="68580" cy="63905"/>
            </a:xfrm>
            <a:custGeom>
              <a:avLst/>
              <a:gdLst>
                <a:gd name="T0" fmla="*/ 144 w 189"/>
                <a:gd name="T1" fmla="*/ 0 h 179"/>
                <a:gd name="T2" fmla="*/ 127 w 189"/>
                <a:gd name="T3" fmla="*/ 69 h 179"/>
                <a:gd name="T4" fmla="*/ 189 w 189"/>
                <a:gd name="T5" fmla="*/ 105 h 179"/>
                <a:gd name="T6" fmla="*/ 116 w 189"/>
                <a:gd name="T7" fmla="*/ 111 h 179"/>
                <a:gd name="T8" fmla="*/ 100 w 189"/>
                <a:gd name="T9" fmla="*/ 179 h 179"/>
                <a:gd name="T10" fmla="*/ 72 w 189"/>
                <a:gd name="T11" fmla="*/ 115 h 179"/>
                <a:gd name="T12" fmla="*/ 0 w 189"/>
                <a:gd name="T13" fmla="*/ 120 h 179"/>
                <a:gd name="T14" fmla="*/ 55 w 189"/>
                <a:gd name="T15" fmla="*/ 75 h 179"/>
                <a:gd name="T16" fmla="*/ 27 w 189"/>
                <a:gd name="T17" fmla="*/ 9 h 179"/>
                <a:gd name="T18" fmla="*/ 89 w 189"/>
                <a:gd name="T19" fmla="*/ 46 h 179"/>
                <a:gd name="T20" fmla="*/ 144 w 189"/>
                <a:gd name="T2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179">
                  <a:moveTo>
                    <a:pt x="144" y="0"/>
                  </a:moveTo>
                  <a:lnTo>
                    <a:pt x="127" y="69"/>
                  </a:lnTo>
                  <a:lnTo>
                    <a:pt x="189" y="105"/>
                  </a:lnTo>
                  <a:lnTo>
                    <a:pt x="116" y="111"/>
                  </a:lnTo>
                  <a:lnTo>
                    <a:pt x="100" y="179"/>
                  </a:lnTo>
                  <a:lnTo>
                    <a:pt x="72" y="115"/>
                  </a:lnTo>
                  <a:lnTo>
                    <a:pt x="0" y="120"/>
                  </a:lnTo>
                  <a:lnTo>
                    <a:pt x="55" y="75"/>
                  </a:lnTo>
                  <a:lnTo>
                    <a:pt x="27" y="9"/>
                  </a:lnTo>
                  <a:lnTo>
                    <a:pt x="89" y="46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16" name="Freeform 85"/>
            <p:cNvSpPr>
              <a:spLocks/>
            </p:cNvSpPr>
            <p:nvPr/>
          </p:nvSpPr>
          <p:spPr bwMode="auto">
            <a:xfrm>
              <a:off x="10276526" y="356344"/>
              <a:ext cx="68580" cy="63905"/>
            </a:xfrm>
            <a:custGeom>
              <a:avLst/>
              <a:gdLst>
                <a:gd name="T0" fmla="*/ 144 w 189"/>
                <a:gd name="T1" fmla="*/ 0 h 179"/>
                <a:gd name="T2" fmla="*/ 127 w 189"/>
                <a:gd name="T3" fmla="*/ 69 h 179"/>
                <a:gd name="T4" fmla="*/ 189 w 189"/>
                <a:gd name="T5" fmla="*/ 105 h 179"/>
                <a:gd name="T6" fmla="*/ 116 w 189"/>
                <a:gd name="T7" fmla="*/ 111 h 179"/>
                <a:gd name="T8" fmla="*/ 100 w 189"/>
                <a:gd name="T9" fmla="*/ 179 h 179"/>
                <a:gd name="T10" fmla="*/ 72 w 189"/>
                <a:gd name="T11" fmla="*/ 115 h 179"/>
                <a:gd name="T12" fmla="*/ 0 w 189"/>
                <a:gd name="T13" fmla="*/ 120 h 179"/>
                <a:gd name="T14" fmla="*/ 55 w 189"/>
                <a:gd name="T15" fmla="*/ 75 h 179"/>
                <a:gd name="T16" fmla="*/ 27 w 189"/>
                <a:gd name="T17" fmla="*/ 9 h 179"/>
                <a:gd name="T18" fmla="*/ 89 w 189"/>
                <a:gd name="T19" fmla="*/ 46 h 179"/>
                <a:gd name="T20" fmla="*/ 144 w 189"/>
                <a:gd name="T2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179">
                  <a:moveTo>
                    <a:pt x="144" y="0"/>
                  </a:moveTo>
                  <a:lnTo>
                    <a:pt x="127" y="69"/>
                  </a:lnTo>
                  <a:lnTo>
                    <a:pt x="189" y="105"/>
                  </a:lnTo>
                  <a:lnTo>
                    <a:pt x="116" y="111"/>
                  </a:lnTo>
                  <a:lnTo>
                    <a:pt x="100" y="179"/>
                  </a:lnTo>
                  <a:lnTo>
                    <a:pt x="72" y="115"/>
                  </a:lnTo>
                  <a:lnTo>
                    <a:pt x="0" y="120"/>
                  </a:lnTo>
                  <a:lnTo>
                    <a:pt x="55" y="75"/>
                  </a:lnTo>
                  <a:lnTo>
                    <a:pt x="27" y="9"/>
                  </a:lnTo>
                  <a:lnTo>
                    <a:pt x="89" y="46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5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17" name="Oval 86"/>
            <p:cNvSpPr>
              <a:spLocks noChangeArrowheads="1"/>
            </p:cNvSpPr>
            <p:nvPr/>
          </p:nvSpPr>
          <p:spPr bwMode="auto">
            <a:xfrm>
              <a:off x="10285881" y="362579"/>
              <a:ext cx="45201" cy="46759"/>
            </a:xfrm>
            <a:prstGeom prst="ellipse">
              <a:avLst/>
            </a:pr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18" name="Oval 87"/>
            <p:cNvSpPr>
              <a:spLocks noChangeArrowheads="1"/>
            </p:cNvSpPr>
            <p:nvPr/>
          </p:nvSpPr>
          <p:spPr bwMode="auto">
            <a:xfrm>
              <a:off x="10285881" y="362579"/>
              <a:ext cx="45201" cy="46759"/>
            </a:xfrm>
            <a:prstGeom prst="ellipse">
              <a:avLst/>
            </a:prstGeom>
            <a:noFill/>
            <a:ln w="4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19" name="Rectangle 88"/>
            <p:cNvSpPr>
              <a:spLocks noChangeArrowheads="1"/>
            </p:cNvSpPr>
            <p:nvPr/>
          </p:nvSpPr>
          <p:spPr bwMode="auto">
            <a:xfrm>
              <a:off x="10351344" y="322054"/>
              <a:ext cx="38967" cy="38967"/>
            </a:xfrm>
            <a:prstGeom prst="rect">
              <a:avLst/>
            </a:prstGeom>
            <a:solidFill>
              <a:srgbClr val="00A550"/>
            </a:solidFill>
            <a:ln w="5" cap="flat">
              <a:solidFill>
                <a:srgbClr val="221F2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0" name="Line 89"/>
            <p:cNvSpPr>
              <a:spLocks noChangeShapeType="1"/>
            </p:cNvSpPr>
            <p:nvPr/>
          </p:nvSpPr>
          <p:spPr bwMode="auto">
            <a:xfrm flipH="1" flipV="1">
              <a:off x="10429274" y="353225"/>
              <a:ext cx="32732" cy="47227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1" name="Freeform 90"/>
            <p:cNvSpPr>
              <a:spLocks/>
            </p:cNvSpPr>
            <p:nvPr/>
          </p:nvSpPr>
          <p:spPr bwMode="auto">
            <a:xfrm>
              <a:off x="10416806" y="462330"/>
              <a:ext cx="40525" cy="87284"/>
            </a:xfrm>
            <a:custGeom>
              <a:avLst/>
              <a:gdLst>
                <a:gd name="T0" fmla="*/ 0 w 117"/>
                <a:gd name="T1" fmla="*/ 8 h 250"/>
                <a:gd name="T2" fmla="*/ 117 w 117"/>
                <a:gd name="T3" fmla="*/ 0 h 250"/>
                <a:gd name="T4" fmla="*/ 75 w 117"/>
                <a:gd name="T5" fmla="*/ 250 h 250"/>
                <a:gd name="T6" fmla="*/ 0 w 117"/>
                <a:gd name="T7" fmla="*/ 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250">
                  <a:moveTo>
                    <a:pt x="0" y="8"/>
                  </a:moveTo>
                  <a:lnTo>
                    <a:pt x="117" y="0"/>
                  </a:lnTo>
                  <a:lnTo>
                    <a:pt x="75" y="250"/>
                  </a:lnTo>
                  <a:cubicBezTo>
                    <a:pt x="75" y="250"/>
                    <a:pt x="0" y="2"/>
                    <a:pt x="0" y="8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2" name="Line 91"/>
            <p:cNvSpPr>
              <a:spLocks noChangeShapeType="1"/>
            </p:cNvSpPr>
            <p:nvPr/>
          </p:nvSpPr>
          <p:spPr bwMode="auto">
            <a:xfrm flipV="1">
              <a:off x="10462005" y="353225"/>
              <a:ext cx="34290" cy="47227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3" name="Freeform 92"/>
            <p:cNvSpPr>
              <a:spLocks/>
            </p:cNvSpPr>
            <p:nvPr/>
          </p:nvSpPr>
          <p:spPr bwMode="auto">
            <a:xfrm>
              <a:off x="10460447" y="462330"/>
              <a:ext cx="42084" cy="87284"/>
            </a:xfrm>
            <a:custGeom>
              <a:avLst/>
              <a:gdLst>
                <a:gd name="T0" fmla="*/ 0 w 118"/>
                <a:gd name="T1" fmla="*/ 241 h 250"/>
                <a:gd name="T2" fmla="*/ 118 w 118"/>
                <a:gd name="T3" fmla="*/ 250 h 250"/>
                <a:gd name="T4" fmla="*/ 76 w 118"/>
                <a:gd name="T5" fmla="*/ 0 h 250"/>
                <a:gd name="T6" fmla="*/ 0 w 118"/>
                <a:gd name="T7" fmla="*/ 241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" h="250">
                  <a:moveTo>
                    <a:pt x="0" y="241"/>
                  </a:moveTo>
                  <a:lnTo>
                    <a:pt x="118" y="250"/>
                  </a:lnTo>
                  <a:lnTo>
                    <a:pt x="76" y="0"/>
                  </a:lnTo>
                  <a:cubicBezTo>
                    <a:pt x="76" y="0"/>
                    <a:pt x="1" y="247"/>
                    <a:pt x="0" y="241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4" name="Freeform 93"/>
            <p:cNvSpPr>
              <a:spLocks/>
            </p:cNvSpPr>
            <p:nvPr/>
          </p:nvSpPr>
          <p:spPr bwMode="auto">
            <a:xfrm>
              <a:off x="10430834" y="389076"/>
              <a:ext cx="4677" cy="9351"/>
            </a:xfrm>
            <a:custGeom>
              <a:avLst/>
              <a:gdLst>
                <a:gd name="T0" fmla="*/ 13 w 13"/>
                <a:gd name="T1" fmla="*/ 0 h 29"/>
                <a:gd name="T2" fmla="*/ 0 w 13"/>
                <a:gd name="T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" h="29">
                  <a:moveTo>
                    <a:pt x="13" y="0"/>
                  </a:moveTo>
                  <a:cubicBezTo>
                    <a:pt x="8" y="10"/>
                    <a:pt x="4" y="19"/>
                    <a:pt x="0" y="29"/>
                  </a:cubicBezTo>
                </a:path>
              </a:pathLst>
            </a:custGeom>
            <a:noFill/>
            <a:ln w="2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5" name="Freeform 94"/>
            <p:cNvSpPr>
              <a:spLocks/>
            </p:cNvSpPr>
            <p:nvPr/>
          </p:nvSpPr>
          <p:spPr bwMode="auto">
            <a:xfrm>
              <a:off x="10416804" y="364136"/>
              <a:ext cx="29614" cy="29614"/>
            </a:xfrm>
            <a:custGeom>
              <a:avLst/>
              <a:gdLst>
                <a:gd name="T0" fmla="*/ 42 w 84"/>
                <a:gd name="T1" fmla="*/ 0 h 81"/>
                <a:gd name="T2" fmla="*/ 52 w 84"/>
                <a:gd name="T3" fmla="*/ 31 h 81"/>
                <a:gd name="T4" fmla="*/ 84 w 84"/>
                <a:gd name="T5" fmla="*/ 31 h 81"/>
                <a:gd name="T6" fmla="*/ 58 w 84"/>
                <a:gd name="T7" fmla="*/ 50 h 81"/>
                <a:gd name="T8" fmla="*/ 68 w 84"/>
                <a:gd name="T9" fmla="*/ 81 h 81"/>
                <a:gd name="T10" fmla="*/ 42 w 84"/>
                <a:gd name="T11" fmla="*/ 62 h 81"/>
                <a:gd name="T12" fmla="*/ 16 w 84"/>
                <a:gd name="T13" fmla="*/ 81 h 81"/>
                <a:gd name="T14" fmla="*/ 25 w 84"/>
                <a:gd name="T15" fmla="*/ 50 h 81"/>
                <a:gd name="T16" fmla="*/ 0 w 84"/>
                <a:gd name="T17" fmla="*/ 31 h 81"/>
                <a:gd name="T18" fmla="*/ 32 w 84"/>
                <a:gd name="T19" fmla="*/ 31 h 81"/>
                <a:gd name="T20" fmla="*/ 42 w 84"/>
                <a:gd name="T2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81">
                  <a:moveTo>
                    <a:pt x="42" y="0"/>
                  </a:moveTo>
                  <a:lnTo>
                    <a:pt x="52" y="31"/>
                  </a:lnTo>
                  <a:lnTo>
                    <a:pt x="84" y="31"/>
                  </a:lnTo>
                  <a:lnTo>
                    <a:pt x="58" y="50"/>
                  </a:lnTo>
                  <a:lnTo>
                    <a:pt x="68" y="81"/>
                  </a:lnTo>
                  <a:lnTo>
                    <a:pt x="42" y="62"/>
                  </a:lnTo>
                  <a:lnTo>
                    <a:pt x="16" y="81"/>
                  </a:lnTo>
                  <a:lnTo>
                    <a:pt x="25" y="50"/>
                  </a:lnTo>
                  <a:lnTo>
                    <a:pt x="0" y="31"/>
                  </a:lnTo>
                  <a:lnTo>
                    <a:pt x="32" y="3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6" name="Freeform 95"/>
            <p:cNvSpPr>
              <a:spLocks/>
            </p:cNvSpPr>
            <p:nvPr/>
          </p:nvSpPr>
          <p:spPr bwMode="auto">
            <a:xfrm>
              <a:off x="10416804" y="364136"/>
              <a:ext cx="29614" cy="29614"/>
            </a:xfrm>
            <a:custGeom>
              <a:avLst/>
              <a:gdLst>
                <a:gd name="T0" fmla="*/ 42 w 84"/>
                <a:gd name="T1" fmla="*/ 0 h 81"/>
                <a:gd name="T2" fmla="*/ 52 w 84"/>
                <a:gd name="T3" fmla="*/ 31 h 81"/>
                <a:gd name="T4" fmla="*/ 84 w 84"/>
                <a:gd name="T5" fmla="*/ 31 h 81"/>
                <a:gd name="T6" fmla="*/ 58 w 84"/>
                <a:gd name="T7" fmla="*/ 50 h 81"/>
                <a:gd name="T8" fmla="*/ 68 w 84"/>
                <a:gd name="T9" fmla="*/ 81 h 81"/>
                <a:gd name="T10" fmla="*/ 42 w 84"/>
                <a:gd name="T11" fmla="*/ 62 h 81"/>
                <a:gd name="T12" fmla="*/ 16 w 84"/>
                <a:gd name="T13" fmla="*/ 81 h 81"/>
                <a:gd name="T14" fmla="*/ 25 w 84"/>
                <a:gd name="T15" fmla="*/ 50 h 81"/>
                <a:gd name="T16" fmla="*/ 0 w 84"/>
                <a:gd name="T17" fmla="*/ 31 h 81"/>
                <a:gd name="T18" fmla="*/ 32 w 84"/>
                <a:gd name="T19" fmla="*/ 31 h 81"/>
                <a:gd name="T20" fmla="*/ 42 w 84"/>
                <a:gd name="T2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81">
                  <a:moveTo>
                    <a:pt x="42" y="0"/>
                  </a:moveTo>
                  <a:lnTo>
                    <a:pt x="52" y="31"/>
                  </a:lnTo>
                  <a:lnTo>
                    <a:pt x="84" y="31"/>
                  </a:lnTo>
                  <a:lnTo>
                    <a:pt x="58" y="50"/>
                  </a:lnTo>
                  <a:lnTo>
                    <a:pt x="68" y="81"/>
                  </a:lnTo>
                  <a:lnTo>
                    <a:pt x="42" y="62"/>
                  </a:lnTo>
                  <a:lnTo>
                    <a:pt x="16" y="81"/>
                  </a:lnTo>
                  <a:lnTo>
                    <a:pt x="25" y="50"/>
                  </a:lnTo>
                  <a:lnTo>
                    <a:pt x="0" y="31"/>
                  </a:lnTo>
                  <a:lnTo>
                    <a:pt x="32" y="31"/>
                  </a:lnTo>
                  <a:lnTo>
                    <a:pt x="42" y="0"/>
                  </a:lnTo>
                  <a:close/>
                </a:path>
              </a:pathLst>
            </a:custGeom>
            <a:noFill/>
            <a:ln w="5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7" name="Freeform 96"/>
            <p:cNvSpPr>
              <a:spLocks/>
            </p:cNvSpPr>
            <p:nvPr/>
          </p:nvSpPr>
          <p:spPr bwMode="auto">
            <a:xfrm>
              <a:off x="10416804" y="368813"/>
              <a:ext cx="29614" cy="28055"/>
            </a:xfrm>
            <a:custGeom>
              <a:avLst/>
              <a:gdLst>
                <a:gd name="T0" fmla="*/ 68 w 84"/>
                <a:gd name="T1" fmla="*/ 0 h 80"/>
                <a:gd name="T2" fmla="*/ 58 w 84"/>
                <a:gd name="T3" fmla="*/ 31 h 80"/>
                <a:gd name="T4" fmla="*/ 84 w 84"/>
                <a:gd name="T5" fmla="*/ 50 h 80"/>
                <a:gd name="T6" fmla="*/ 52 w 84"/>
                <a:gd name="T7" fmla="*/ 50 h 80"/>
                <a:gd name="T8" fmla="*/ 42 w 84"/>
                <a:gd name="T9" fmla="*/ 80 h 80"/>
                <a:gd name="T10" fmla="*/ 32 w 84"/>
                <a:gd name="T11" fmla="*/ 50 h 80"/>
                <a:gd name="T12" fmla="*/ 0 w 84"/>
                <a:gd name="T13" fmla="*/ 50 h 80"/>
                <a:gd name="T14" fmla="*/ 25 w 84"/>
                <a:gd name="T15" fmla="*/ 31 h 80"/>
                <a:gd name="T16" fmla="*/ 16 w 84"/>
                <a:gd name="T17" fmla="*/ 0 h 80"/>
                <a:gd name="T18" fmla="*/ 42 w 84"/>
                <a:gd name="T19" fmla="*/ 19 h 80"/>
                <a:gd name="T20" fmla="*/ 68 w 84"/>
                <a:gd name="T2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80">
                  <a:moveTo>
                    <a:pt x="68" y="0"/>
                  </a:moveTo>
                  <a:lnTo>
                    <a:pt x="58" y="31"/>
                  </a:lnTo>
                  <a:lnTo>
                    <a:pt x="84" y="50"/>
                  </a:lnTo>
                  <a:lnTo>
                    <a:pt x="52" y="50"/>
                  </a:lnTo>
                  <a:lnTo>
                    <a:pt x="42" y="80"/>
                  </a:lnTo>
                  <a:lnTo>
                    <a:pt x="32" y="50"/>
                  </a:lnTo>
                  <a:lnTo>
                    <a:pt x="0" y="50"/>
                  </a:lnTo>
                  <a:lnTo>
                    <a:pt x="25" y="31"/>
                  </a:lnTo>
                  <a:lnTo>
                    <a:pt x="16" y="0"/>
                  </a:lnTo>
                  <a:lnTo>
                    <a:pt x="42" y="19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8" name="Freeform 97"/>
            <p:cNvSpPr>
              <a:spLocks/>
            </p:cNvSpPr>
            <p:nvPr/>
          </p:nvSpPr>
          <p:spPr bwMode="auto">
            <a:xfrm>
              <a:off x="10416804" y="368813"/>
              <a:ext cx="29614" cy="28055"/>
            </a:xfrm>
            <a:custGeom>
              <a:avLst/>
              <a:gdLst>
                <a:gd name="T0" fmla="*/ 68 w 84"/>
                <a:gd name="T1" fmla="*/ 0 h 80"/>
                <a:gd name="T2" fmla="*/ 58 w 84"/>
                <a:gd name="T3" fmla="*/ 31 h 80"/>
                <a:gd name="T4" fmla="*/ 84 w 84"/>
                <a:gd name="T5" fmla="*/ 50 h 80"/>
                <a:gd name="T6" fmla="*/ 52 w 84"/>
                <a:gd name="T7" fmla="*/ 50 h 80"/>
                <a:gd name="T8" fmla="*/ 42 w 84"/>
                <a:gd name="T9" fmla="*/ 80 h 80"/>
                <a:gd name="T10" fmla="*/ 32 w 84"/>
                <a:gd name="T11" fmla="*/ 50 h 80"/>
                <a:gd name="T12" fmla="*/ 0 w 84"/>
                <a:gd name="T13" fmla="*/ 50 h 80"/>
                <a:gd name="T14" fmla="*/ 25 w 84"/>
                <a:gd name="T15" fmla="*/ 31 h 80"/>
                <a:gd name="T16" fmla="*/ 16 w 84"/>
                <a:gd name="T17" fmla="*/ 0 h 80"/>
                <a:gd name="T18" fmla="*/ 42 w 84"/>
                <a:gd name="T19" fmla="*/ 19 h 80"/>
                <a:gd name="T20" fmla="*/ 68 w 84"/>
                <a:gd name="T2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80">
                  <a:moveTo>
                    <a:pt x="68" y="0"/>
                  </a:moveTo>
                  <a:lnTo>
                    <a:pt x="58" y="31"/>
                  </a:lnTo>
                  <a:lnTo>
                    <a:pt x="84" y="50"/>
                  </a:lnTo>
                  <a:lnTo>
                    <a:pt x="52" y="50"/>
                  </a:lnTo>
                  <a:lnTo>
                    <a:pt x="42" y="80"/>
                  </a:lnTo>
                  <a:lnTo>
                    <a:pt x="32" y="50"/>
                  </a:lnTo>
                  <a:lnTo>
                    <a:pt x="0" y="50"/>
                  </a:lnTo>
                  <a:lnTo>
                    <a:pt x="25" y="31"/>
                  </a:lnTo>
                  <a:lnTo>
                    <a:pt x="16" y="0"/>
                  </a:lnTo>
                  <a:lnTo>
                    <a:pt x="42" y="19"/>
                  </a:lnTo>
                  <a:lnTo>
                    <a:pt x="68" y="0"/>
                  </a:lnTo>
                  <a:close/>
                </a:path>
              </a:pathLst>
            </a:custGeom>
            <a:noFill/>
            <a:ln w="5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9" name="Freeform 98"/>
            <p:cNvSpPr>
              <a:spLocks/>
            </p:cNvSpPr>
            <p:nvPr/>
          </p:nvSpPr>
          <p:spPr bwMode="auto">
            <a:xfrm>
              <a:off x="10399659" y="350107"/>
              <a:ext cx="67022" cy="62346"/>
            </a:xfrm>
            <a:custGeom>
              <a:avLst/>
              <a:gdLst>
                <a:gd name="T0" fmla="*/ 89 w 189"/>
                <a:gd name="T1" fmla="*/ 0 h 179"/>
                <a:gd name="T2" fmla="*/ 117 w 189"/>
                <a:gd name="T3" fmla="*/ 65 h 179"/>
                <a:gd name="T4" fmla="*/ 189 w 189"/>
                <a:gd name="T5" fmla="*/ 59 h 179"/>
                <a:gd name="T6" fmla="*/ 134 w 189"/>
                <a:gd name="T7" fmla="*/ 105 h 179"/>
                <a:gd name="T8" fmla="*/ 162 w 189"/>
                <a:gd name="T9" fmla="*/ 170 h 179"/>
                <a:gd name="T10" fmla="*/ 100 w 189"/>
                <a:gd name="T11" fmla="*/ 133 h 179"/>
                <a:gd name="T12" fmla="*/ 45 w 189"/>
                <a:gd name="T13" fmla="*/ 179 h 179"/>
                <a:gd name="T14" fmla="*/ 62 w 189"/>
                <a:gd name="T15" fmla="*/ 111 h 179"/>
                <a:gd name="T16" fmla="*/ 0 w 189"/>
                <a:gd name="T17" fmla="*/ 74 h 179"/>
                <a:gd name="T18" fmla="*/ 72 w 189"/>
                <a:gd name="T19" fmla="*/ 68 h 179"/>
                <a:gd name="T20" fmla="*/ 89 w 189"/>
                <a:gd name="T2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179">
                  <a:moveTo>
                    <a:pt x="89" y="0"/>
                  </a:moveTo>
                  <a:lnTo>
                    <a:pt x="117" y="65"/>
                  </a:lnTo>
                  <a:lnTo>
                    <a:pt x="189" y="59"/>
                  </a:lnTo>
                  <a:lnTo>
                    <a:pt x="134" y="105"/>
                  </a:lnTo>
                  <a:lnTo>
                    <a:pt x="162" y="170"/>
                  </a:lnTo>
                  <a:lnTo>
                    <a:pt x="100" y="133"/>
                  </a:lnTo>
                  <a:lnTo>
                    <a:pt x="45" y="179"/>
                  </a:lnTo>
                  <a:lnTo>
                    <a:pt x="62" y="111"/>
                  </a:lnTo>
                  <a:lnTo>
                    <a:pt x="0" y="74"/>
                  </a:lnTo>
                  <a:lnTo>
                    <a:pt x="72" y="68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30" name="Freeform 99"/>
            <p:cNvSpPr>
              <a:spLocks/>
            </p:cNvSpPr>
            <p:nvPr/>
          </p:nvSpPr>
          <p:spPr bwMode="auto">
            <a:xfrm>
              <a:off x="10399659" y="350107"/>
              <a:ext cx="67022" cy="62346"/>
            </a:xfrm>
            <a:custGeom>
              <a:avLst/>
              <a:gdLst>
                <a:gd name="T0" fmla="*/ 89 w 189"/>
                <a:gd name="T1" fmla="*/ 0 h 179"/>
                <a:gd name="T2" fmla="*/ 117 w 189"/>
                <a:gd name="T3" fmla="*/ 65 h 179"/>
                <a:gd name="T4" fmla="*/ 189 w 189"/>
                <a:gd name="T5" fmla="*/ 59 h 179"/>
                <a:gd name="T6" fmla="*/ 134 w 189"/>
                <a:gd name="T7" fmla="*/ 105 h 179"/>
                <a:gd name="T8" fmla="*/ 162 w 189"/>
                <a:gd name="T9" fmla="*/ 170 h 179"/>
                <a:gd name="T10" fmla="*/ 100 w 189"/>
                <a:gd name="T11" fmla="*/ 133 h 179"/>
                <a:gd name="T12" fmla="*/ 45 w 189"/>
                <a:gd name="T13" fmla="*/ 179 h 179"/>
                <a:gd name="T14" fmla="*/ 62 w 189"/>
                <a:gd name="T15" fmla="*/ 111 h 179"/>
                <a:gd name="T16" fmla="*/ 0 w 189"/>
                <a:gd name="T17" fmla="*/ 74 h 179"/>
                <a:gd name="T18" fmla="*/ 72 w 189"/>
                <a:gd name="T19" fmla="*/ 68 h 179"/>
                <a:gd name="T20" fmla="*/ 89 w 189"/>
                <a:gd name="T2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179">
                  <a:moveTo>
                    <a:pt x="89" y="0"/>
                  </a:moveTo>
                  <a:lnTo>
                    <a:pt x="117" y="65"/>
                  </a:lnTo>
                  <a:lnTo>
                    <a:pt x="189" y="59"/>
                  </a:lnTo>
                  <a:lnTo>
                    <a:pt x="134" y="105"/>
                  </a:lnTo>
                  <a:lnTo>
                    <a:pt x="162" y="170"/>
                  </a:lnTo>
                  <a:lnTo>
                    <a:pt x="100" y="133"/>
                  </a:lnTo>
                  <a:lnTo>
                    <a:pt x="45" y="179"/>
                  </a:lnTo>
                  <a:lnTo>
                    <a:pt x="62" y="111"/>
                  </a:lnTo>
                  <a:lnTo>
                    <a:pt x="0" y="74"/>
                  </a:lnTo>
                  <a:lnTo>
                    <a:pt x="72" y="68"/>
                  </a:lnTo>
                  <a:lnTo>
                    <a:pt x="89" y="0"/>
                  </a:lnTo>
                  <a:close/>
                </a:path>
              </a:pathLst>
            </a:custGeom>
            <a:noFill/>
            <a:ln w="5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31" name="Freeform 100"/>
            <p:cNvSpPr>
              <a:spLocks/>
            </p:cNvSpPr>
            <p:nvPr/>
          </p:nvSpPr>
          <p:spPr bwMode="auto">
            <a:xfrm>
              <a:off x="10401218" y="356344"/>
              <a:ext cx="68580" cy="63905"/>
            </a:xfrm>
            <a:custGeom>
              <a:avLst/>
              <a:gdLst>
                <a:gd name="T0" fmla="*/ 145 w 190"/>
                <a:gd name="T1" fmla="*/ 0 h 179"/>
                <a:gd name="T2" fmla="*/ 128 w 190"/>
                <a:gd name="T3" fmla="*/ 69 h 179"/>
                <a:gd name="T4" fmla="*/ 190 w 190"/>
                <a:gd name="T5" fmla="*/ 105 h 179"/>
                <a:gd name="T6" fmla="*/ 117 w 190"/>
                <a:gd name="T7" fmla="*/ 111 h 179"/>
                <a:gd name="T8" fmla="*/ 100 w 190"/>
                <a:gd name="T9" fmla="*/ 179 h 179"/>
                <a:gd name="T10" fmla="*/ 73 w 190"/>
                <a:gd name="T11" fmla="*/ 115 h 179"/>
                <a:gd name="T12" fmla="*/ 0 w 190"/>
                <a:gd name="T13" fmla="*/ 120 h 179"/>
                <a:gd name="T14" fmla="*/ 56 w 190"/>
                <a:gd name="T15" fmla="*/ 75 h 179"/>
                <a:gd name="T16" fmla="*/ 28 w 190"/>
                <a:gd name="T17" fmla="*/ 9 h 179"/>
                <a:gd name="T18" fmla="*/ 90 w 190"/>
                <a:gd name="T19" fmla="*/ 46 h 179"/>
                <a:gd name="T20" fmla="*/ 145 w 190"/>
                <a:gd name="T2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0" h="179">
                  <a:moveTo>
                    <a:pt x="145" y="0"/>
                  </a:moveTo>
                  <a:lnTo>
                    <a:pt x="128" y="69"/>
                  </a:lnTo>
                  <a:lnTo>
                    <a:pt x="190" y="105"/>
                  </a:lnTo>
                  <a:lnTo>
                    <a:pt x="117" y="111"/>
                  </a:lnTo>
                  <a:lnTo>
                    <a:pt x="100" y="179"/>
                  </a:lnTo>
                  <a:lnTo>
                    <a:pt x="73" y="115"/>
                  </a:lnTo>
                  <a:lnTo>
                    <a:pt x="0" y="120"/>
                  </a:lnTo>
                  <a:lnTo>
                    <a:pt x="56" y="75"/>
                  </a:lnTo>
                  <a:lnTo>
                    <a:pt x="28" y="9"/>
                  </a:lnTo>
                  <a:lnTo>
                    <a:pt x="90" y="46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32" name="Freeform 101"/>
            <p:cNvSpPr>
              <a:spLocks/>
            </p:cNvSpPr>
            <p:nvPr/>
          </p:nvSpPr>
          <p:spPr bwMode="auto">
            <a:xfrm>
              <a:off x="10401218" y="356344"/>
              <a:ext cx="68580" cy="63905"/>
            </a:xfrm>
            <a:custGeom>
              <a:avLst/>
              <a:gdLst>
                <a:gd name="T0" fmla="*/ 145 w 190"/>
                <a:gd name="T1" fmla="*/ 0 h 179"/>
                <a:gd name="T2" fmla="*/ 128 w 190"/>
                <a:gd name="T3" fmla="*/ 69 h 179"/>
                <a:gd name="T4" fmla="*/ 190 w 190"/>
                <a:gd name="T5" fmla="*/ 105 h 179"/>
                <a:gd name="T6" fmla="*/ 117 w 190"/>
                <a:gd name="T7" fmla="*/ 111 h 179"/>
                <a:gd name="T8" fmla="*/ 100 w 190"/>
                <a:gd name="T9" fmla="*/ 179 h 179"/>
                <a:gd name="T10" fmla="*/ 73 w 190"/>
                <a:gd name="T11" fmla="*/ 115 h 179"/>
                <a:gd name="T12" fmla="*/ 0 w 190"/>
                <a:gd name="T13" fmla="*/ 120 h 179"/>
                <a:gd name="T14" fmla="*/ 56 w 190"/>
                <a:gd name="T15" fmla="*/ 75 h 179"/>
                <a:gd name="T16" fmla="*/ 28 w 190"/>
                <a:gd name="T17" fmla="*/ 9 h 179"/>
                <a:gd name="T18" fmla="*/ 90 w 190"/>
                <a:gd name="T19" fmla="*/ 46 h 179"/>
                <a:gd name="T20" fmla="*/ 145 w 190"/>
                <a:gd name="T2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0" h="179">
                  <a:moveTo>
                    <a:pt x="145" y="0"/>
                  </a:moveTo>
                  <a:lnTo>
                    <a:pt x="128" y="69"/>
                  </a:lnTo>
                  <a:lnTo>
                    <a:pt x="190" y="105"/>
                  </a:lnTo>
                  <a:lnTo>
                    <a:pt x="117" y="111"/>
                  </a:lnTo>
                  <a:lnTo>
                    <a:pt x="100" y="179"/>
                  </a:lnTo>
                  <a:lnTo>
                    <a:pt x="73" y="115"/>
                  </a:lnTo>
                  <a:lnTo>
                    <a:pt x="0" y="120"/>
                  </a:lnTo>
                  <a:lnTo>
                    <a:pt x="56" y="75"/>
                  </a:lnTo>
                  <a:lnTo>
                    <a:pt x="28" y="9"/>
                  </a:lnTo>
                  <a:lnTo>
                    <a:pt x="90" y="46"/>
                  </a:lnTo>
                  <a:lnTo>
                    <a:pt x="145" y="0"/>
                  </a:lnTo>
                  <a:close/>
                </a:path>
              </a:pathLst>
            </a:custGeom>
            <a:noFill/>
            <a:ln w="5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33" name="Oval 102"/>
            <p:cNvSpPr>
              <a:spLocks noChangeArrowheads="1"/>
            </p:cNvSpPr>
            <p:nvPr/>
          </p:nvSpPr>
          <p:spPr bwMode="auto">
            <a:xfrm>
              <a:off x="10410572" y="362579"/>
              <a:ext cx="46759" cy="46759"/>
            </a:xfrm>
            <a:prstGeom prst="ellipse">
              <a:avLst/>
            </a:pr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34" name="Oval 103"/>
            <p:cNvSpPr>
              <a:spLocks noChangeArrowheads="1"/>
            </p:cNvSpPr>
            <p:nvPr/>
          </p:nvSpPr>
          <p:spPr bwMode="auto">
            <a:xfrm>
              <a:off x="10410572" y="362579"/>
              <a:ext cx="46759" cy="46759"/>
            </a:xfrm>
            <a:prstGeom prst="ellipse">
              <a:avLst/>
            </a:prstGeom>
            <a:noFill/>
            <a:ln w="4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35" name="Rectangle 104"/>
            <p:cNvSpPr>
              <a:spLocks noChangeArrowheads="1"/>
            </p:cNvSpPr>
            <p:nvPr/>
          </p:nvSpPr>
          <p:spPr bwMode="auto">
            <a:xfrm>
              <a:off x="10476035" y="322054"/>
              <a:ext cx="38967" cy="38967"/>
            </a:xfrm>
            <a:prstGeom prst="rect">
              <a:avLst/>
            </a:prstGeom>
            <a:solidFill>
              <a:srgbClr val="00A550"/>
            </a:solidFill>
            <a:ln w="5" cap="flat">
              <a:solidFill>
                <a:srgbClr val="221F2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36" name="Line 105"/>
            <p:cNvSpPr>
              <a:spLocks noChangeShapeType="1"/>
            </p:cNvSpPr>
            <p:nvPr/>
          </p:nvSpPr>
          <p:spPr bwMode="auto">
            <a:xfrm flipH="1" flipV="1">
              <a:off x="10555524" y="353225"/>
              <a:ext cx="34290" cy="47227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37" name="Freeform 106"/>
            <p:cNvSpPr>
              <a:spLocks/>
            </p:cNvSpPr>
            <p:nvPr/>
          </p:nvSpPr>
          <p:spPr bwMode="auto">
            <a:xfrm>
              <a:off x="10543055" y="462330"/>
              <a:ext cx="42084" cy="87284"/>
            </a:xfrm>
            <a:custGeom>
              <a:avLst/>
              <a:gdLst>
                <a:gd name="T0" fmla="*/ 0 w 118"/>
                <a:gd name="T1" fmla="*/ 8 h 250"/>
                <a:gd name="T2" fmla="*/ 118 w 118"/>
                <a:gd name="T3" fmla="*/ 0 h 250"/>
                <a:gd name="T4" fmla="*/ 76 w 118"/>
                <a:gd name="T5" fmla="*/ 250 h 250"/>
                <a:gd name="T6" fmla="*/ 0 w 118"/>
                <a:gd name="T7" fmla="*/ 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" h="250">
                  <a:moveTo>
                    <a:pt x="0" y="8"/>
                  </a:moveTo>
                  <a:lnTo>
                    <a:pt x="118" y="0"/>
                  </a:lnTo>
                  <a:lnTo>
                    <a:pt x="76" y="250"/>
                  </a:lnTo>
                  <a:cubicBezTo>
                    <a:pt x="76" y="250"/>
                    <a:pt x="1" y="2"/>
                    <a:pt x="0" y="8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38" name="Line 107"/>
            <p:cNvSpPr>
              <a:spLocks noChangeShapeType="1"/>
            </p:cNvSpPr>
            <p:nvPr/>
          </p:nvSpPr>
          <p:spPr bwMode="auto">
            <a:xfrm flipV="1">
              <a:off x="10589814" y="353225"/>
              <a:ext cx="34290" cy="47227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39" name="Freeform 108"/>
            <p:cNvSpPr>
              <a:spLocks/>
            </p:cNvSpPr>
            <p:nvPr/>
          </p:nvSpPr>
          <p:spPr bwMode="auto">
            <a:xfrm>
              <a:off x="10586696" y="462330"/>
              <a:ext cx="42084" cy="87284"/>
            </a:xfrm>
            <a:custGeom>
              <a:avLst/>
              <a:gdLst>
                <a:gd name="T0" fmla="*/ 0 w 118"/>
                <a:gd name="T1" fmla="*/ 241 h 250"/>
                <a:gd name="T2" fmla="*/ 118 w 118"/>
                <a:gd name="T3" fmla="*/ 250 h 250"/>
                <a:gd name="T4" fmla="*/ 75 w 118"/>
                <a:gd name="T5" fmla="*/ 0 h 250"/>
                <a:gd name="T6" fmla="*/ 0 w 118"/>
                <a:gd name="T7" fmla="*/ 241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" h="250">
                  <a:moveTo>
                    <a:pt x="0" y="241"/>
                  </a:moveTo>
                  <a:lnTo>
                    <a:pt x="118" y="250"/>
                  </a:lnTo>
                  <a:lnTo>
                    <a:pt x="75" y="0"/>
                  </a:lnTo>
                  <a:cubicBezTo>
                    <a:pt x="75" y="0"/>
                    <a:pt x="1" y="247"/>
                    <a:pt x="0" y="241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40" name="Freeform 109"/>
            <p:cNvSpPr>
              <a:spLocks/>
            </p:cNvSpPr>
            <p:nvPr/>
          </p:nvSpPr>
          <p:spPr bwMode="auto">
            <a:xfrm>
              <a:off x="10558643" y="389076"/>
              <a:ext cx="3117" cy="9351"/>
            </a:xfrm>
            <a:custGeom>
              <a:avLst/>
              <a:gdLst>
                <a:gd name="T0" fmla="*/ 12 w 12"/>
                <a:gd name="T1" fmla="*/ 0 h 29"/>
                <a:gd name="T2" fmla="*/ 0 w 12"/>
                <a:gd name="T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" h="29">
                  <a:moveTo>
                    <a:pt x="12" y="0"/>
                  </a:moveTo>
                  <a:cubicBezTo>
                    <a:pt x="8" y="10"/>
                    <a:pt x="4" y="19"/>
                    <a:pt x="0" y="29"/>
                  </a:cubicBezTo>
                </a:path>
              </a:pathLst>
            </a:custGeom>
            <a:noFill/>
            <a:ln w="2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41" name="Freeform 110"/>
            <p:cNvSpPr>
              <a:spLocks/>
            </p:cNvSpPr>
            <p:nvPr/>
          </p:nvSpPr>
          <p:spPr bwMode="auto">
            <a:xfrm>
              <a:off x="10543057" y="364136"/>
              <a:ext cx="31173" cy="29614"/>
            </a:xfrm>
            <a:custGeom>
              <a:avLst/>
              <a:gdLst>
                <a:gd name="T0" fmla="*/ 42 w 84"/>
                <a:gd name="T1" fmla="*/ 0 h 81"/>
                <a:gd name="T2" fmla="*/ 53 w 84"/>
                <a:gd name="T3" fmla="*/ 31 h 81"/>
                <a:gd name="T4" fmla="*/ 84 w 84"/>
                <a:gd name="T5" fmla="*/ 31 h 81"/>
                <a:gd name="T6" fmla="*/ 59 w 84"/>
                <a:gd name="T7" fmla="*/ 50 h 81"/>
                <a:gd name="T8" fmla="*/ 69 w 84"/>
                <a:gd name="T9" fmla="*/ 81 h 81"/>
                <a:gd name="T10" fmla="*/ 42 w 84"/>
                <a:gd name="T11" fmla="*/ 62 h 81"/>
                <a:gd name="T12" fmla="*/ 16 w 84"/>
                <a:gd name="T13" fmla="*/ 81 h 81"/>
                <a:gd name="T14" fmla="*/ 26 w 84"/>
                <a:gd name="T15" fmla="*/ 50 h 81"/>
                <a:gd name="T16" fmla="*/ 0 w 84"/>
                <a:gd name="T17" fmla="*/ 31 h 81"/>
                <a:gd name="T18" fmla="*/ 33 w 84"/>
                <a:gd name="T19" fmla="*/ 31 h 81"/>
                <a:gd name="T20" fmla="*/ 42 w 84"/>
                <a:gd name="T2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81">
                  <a:moveTo>
                    <a:pt x="42" y="0"/>
                  </a:moveTo>
                  <a:lnTo>
                    <a:pt x="53" y="31"/>
                  </a:lnTo>
                  <a:lnTo>
                    <a:pt x="84" y="31"/>
                  </a:lnTo>
                  <a:lnTo>
                    <a:pt x="59" y="50"/>
                  </a:lnTo>
                  <a:lnTo>
                    <a:pt x="69" y="81"/>
                  </a:lnTo>
                  <a:lnTo>
                    <a:pt x="42" y="62"/>
                  </a:lnTo>
                  <a:lnTo>
                    <a:pt x="16" y="81"/>
                  </a:lnTo>
                  <a:lnTo>
                    <a:pt x="26" y="50"/>
                  </a:lnTo>
                  <a:lnTo>
                    <a:pt x="0" y="31"/>
                  </a:lnTo>
                  <a:lnTo>
                    <a:pt x="33" y="3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42" name="Freeform 111"/>
            <p:cNvSpPr>
              <a:spLocks/>
            </p:cNvSpPr>
            <p:nvPr/>
          </p:nvSpPr>
          <p:spPr bwMode="auto">
            <a:xfrm>
              <a:off x="10543057" y="364136"/>
              <a:ext cx="31173" cy="29614"/>
            </a:xfrm>
            <a:custGeom>
              <a:avLst/>
              <a:gdLst>
                <a:gd name="T0" fmla="*/ 42 w 84"/>
                <a:gd name="T1" fmla="*/ 0 h 81"/>
                <a:gd name="T2" fmla="*/ 53 w 84"/>
                <a:gd name="T3" fmla="*/ 31 h 81"/>
                <a:gd name="T4" fmla="*/ 84 w 84"/>
                <a:gd name="T5" fmla="*/ 31 h 81"/>
                <a:gd name="T6" fmla="*/ 59 w 84"/>
                <a:gd name="T7" fmla="*/ 50 h 81"/>
                <a:gd name="T8" fmla="*/ 69 w 84"/>
                <a:gd name="T9" fmla="*/ 81 h 81"/>
                <a:gd name="T10" fmla="*/ 42 w 84"/>
                <a:gd name="T11" fmla="*/ 62 h 81"/>
                <a:gd name="T12" fmla="*/ 16 w 84"/>
                <a:gd name="T13" fmla="*/ 81 h 81"/>
                <a:gd name="T14" fmla="*/ 26 w 84"/>
                <a:gd name="T15" fmla="*/ 50 h 81"/>
                <a:gd name="T16" fmla="*/ 0 w 84"/>
                <a:gd name="T17" fmla="*/ 31 h 81"/>
                <a:gd name="T18" fmla="*/ 33 w 84"/>
                <a:gd name="T19" fmla="*/ 31 h 81"/>
                <a:gd name="T20" fmla="*/ 42 w 84"/>
                <a:gd name="T2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81">
                  <a:moveTo>
                    <a:pt x="42" y="0"/>
                  </a:moveTo>
                  <a:lnTo>
                    <a:pt x="53" y="31"/>
                  </a:lnTo>
                  <a:lnTo>
                    <a:pt x="84" y="31"/>
                  </a:lnTo>
                  <a:lnTo>
                    <a:pt x="59" y="50"/>
                  </a:lnTo>
                  <a:lnTo>
                    <a:pt x="69" y="81"/>
                  </a:lnTo>
                  <a:lnTo>
                    <a:pt x="42" y="62"/>
                  </a:lnTo>
                  <a:lnTo>
                    <a:pt x="16" y="81"/>
                  </a:lnTo>
                  <a:lnTo>
                    <a:pt x="26" y="50"/>
                  </a:lnTo>
                  <a:lnTo>
                    <a:pt x="0" y="31"/>
                  </a:lnTo>
                  <a:lnTo>
                    <a:pt x="33" y="31"/>
                  </a:lnTo>
                  <a:lnTo>
                    <a:pt x="42" y="0"/>
                  </a:lnTo>
                  <a:close/>
                </a:path>
              </a:pathLst>
            </a:custGeom>
            <a:noFill/>
            <a:ln w="5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43" name="Freeform 112"/>
            <p:cNvSpPr>
              <a:spLocks/>
            </p:cNvSpPr>
            <p:nvPr/>
          </p:nvSpPr>
          <p:spPr bwMode="auto">
            <a:xfrm>
              <a:off x="10543057" y="368813"/>
              <a:ext cx="31173" cy="28055"/>
            </a:xfrm>
            <a:custGeom>
              <a:avLst/>
              <a:gdLst>
                <a:gd name="T0" fmla="*/ 69 w 85"/>
                <a:gd name="T1" fmla="*/ 0 h 80"/>
                <a:gd name="T2" fmla="*/ 59 w 85"/>
                <a:gd name="T3" fmla="*/ 31 h 80"/>
                <a:gd name="T4" fmla="*/ 85 w 85"/>
                <a:gd name="T5" fmla="*/ 50 h 80"/>
                <a:gd name="T6" fmla="*/ 53 w 85"/>
                <a:gd name="T7" fmla="*/ 50 h 80"/>
                <a:gd name="T8" fmla="*/ 42 w 85"/>
                <a:gd name="T9" fmla="*/ 80 h 80"/>
                <a:gd name="T10" fmla="*/ 33 w 85"/>
                <a:gd name="T11" fmla="*/ 50 h 80"/>
                <a:gd name="T12" fmla="*/ 0 w 85"/>
                <a:gd name="T13" fmla="*/ 50 h 80"/>
                <a:gd name="T14" fmla="*/ 26 w 85"/>
                <a:gd name="T15" fmla="*/ 31 h 80"/>
                <a:gd name="T16" fmla="*/ 16 w 85"/>
                <a:gd name="T17" fmla="*/ 0 h 80"/>
                <a:gd name="T18" fmla="*/ 42 w 85"/>
                <a:gd name="T19" fmla="*/ 19 h 80"/>
                <a:gd name="T20" fmla="*/ 69 w 85"/>
                <a:gd name="T2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80">
                  <a:moveTo>
                    <a:pt x="69" y="0"/>
                  </a:moveTo>
                  <a:lnTo>
                    <a:pt x="59" y="31"/>
                  </a:lnTo>
                  <a:lnTo>
                    <a:pt x="85" y="50"/>
                  </a:lnTo>
                  <a:lnTo>
                    <a:pt x="53" y="50"/>
                  </a:lnTo>
                  <a:lnTo>
                    <a:pt x="42" y="80"/>
                  </a:lnTo>
                  <a:lnTo>
                    <a:pt x="33" y="50"/>
                  </a:lnTo>
                  <a:lnTo>
                    <a:pt x="0" y="50"/>
                  </a:lnTo>
                  <a:lnTo>
                    <a:pt x="26" y="31"/>
                  </a:lnTo>
                  <a:lnTo>
                    <a:pt x="16" y="0"/>
                  </a:lnTo>
                  <a:lnTo>
                    <a:pt x="42" y="1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44" name="Freeform 113"/>
            <p:cNvSpPr>
              <a:spLocks/>
            </p:cNvSpPr>
            <p:nvPr/>
          </p:nvSpPr>
          <p:spPr bwMode="auto">
            <a:xfrm>
              <a:off x="10543057" y="368813"/>
              <a:ext cx="31173" cy="28055"/>
            </a:xfrm>
            <a:custGeom>
              <a:avLst/>
              <a:gdLst>
                <a:gd name="T0" fmla="*/ 69 w 85"/>
                <a:gd name="T1" fmla="*/ 0 h 80"/>
                <a:gd name="T2" fmla="*/ 59 w 85"/>
                <a:gd name="T3" fmla="*/ 31 h 80"/>
                <a:gd name="T4" fmla="*/ 85 w 85"/>
                <a:gd name="T5" fmla="*/ 50 h 80"/>
                <a:gd name="T6" fmla="*/ 53 w 85"/>
                <a:gd name="T7" fmla="*/ 50 h 80"/>
                <a:gd name="T8" fmla="*/ 42 w 85"/>
                <a:gd name="T9" fmla="*/ 80 h 80"/>
                <a:gd name="T10" fmla="*/ 33 w 85"/>
                <a:gd name="T11" fmla="*/ 50 h 80"/>
                <a:gd name="T12" fmla="*/ 0 w 85"/>
                <a:gd name="T13" fmla="*/ 50 h 80"/>
                <a:gd name="T14" fmla="*/ 26 w 85"/>
                <a:gd name="T15" fmla="*/ 31 h 80"/>
                <a:gd name="T16" fmla="*/ 16 w 85"/>
                <a:gd name="T17" fmla="*/ 0 h 80"/>
                <a:gd name="T18" fmla="*/ 42 w 85"/>
                <a:gd name="T19" fmla="*/ 19 h 80"/>
                <a:gd name="T20" fmla="*/ 69 w 85"/>
                <a:gd name="T2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80">
                  <a:moveTo>
                    <a:pt x="69" y="0"/>
                  </a:moveTo>
                  <a:lnTo>
                    <a:pt x="59" y="31"/>
                  </a:lnTo>
                  <a:lnTo>
                    <a:pt x="85" y="50"/>
                  </a:lnTo>
                  <a:lnTo>
                    <a:pt x="53" y="50"/>
                  </a:lnTo>
                  <a:lnTo>
                    <a:pt x="42" y="80"/>
                  </a:lnTo>
                  <a:lnTo>
                    <a:pt x="33" y="50"/>
                  </a:lnTo>
                  <a:lnTo>
                    <a:pt x="0" y="50"/>
                  </a:lnTo>
                  <a:lnTo>
                    <a:pt x="26" y="31"/>
                  </a:lnTo>
                  <a:lnTo>
                    <a:pt x="16" y="0"/>
                  </a:lnTo>
                  <a:lnTo>
                    <a:pt x="42" y="19"/>
                  </a:lnTo>
                  <a:lnTo>
                    <a:pt x="69" y="0"/>
                  </a:lnTo>
                  <a:close/>
                </a:path>
              </a:pathLst>
            </a:custGeom>
            <a:noFill/>
            <a:ln w="5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45" name="Freeform 114"/>
            <p:cNvSpPr>
              <a:spLocks/>
            </p:cNvSpPr>
            <p:nvPr/>
          </p:nvSpPr>
          <p:spPr bwMode="auto">
            <a:xfrm>
              <a:off x="10527468" y="350107"/>
              <a:ext cx="67022" cy="62346"/>
            </a:xfrm>
            <a:custGeom>
              <a:avLst/>
              <a:gdLst>
                <a:gd name="T0" fmla="*/ 89 w 189"/>
                <a:gd name="T1" fmla="*/ 0 h 179"/>
                <a:gd name="T2" fmla="*/ 117 w 189"/>
                <a:gd name="T3" fmla="*/ 65 h 179"/>
                <a:gd name="T4" fmla="*/ 189 w 189"/>
                <a:gd name="T5" fmla="*/ 59 h 179"/>
                <a:gd name="T6" fmla="*/ 134 w 189"/>
                <a:gd name="T7" fmla="*/ 105 h 179"/>
                <a:gd name="T8" fmla="*/ 161 w 189"/>
                <a:gd name="T9" fmla="*/ 170 h 179"/>
                <a:gd name="T10" fmla="*/ 99 w 189"/>
                <a:gd name="T11" fmla="*/ 133 h 179"/>
                <a:gd name="T12" fmla="*/ 44 w 189"/>
                <a:gd name="T13" fmla="*/ 179 h 179"/>
                <a:gd name="T14" fmla="*/ 62 w 189"/>
                <a:gd name="T15" fmla="*/ 111 h 179"/>
                <a:gd name="T16" fmla="*/ 0 w 189"/>
                <a:gd name="T17" fmla="*/ 74 h 179"/>
                <a:gd name="T18" fmla="*/ 72 w 189"/>
                <a:gd name="T19" fmla="*/ 68 h 179"/>
                <a:gd name="T20" fmla="*/ 89 w 189"/>
                <a:gd name="T2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179">
                  <a:moveTo>
                    <a:pt x="89" y="0"/>
                  </a:moveTo>
                  <a:lnTo>
                    <a:pt x="117" y="65"/>
                  </a:lnTo>
                  <a:lnTo>
                    <a:pt x="189" y="59"/>
                  </a:lnTo>
                  <a:lnTo>
                    <a:pt x="134" y="105"/>
                  </a:lnTo>
                  <a:lnTo>
                    <a:pt x="161" y="170"/>
                  </a:lnTo>
                  <a:lnTo>
                    <a:pt x="99" y="133"/>
                  </a:lnTo>
                  <a:lnTo>
                    <a:pt x="44" y="179"/>
                  </a:lnTo>
                  <a:lnTo>
                    <a:pt x="62" y="111"/>
                  </a:lnTo>
                  <a:lnTo>
                    <a:pt x="0" y="74"/>
                  </a:lnTo>
                  <a:lnTo>
                    <a:pt x="72" y="68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46" name="Freeform 115"/>
            <p:cNvSpPr>
              <a:spLocks/>
            </p:cNvSpPr>
            <p:nvPr/>
          </p:nvSpPr>
          <p:spPr bwMode="auto">
            <a:xfrm>
              <a:off x="10527468" y="350107"/>
              <a:ext cx="67022" cy="62346"/>
            </a:xfrm>
            <a:custGeom>
              <a:avLst/>
              <a:gdLst>
                <a:gd name="T0" fmla="*/ 89 w 189"/>
                <a:gd name="T1" fmla="*/ 0 h 179"/>
                <a:gd name="T2" fmla="*/ 117 w 189"/>
                <a:gd name="T3" fmla="*/ 65 h 179"/>
                <a:gd name="T4" fmla="*/ 189 w 189"/>
                <a:gd name="T5" fmla="*/ 59 h 179"/>
                <a:gd name="T6" fmla="*/ 134 w 189"/>
                <a:gd name="T7" fmla="*/ 105 h 179"/>
                <a:gd name="T8" fmla="*/ 161 w 189"/>
                <a:gd name="T9" fmla="*/ 170 h 179"/>
                <a:gd name="T10" fmla="*/ 99 w 189"/>
                <a:gd name="T11" fmla="*/ 133 h 179"/>
                <a:gd name="T12" fmla="*/ 44 w 189"/>
                <a:gd name="T13" fmla="*/ 179 h 179"/>
                <a:gd name="T14" fmla="*/ 62 w 189"/>
                <a:gd name="T15" fmla="*/ 111 h 179"/>
                <a:gd name="T16" fmla="*/ 0 w 189"/>
                <a:gd name="T17" fmla="*/ 74 h 179"/>
                <a:gd name="T18" fmla="*/ 72 w 189"/>
                <a:gd name="T19" fmla="*/ 68 h 179"/>
                <a:gd name="T20" fmla="*/ 89 w 189"/>
                <a:gd name="T2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179">
                  <a:moveTo>
                    <a:pt x="89" y="0"/>
                  </a:moveTo>
                  <a:lnTo>
                    <a:pt x="117" y="65"/>
                  </a:lnTo>
                  <a:lnTo>
                    <a:pt x="189" y="59"/>
                  </a:lnTo>
                  <a:lnTo>
                    <a:pt x="134" y="105"/>
                  </a:lnTo>
                  <a:lnTo>
                    <a:pt x="161" y="170"/>
                  </a:lnTo>
                  <a:lnTo>
                    <a:pt x="99" y="133"/>
                  </a:lnTo>
                  <a:lnTo>
                    <a:pt x="44" y="179"/>
                  </a:lnTo>
                  <a:lnTo>
                    <a:pt x="62" y="111"/>
                  </a:lnTo>
                  <a:lnTo>
                    <a:pt x="0" y="74"/>
                  </a:lnTo>
                  <a:lnTo>
                    <a:pt x="72" y="68"/>
                  </a:lnTo>
                  <a:lnTo>
                    <a:pt x="89" y="0"/>
                  </a:lnTo>
                  <a:close/>
                </a:path>
              </a:pathLst>
            </a:custGeom>
            <a:noFill/>
            <a:ln w="5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47" name="Freeform 116"/>
            <p:cNvSpPr>
              <a:spLocks/>
            </p:cNvSpPr>
            <p:nvPr/>
          </p:nvSpPr>
          <p:spPr bwMode="auto">
            <a:xfrm>
              <a:off x="10529027" y="356344"/>
              <a:ext cx="67022" cy="63905"/>
            </a:xfrm>
            <a:custGeom>
              <a:avLst/>
              <a:gdLst>
                <a:gd name="T0" fmla="*/ 144 w 189"/>
                <a:gd name="T1" fmla="*/ 0 h 179"/>
                <a:gd name="T2" fmla="*/ 127 w 189"/>
                <a:gd name="T3" fmla="*/ 69 h 179"/>
                <a:gd name="T4" fmla="*/ 189 w 189"/>
                <a:gd name="T5" fmla="*/ 105 h 179"/>
                <a:gd name="T6" fmla="*/ 117 w 189"/>
                <a:gd name="T7" fmla="*/ 111 h 179"/>
                <a:gd name="T8" fmla="*/ 100 w 189"/>
                <a:gd name="T9" fmla="*/ 179 h 179"/>
                <a:gd name="T10" fmla="*/ 72 w 189"/>
                <a:gd name="T11" fmla="*/ 115 h 179"/>
                <a:gd name="T12" fmla="*/ 0 w 189"/>
                <a:gd name="T13" fmla="*/ 120 h 179"/>
                <a:gd name="T14" fmla="*/ 55 w 189"/>
                <a:gd name="T15" fmla="*/ 75 h 179"/>
                <a:gd name="T16" fmla="*/ 27 w 189"/>
                <a:gd name="T17" fmla="*/ 9 h 179"/>
                <a:gd name="T18" fmla="*/ 90 w 189"/>
                <a:gd name="T19" fmla="*/ 46 h 179"/>
                <a:gd name="T20" fmla="*/ 144 w 189"/>
                <a:gd name="T2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179">
                  <a:moveTo>
                    <a:pt x="144" y="0"/>
                  </a:moveTo>
                  <a:lnTo>
                    <a:pt x="127" y="69"/>
                  </a:lnTo>
                  <a:lnTo>
                    <a:pt x="189" y="105"/>
                  </a:lnTo>
                  <a:lnTo>
                    <a:pt x="117" y="111"/>
                  </a:lnTo>
                  <a:lnTo>
                    <a:pt x="100" y="179"/>
                  </a:lnTo>
                  <a:lnTo>
                    <a:pt x="72" y="115"/>
                  </a:lnTo>
                  <a:lnTo>
                    <a:pt x="0" y="120"/>
                  </a:lnTo>
                  <a:lnTo>
                    <a:pt x="55" y="75"/>
                  </a:lnTo>
                  <a:lnTo>
                    <a:pt x="27" y="9"/>
                  </a:lnTo>
                  <a:lnTo>
                    <a:pt x="90" y="46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48" name="Freeform 117"/>
            <p:cNvSpPr>
              <a:spLocks/>
            </p:cNvSpPr>
            <p:nvPr/>
          </p:nvSpPr>
          <p:spPr bwMode="auto">
            <a:xfrm>
              <a:off x="10529027" y="356344"/>
              <a:ext cx="67022" cy="63905"/>
            </a:xfrm>
            <a:custGeom>
              <a:avLst/>
              <a:gdLst>
                <a:gd name="T0" fmla="*/ 144 w 189"/>
                <a:gd name="T1" fmla="*/ 0 h 179"/>
                <a:gd name="T2" fmla="*/ 127 w 189"/>
                <a:gd name="T3" fmla="*/ 69 h 179"/>
                <a:gd name="T4" fmla="*/ 189 w 189"/>
                <a:gd name="T5" fmla="*/ 105 h 179"/>
                <a:gd name="T6" fmla="*/ 117 w 189"/>
                <a:gd name="T7" fmla="*/ 111 h 179"/>
                <a:gd name="T8" fmla="*/ 100 w 189"/>
                <a:gd name="T9" fmla="*/ 179 h 179"/>
                <a:gd name="T10" fmla="*/ 72 w 189"/>
                <a:gd name="T11" fmla="*/ 115 h 179"/>
                <a:gd name="T12" fmla="*/ 0 w 189"/>
                <a:gd name="T13" fmla="*/ 120 h 179"/>
                <a:gd name="T14" fmla="*/ 55 w 189"/>
                <a:gd name="T15" fmla="*/ 75 h 179"/>
                <a:gd name="T16" fmla="*/ 27 w 189"/>
                <a:gd name="T17" fmla="*/ 9 h 179"/>
                <a:gd name="T18" fmla="*/ 90 w 189"/>
                <a:gd name="T19" fmla="*/ 46 h 179"/>
                <a:gd name="T20" fmla="*/ 144 w 189"/>
                <a:gd name="T2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179">
                  <a:moveTo>
                    <a:pt x="144" y="0"/>
                  </a:moveTo>
                  <a:lnTo>
                    <a:pt x="127" y="69"/>
                  </a:lnTo>
                  <a:lnTo>
                    <a:pt x="189" y="105"/>
                  </a:lnTo>
                  <a:lnTo>
                    <a:pt x="117" y="111"/>
                  </a:lnTo>
                  <a:lnTo>
                    <a:pt x="100" y="179"/>
                  </a:lnTo>
                  <a:lnTo>
                    <a:pt x="72" y="115"/>
                  </a:lnTo>
                  <a:lnTo>
                    <a:pt x="0" y="120"/>
                  </a:lnTo>
                  <a:lnTo>
                    <a:pt x="55" y="75"/>
                  </a:lnTo>
                  <a:lnTo>
                    <a:pt x="27" y="9"/>
                  </a:lnTo>
                  <a:lnTo>
                    <a:pt x="90" y="46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5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49" name="Oval 118"/>
            <p:cNvSpPr>
              <a:spLocks noChangeArrowheads="1"/>
            </p:cNvSpPr>
            <p:nvPr/>
          </p:nvSpPr>
          <p:spPr bwMode="auto">
            <a:xfrm>
              <a:off x="10536822" y="362579"/>
              <a:ext cx="46759" cy="46759"/>
            </a:xfrm>
            <a:prstGeom prst="ellipse">
              <a:avLst/>
            </a:pr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50" name="Oval 119"/>
            <p:cNvSpPr>
              <a:spLocks noChangeArrowheads="1"/>
            </p:cNvSpPr>
            <p:nvPr/>
          </p:nvSpPr>
          <p:spPr bwMode="auto">
            <a:xfrm>
              <a:off x="10536822" y="362579"/>
              <a:ext cx="46759" cy="46759"/>
            </a:xfrm>
            <a:prstGeom prst="ellipse">
              <a:avLst/>
            </a:prstGeom>
            <a:noFill/>
            <a:ln w="4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51" name="Rectangle 120"/>
            <p:cNvSpPr>
              <a:spLocks noChangeArrowheads="1"/>
            </p:cNvSpPr>
            <p:nvPr/>
          </p:nvSpPr>
          <p:spPr bwMode="auto">
            <a:xfrm>
              <a:off x="10602285" y="322054"/>
              <a:ext cx="38967" cy="38967"/>
            </a:xfrm>
            <a:prstGeom prst="rect">
              <a:avLst/>
            </a:prstGeom>
            <a:solidFill>
              <a:srgbClr val="00A550"/>
            </a:solidFill>
            <a:ln w="5" cap="flat">
              <a:solidFill>
                <a:srgbClr val="221F2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52" name="Line 121"/>
            <p:cNvSpPr>
              <a:spLocks noChangeShapeType="1"/>
            </p:cNvSpPr>
            <p:nvPr/>
          </p:nvSpPr>
          <p:spPr bwMode="auto">
            <a:xfrm flipH="1" flipV="1">
              <a:off x="10680215" y="353225"/>
              <a:ext cx="34290" cy="47227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53" name="Freeform 122"/>
            <p:cNvSpPr>
              <a:spLocks/>
            </p:cNvSpPr>
            <p:nvPr/>
          </p:nvSpPr>
          <p:spPr bwMode="auto">
            <a:xfrm>
              <a:off x="10667747" y="462330"/>
              <a:ext cx="42084" cy="87284"/>
            </a:xfrm>
            <a:custGeom>
              <a:avLst/>
              <a:gdLst>
                <a:gd name="T0" fmla="*/ 0 w 117"/>
                <a:gd name="T1" fmla="*/ 8 h 250"/>
                <a:gd name="T2" fmla="*/ 117 w 117"/>
                <a:gd name="T3" fmla="*/ 0 h 250"/>
                <a:gd name="T4" fmla="*/ 75 w 117"/>
                <a:gd name="T5" fmla="*/ 250 h 250"/>
                <a:gd name="T6" fmla="*/ 0 w 117"/>
                <a:gd name="T7" fmla="*/ 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250">
                  <a:moveTo>
                    <a:pt x="0" y="8"/>
                  </a:moveTo>
                  <a:lnTo>
                    <a:pt x="117" y="0"/>
                  </a:lnTo>
                  <a:lnTo>
                    <a:pt x="75" y="250"/>
                  </a:lnTo>
                  <a:cubicBezTo>
                    <a:pt x="75" y="250"/>
                    <a:pt x="0" y="2"/>
                    <a:pt x="0" y="8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54" name="Line 123"/>
            <p:cNvSpPr>
              <a:spLocks noChangeShapeType="1"/>
            </p:cNvSpPr>
            <p:nvPr/>
          </p:nvSpPr>
          <p:spPr bwMode="auto">
            <a:xfrm flipV="1">
              <a:off x="10714506" y="353225"/>
              <a:ext cx="34290" cy="47227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55" name="Freeform 124"/>
            <p:cNvSpPr>
              <a:spLocks/>
            </p:cNvSpPr>
            <p:nvPr/>
          </p:nvSpPr>
          <p:spPr bwMode="auto">
            <a:xfrm>
              <a:off x="10712949" y="462330"/>
              <a:ext cx="40525" cy="87284"/>
            </a:xfrm>
            <a:custGeom>
              <a:avLst/>
              <a:gdLst>
                <a:gd name="T0" fmla="*/ 0 w 117"/>
                <a:gd name="T1" fmla="*/ 241 h 250"/>
                <a:gd name="T2" fmla="*/ 117 w 117"/>
                <a:gd name="T3" fmla="*/ 250 h 250"/>
                <a:gd name="T4" fmla="*/ 75 w 117"/>
                <a:gd name="T5" fmla="*/ 0 h 250"/>
                <a:gd name="T6" fmla="*/ 0 w 117"/>
                <a:gd name="T7" fmla="*/ 241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250">
                  <a:moveTo>
                    <a:pt x="0" y="241"/>
                  </a:moveTo>
                  <a:lnTo>
                    <a:pt x="117" y="250"/>
                  </a:lnTo>
                  <a:lnTo>
                    <a:pt x="75" y="0"/>
                  </a:lnTo>
                  <a:cubicBezTo>
                    <a:pt x="75" y="0"/>
                    <a:pt x="0" y="247"/>
                    <a:pt x="0" y="241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56" name="Freeform 125"/>
            <p:cNvSpPr>
              <a:spLocks/>
            </p:cNvSpPr>
            <p:nvPr/>
          </p:nvSpPr>
          <p:spPr bwMode="auto">
            <a:xfrm>
              <a:off x="10683335" y="389076"/>
              <a:ext cx="4677" cy="9351"/>
            </a:xfrm>
            <a:custGeom>
              <a:avLst/>
              <a:gdLst>
                <a:gd name="T0" fmla="*/ 12 w 12"/>
                <a:gd name="T1" fmla="*/ 0 h 29"/>
                <a:gd name="T2" fmla="*/ 0 w 12"/>
                <a:gd name="T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" h="29">
                  <a:moveTo>
                    <a:pt x="12" y="0"/>
                  </a:moveTo>
                  <a:cubicBezTo>
                    <a:pt x="8" y="10"/>
                    <a:pt x="3" y="19"/>
                    <a:pt x="0" y="29"/>
                  </a:cubicBezTo>
                </a:path>
              </a:pathLst>
            </a:custGeom>
            <a:noFill/>
            <a:ln w="2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57" name="Freeform 126"/>
            <p:cNvSpPr>
              <a:spLocks/>
            </p:cNvSpPr>
            <p:nvPr/>
          </p:nvSpPr>
          <p:spPr bwMode="auto">
            <a:xfrm>
              <a:off x="10669306" y="364136"/>
              <a:ext cx="29614" cy="29614"/>
            </a:xfrm>
            <a:custGeom>
              <a:avLst/>
              <a:gdLst>
                <a:gd name="T0" fmla="*/ 42 w 84"/>
                <a:gd name="T1" fmla="*/ 0 h 81"/>
                <a:gd name="T2" fmla="*/ 52 w 84"/>
                <a:gd name="T3" fmla="*/ 31 h 81"/>
                <a:gd name="T4" fmla="*/ 84 w 84"/>
                <a:gd name="T5" fmla="*/ 31 h 81"/>
                <a:gd name="T6" fmla="*/ 58 w 84"/>
                <a:gd name="T7" fmla="*/ 50 h 81"/>
                <a:gd name="T8" fmla="*/ 68 w 84"/>
                <a:gd name="T9" fmla="*/ 81 h 81"/>
                <a:gd name="T10" fmla="*/ 42 w 84"/>
                <a:gd name="T11" fmla="*/ 62 h 81"/>
                <a:gd name="T12" fmla="*/ 16 w 84"/>
                <a:gd name="T13" fmla="*/ 81 h 81"/>
                <a:gd name="T14" fmla="*/ 26 w 84"/>
                <a:gd name="T15" fmla="*/ 50 h 81"/>
                <a:gd name="T16" fmla="*/ 0 w 84"/>
                <a:gd name="T17" fmla="*/ 31 h 81"/>
                <a:gd name="T18" fmla="*/ 32 w 84"/>
                <a:gd name="T19" fmla="*/ 31 h 81"/>
                <a:gd name="T20" fmla="*/ 42 w 84"/>
                <a:gd name="T2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81">
                  <a:moveTo>
                    <a:pt x="42" y="0"/>
                  </a:moveTo>
                  <a:lnTo>
                    <a:pt x="52" y="31"/>
                  </a:lnTo>
                  <a:lnTo>
                    <a:pt x="84" y="31"/>
                  </a:lnTo>
                  <a:lnTo>
                    <a:pt x="58" y="50"/>
                  </a:lnTo>
                  <a:lnTo>
                    <a:pt x="68" y="81"/>
                  </a:lnTo>
                  <a:lnTo>
                    <a:pt x="42" y="62"/>
                  </a:lnTo>
                  <a:lnTo>
                    <a:pt x="16" y="81"/>
                  </a:lnTo>
                  <a:lnTo>
                    <a:pt x="26" y="50"/>
                  </a:lnTo>
                  <a:lnTo>
                    <a:pt x="0" y="31"/>
                  </a:lnTo>
                  <a:lnTo>
                    <a:pt x="32" y="3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58" name="Freeform 127"/>
            <p:cNvSpPr>
              <a:spLocks/>
            </p:cNvSpPr>
            <p:nvPr/>
          </p:nvSpPr>
          <p:spPr bwMode="auto">
            <a:xfrm>
              <a:off x="10669306" y="364136"/>
              <a:ext cx="29614" cy="29614"/>
            </a:xfrm>
            <a:custGeom>
              <a:avLst/>
              <a:gdLst>
                <a:gd name="T0" fmla="*/ 42 w 84"/>
                <a:gd name="T1" fmla="*/ 0 h 81"/>
                <a:gd name="T2" fmla="*/ 52 w 84"/>
                <a:gd name="T3" fmla="*/ 31 h 81"/>
                <a:gd name="T4" fmla="*/ 84 w 84"/>
                <a:gd name="T5" fmla="*/ 31 h 81"/>
                <a:gd name="T6" fmla="*/ 58 w 84"/>
                <a:gd name="T7" fmla="*/ 50 h 81"/>
                <a:gd name="T8" fmla="*/ 68 w 84"/>
                <a:gd name="T9" fmla="*/ 81 h 81"/>
                <a:gd name="T10" fmla="*/ 42 w 84"/>
                <a:gd name="T11" fmla="*/ 62 h 81"/>
                <a:gd name="T12" fmla="*/ 16 w 84"/>
                <a:gd name="T13" fmla="*/ 81 h 81"/>
                <a:gd name="T14" fmla="*/ 26 w 84"/>
                <a:gd name="T15" fmla="*/ 50 h 81"/>
                <a:gd name="T16" fmla="*/ 0 w 84"/>
                <a:gd name="T17" fmla="*/ 31 h 81"/>
                <a:gd name="T18" fmla="*/ 32 w 84"/>
                <a:gd name="T19" fmla="*/ 31 h 81"/>
                <a:gd name="T20" fmla="*/ 42 w 84"/>
                <a:gd name="T2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81">
                  <a:moveTo>
                    <a:pt x="42" y="0"/>
                  </a:moveTo>
                  <a:lnTo>
                    <a:pt x="52" y="31"/>
                  </a:lnTo>
                  <a:lnTo>
                    <a:pt x="84" y="31"/>
                  </a:lnTo>
                  <a:lnTo>
                    <a:pt x="58" y="50"/>
                  </a:lnTo>
                  <a:lnTo>
                    <a:pt x="68" y="81"/>
                  </a:lnTo>
                  <a:lnTo>
                    <a:pt x="42" y="62"/>
                  </a:lnTo>
                  <a:lnTo>
                    <a:pt x="16" y="81"/>
                  </a:lnTo>
                  <a:lnTo>
                    <a:pt x="26" y="50"/>
                  </a:lnTo>
                  <a:lnTo>
                    <a:pt x="0" y="31"/>
                  </a:lnTo>
                  <a:lnTo>
                    <a:pt x="32" y="31"/>
                  </a:lnTo>
                  <a:lnTo>
                    <a:pt x="42" y="0"/>
                  </a:lnTo>
                  <a:close/>
                </a:path>
              </a:pathLst>
            </a:custGeom>
            <a:noFill/>
            <a:ln w="5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59" name="Freeform 128"/>
            <p:cNvSpPr>
              <a:spLocks/>
            </p:cNvSpPr>
            <p:nvPr/>
          </p:nvSpPr>
          <p:spPr bwMode="auto">
            <a:xfrm>
              <a:off x="10669306" y="368813"/>
              <a:ext cx="29614" cy="28055"/>
            </a:xfrm>
            <a:custGeom>
              <a:avLst/>
              <a:gdLst>
                <a:gd name="T0" fmla="*/ 68 w 85"/>
                <a:gd name="T1" fmla="*/ 0 h 80"/>
                <a:gd name="T2" fmla="*/ 58 w 85"/>
                <a:gd name="T3" fmla="*/ 31 h 80"/>
                <a:gd name="T4" fmla="*/ 85 w 85"/>
                <a:gd name="T5" fmla="*/ 50 h 80"/>
                <a:gd name="T6" fmla="*/ 52 w 85"/>
                <a:gd name="T7" fmla="*/ 50 h 80"/>
                <a:gd name="T8" fmla="*/ 42 w 85"/>
                <a:gd name="T9" fmla="*/ 80 h 80"/>
                <a:gd name="T10" fmla="*/ 32 w 85"/>
                <a:gd name="T11" fmla="*/ 50 h 80"/>
                <a:gd name="T12" fmla="*/ 0 w 85"/>
                <a:gd name="T13" fmla="*/ 50 h 80"/>
                <a:gd name="T14" fmla="*/ 26 w 85"/>
                <a:gd name="T15" fmla="*/ 31 h 80"/>
                <a:gd name="T16" fmla="*/ 16 w 85"/>
                <a:gd name="T17" fmla="*/ 0 h 80"/>
                <a:gd name="T18" fmla="*/ 42 w 85"/>
                <a:gd name="T19" fmla="*/ 19 h 80"/>
                <a:gd name="T20" fmla="*/ 68 w 85"/>
                <a:gd name="T2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80">
                  <a:moveTo>
                    <a:pt x="68" y="0"/>
                  </a:moveTo>
                  <a:lnTo>
                    <a:pt x="58" y="31"/>
                  </a:lnTo>
                  <a:lnTo>
                    <a:pt x="85" y="50"/>
                  </a:lnTo>
                  <a:lnTo>
                    <a:pt x="52" y="50"/>
                  </a:lnTo>
                  <a:lnTo>
                    <a:pt x="42" y="80"/>
                  </a:lnTo>
                  <a:lnTo>
                    <a:pt x="32" y="50"/>
                  </a:lnTo>
                  <a:lnTo>
                    <a:pt x="0" y="50"/>
                  </a:lnTo>
                  <a:lnTo>
                    <a:pt x="26" y="31"/>
                  </a:lnTo>
                  <a:lnTo>
                    <a:pt x="16" y="0"/>
                  </a:lnTo>
                  <a:lnTo>
                    <a:pt x="42" y="19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60" name="Freeform 129"/>
            <p:cNvSpPr>
              <a:spLocks/>
            </p:cNvSpPr>
            <p:nvPr/>
          </p:nvSpPr>
          <p:spPr bwMode="auto">
            <a:xfrm>
              <a:off x="10669306" y="368813"/>
              <a:ext cx="29614" cy="28055"/>
            </a:xfrm>
            <a:custGeom>
              <a:avLst/>
              <a:gdLst>
                <a:gd name="T0" fmla="*/ 68 w 85"/>
                <a:gd name="T1" fmla="*/ 0 h 80"/>
                <a:gd name="T2" fmla="*/ 58 w 85"/>
                <a:gd name="T3" fmla="*/ 31 h 80"/>
                <a:gd name="T4" fmla="*/ 85 w 85"/>
                <a:gd name="T5" fmla="*/ 50 h 80"/>
                <a:gd name="T6" fmla="*/ 52 w 85"/>
                <a:gd name="T7" fmla="*/ 50 h 80"/>
                <a:gd name="T8" fmla="*/ 42 w 85"/>
                <a:gd name="T9" fmla="*/ 80 h 80"/>
                <a:gd name="T10" fmla="*/ 32 w 85"/>
                <a:gd name="T11" fmla="*/ 50 h 80"/>
                <a:gd name="T12" fmla="*/ 0 w 85"/>
                <a:gd name="T13" fmla="*/ 50 h 80"/>
                <a:gd name="T14" fmla="*/ 26 w 85"/>
                <a:gd name="T15" fmla="*/ 31 h 80"/>
                <a:gd name="T16" fmla="*/ 16 w 85"/>
                <a:gd name="T17" fmla="*/ 0 h 80"/>
                <a:gd name="T18" fmla="*/ 42 w 85"/>
                <a:gd name="T19" fmla="*/ 19 h 80"/>
                <a:gd name="T20" fmla="*/ 68 w 85"/>
                <a:gd name="T2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80">
                  <a:moveTo>
                    <a:pt x="68" y="0"/>
                  </a:moveTo>
                  <a:lnTo>
                    <a:pt x="58" y="31"/>
                  </a:lnTo>
                  <a:lnTo>
                    <a:pt x="85" y="50"/>
                  </a:lnTo>
                  <a:lnTo>
                    <a:pt x="52" y="50"/>
                  </a:lnTo>
                  <a:lnTo>
                    <a:pt x="42" y="80"/>
                  </a:lnTo>
                  <a:lnTo>
                    <a:pt x="32" y="50"/>
                  </a:lnTo>
                  <a:lnTo>
                    <a:pt x="0" y="50"/>
                  </a:lnTo>
                  <a:lnTo>
                    <a:pt x="26" y="31"/>
                  </a:lnTo>
                  <a:lnTo>
                    <a:pt x="16" y="0"/>
                  </a:lnTo>
                  <a:lnTo>
                    <a:pt x="42" y="19"/>
                  </a:lnTo>
                  <a:lnTo>
                    <a:pt x="68" y="0"/>
                  </a:lnTo>
                  <a:close/>
                </a:path>
              </a:pathLst>
            </a:custGeom>
            <a:noFill/>
            <a:ln w="5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61" name="Freeform 130"/>
            <p:cNvSpPr>
              <a:spLocks/>
            </p:cNvSpPr>
            <p:nvPr/>
          </p:nvSpPr>
          <p:spPr bwMode="auto">
            <a:xfrm>
              <a:off x="10652160" y="350107"/>
              <a:ext cx="67022" cy="62346"/>
            </a:xfrm>
            <a:custGeom>
              <a:avLst/>
              <a:gdLst>
                <a:gd name="T0" fmla="*/ 90 w 189"/>
                <a:gd name="T1" fmla="*/ 0 h 179"/>
                <a:gd name="T2" fmla="*/ 117 w 189"/>
                <a:gd name="T3" fmla="*/ 65 h 179"/>
                <a:gd name="T4" fmla="*/ 189 w 189"/>
                <a:gd name="T5" fmla="*/ 59 h 179"/>
                <a:gd name="T6" fmla="*/ 134 w 189"/>
                <a:gd name="T7" fmla="*/ 105 h 179"/>
                <a:gd name="T8" fmla="*/ 162 w 189"/>
                <a:gd name="T9" fmla="*/ 170 h 179"/>
                <a:gd name="T10" fmla="*/ 100 w 189"/>
                <a:gd name="T11" fmla="*/ 133 h 179"/>
                <a:gd name="T12" fmla="*/ 45 w 189"/>
                <a:gd name="T13" fmla="*/ 179 h 179"/>
                <a:gd name="T14" fmla="*/ 62 w 189"/>
                <a:gd name="T15" fmla="*/ 111 h 179"/>
                <a:gd name="T16" fmla="*/ 0 w 189"/>
                <a:gd name="T17" fmla="*/ 74 h 179"/>
                <a:gd name="T18" fmla="*/ 72 w 189"/>
                <a:gd name="T19" fmla="*/ 68 h 179"/>
                <a:gd name="T20" fmla="*/ 90 w 189"/>
                <a:gd name="T2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179">
                  <a:moveTo>
                    <a:pt x="90" y="0"/>
                  </a:moveTo>
                  <a:lnTo>
                    <a:pt x="117" y="65"/>
                  </a:lnTo>
                  <a:lnTo>
                    <a:pt x="189" y="59"/>
                  </a:lnTo>
                  <a:lnTo>
                    <a:pt x="134" y="105"/>
                  </a:lnTo>
                  <a:lnTo>
                    <a:pt x="162" y="170"/>
                  </a:lnTo>
                  <a:lnTo>
                    <a:pt x="100" y="133"/>
                  </a:lnTo>
                  <a:lnTo>
                    <a:pt x="45" y="179"/>
                  </a:lnTo>
                  <a:lnTo>
                    <a:pt x="62" y="111"/>
                  </a:lnTo>
                  <a:lnTo>
                    <a:pt x="0" y="74"/>
                  </a:lnTo>
                  <a:lnTo>
                    <a:pt x="72" y="68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62" name="Freeform 131"/>
            <p:cNvSpPr>
              <a:spLocks/>
            </p:cNvSpPr>
            <p:nvPr/>
          </p:nvSpPr>
          <p:spPr bwMode="auto">
            <a:xfrm>
              <a:off x="10652160" y="350107"/>
              <a:ext cx="67022" cy="62346"/>
            </a:xfrm>
            <a:custGeom>
              <a:avLst/>
              <a:gdLst>
                <a:gd name="T0" fmla="*/ 90 w 189"/>
                <a:gd name="T1" fmla="*/ 0 h 179"/>
                <a:gd name="T2" fmla="*/ 117 w 189"/>
                <a:gd name="T3" fmla="*/ 65 h 179"/>
                <a:gd name="T4" fmla="*/ 189 w 189"/>
                <a:gd name="T5" fmla="*/ 59 h 179"/>
                <a:gd name="T6" fmla="*/ 134 w 189"/>
                <a:gd name="T7" fmla="*/ 105 h 179"/>
                <a:gd name="T8" fmla="*/ 162 w 189"/>
                <a:gd name="T9" fmla="*/ 170 h 179"/>
                <a:gd name="T10" fmla="*/ 100 w 189"/>
                <a:gd name="T11" fmla="*/ 133 h 179"/>
                <a:gd name="T12" fmla="*/ 45 w 189"/>
                <a:gd name="T13" fmla="*/ 179 h 179"/>
                <a:gd name="T14" fmla="*/ 62 w 189"/>
                <a:gd name="T15" fmla="*/ 111 h 179"/>
                <a:gd name="T16" fmla="*/ 0 w 189"/>
                <a:gd name="T17" fmla="*/ 74 h 179"/>
                <a:gd name="T18" fmla="*/ 72 w 189"/>
                <a:gd name="T19" fmla="*/ 68 h 179"/>
                <a:gd name="T20" fmla="*/ 90 w 189"/>
                <a:gd name="T2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179">
                  <a:moveTo>
                    <a:pt x="90" y="0"/>
                  </a:moveTo>
                  <a:lnTo>
                    <a:pt x="117" y="65"/>
                  </a:lnTo>
                  <a:lnTo>
                    <a:pt x="189" y="59"/>
                  </a:lnTo>
                  <a:lnTo>
                    <a:pt x="134" y="105"/>
                  </a:lnTo>
                  <a:lnTo>
                    <a:pt x="162" y="170"/>
                  </a:lnTo>
                  <a:lnTo>
                    <a:pt x="100" y="133"/>
                  </a:lnTo>
                  <a:lnTo>
                    <a:pt x="45" y="179"/>
                  </a:lnTo>
                  <a:lnTo>
                    <a:pt x="62" y="111"/>
                  </a:lnTo>
                  <a:lnTo>
                    <a:pt x="0" y="74"/>
                  </a:lnTo>
                  <a:lnTo>
                    <a:pt x="72" y="68"/>
                  </a:lnTo>
                  <a:lnTo>
                    <a:pt x="90" y="0"/>
                  </a:lnTo>
                  <a:close/>
                </a:path>
              </a:pathLst>
            </a:custGeom>
            <a:noFill/>
            <a:ln w="5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63" name="Freeform 132"/>
            <p:cNvSpPr>
              <a:spLocks/>
            </p:cNvSpPr>
            <p:nvPr/>
          </p:nvSpPr>
          <p:spPr bwMode="auto">
            <a:xfrm>
              <a:off x="10653719" y="356344"/>
              <a:ext cx="67022" cy="63905"/>
            </a:xfrm>
            <a:custGeom>
              <a:avLst/>
              <a:gdLst>
                <a:gd name="T0" fmla="*/ 145 w 190"/>
                <a:gd name="T1" fmla="*/ 0 h 179"/>
                <a:gd name="T2" fmla="*/ 128 w 190"/>
                <a:gd name="T3" fmla="*/ 69 h 179"/>
                <a:gd name="T4" fmla="*/ 190 w 190"/>
                <a:gd name="T5" fmla="*/ 105 h 179"/>
                <a:gd name="T6" fmla="*/ 117 w 190"/>
                <a:gd name="T7" fmla="*/ 111 h 179"/>
                <a:gd name="T8" fmla="*/ 100 w 190"/>
                <a:gd name="T9" fmla="*/ 179 h 179"/>
                <a:gd name="T10" fmla="*/ 73 w 190"/>
                <a:gd name="T11" fmla="*/ 115 h 179"/>
                <a:gd name="T12" fmla="*/ 0 w 190"/>
                <a:gd name="T13" fmla="*/ 120 h 179"/>
                <a:gd name="T14" fmla="*/ 56 w 190"/>
                <a:gd name="T15" fmla="*/ 75 h 179"/>
                <a:gd name="T16" fmla="*/ 28 w 190"/>
                <a:gd name="T17" fmla="*/ 9 h 179"/>
                <a:gd name="T18" fmla="*/ 90 w 190"/>
                <a:gd name="T19" fmla="*/ 46 h 179"/>
                <a:gd name="T20" fmla="*/ 145 w 190"/>
                <a:gd name="T2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0" h="179">
                  <a:moveTo>
                    <a:pt x="145" y="0"/>
                  </a:moveTo>
                  <a:lnTo>
                    <a:pt x="128" y="69"/>
                  </a:lnTo>
                  <a:lnTo>
                    <a:pt x="190" y="105"/>
                  </a:lnTo>
                  <a:lnTo>
                    <a:pt x="117" y="111"/>
                  </a:lnTo>
                  <a:lnTo>
                    <a:pt x="100" y="179"/>
                  </a:lnTo>
                  <a:lnTo>
                    <a:pt x="73" y="115"/>
                  </a:lnTo>
                  <a:lnTo>
                    <a:pt x="0" y="120"/>
                  </a:lnTo>
                  <a:lnTo>
                    <a:pt x="56" y="75"/>
                  </a:lnTo>
                  <a:lnTo>
                    <a:pt x="28" y="9"/>
                  </a:lnTo>
                  <a:lnTo>
                    <a:pt x="90" y="46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64" name="Freeform 133"/>
            <p:cNvSpPr>
              <a:spLocks/>
            </p:cNvSpPr>
            <p:nvPr/>
          </p:nvSpPr>
          <p:spPr bwMode="auto">
            <a:xfrm>
              <a:off x="10653719" y="356344"/>
              <a:ext cx="67022" cy="63905"/>
            </a:xfrm>
            <a:custGeom>
              <a:avLst/>
              <a:gdLst>
                <a:gd name="T0" fmla="*/ 145 w 190"/>
                <a:gd name="T1" fmla="*/ 0 h 179"/>
                <a:gd name="T2" fmla="*/ 128 w 190"/>
                <a:gd name="T3" fmla="*/ 69 h 179"/>
                <a:gd name="T4" fmla="*/ 190 w 190"/>
                <a:gd name="T5" fmla="*/ 105 h 179"/>
                <a:gd name="T6" fmla="*/ 117 w 190"/>
                <a:gd name="T7" fmla="*/ 111 h 179"/>
                <a:gd name="T8" fmla="*/ 100 w 190"/>
                <a:gd name="T9" fmla="*/ 179 h 179"/>
                <a:gd name="T10" fmla="*/ 73 w 190"/>
                <a:gd name="T11" fmla="*/ 115 h 179"/>
                <a:gd name="T12" fmla="*/ 0 w 190"/>
                <a:gd name="T13" fmla="*/ 120 h 179"/>
                <a:gd name="T14" fmla="*/ 56 w 190"/>
                <a:gd name="T15" fmla="*/ 75 h 179"/>
                <a:gd name="T16" fmla="*/ 28 w 190"/>
                <a:gd name="T17" fmla="*/ 9 h 179"/>
                <a:gd name="T18" fmla="*/ 90 w 190"/>
                <a:gd name="T19" fmla="*/ 46 h 179"/>
                <a:gd name="T20" fmla="*/ 145 w 190"/>
                <a:gd name="T2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0" h="179">
                  <a:moveTo>
                    <a:pt x="145" y="0"/>
                  </a:moveTo>
                  <a:lnTo>
                    <a:pt x="128" y="69"/>
                  </a:lnTo>
                  <a:lnTo>
                    <a:pt x="190" y="105"/>
                  </a:lnTo>
                  <a:lnTo>
                    <a:pt x="117" y="111"/>
                  </a:lnTo>
                  <a:lnTo>
                    <a:pt x="100" y="179"/>
                  </a:lnTo>
                  <a:lnTo>
                    <a:pt x="73" y="115"/>
                  </a:lnTo>
                  <a:lnTo>
                    <a:pt x="0" y="120"/>
                  </a:lnTo>
                  <a:lnTo>
                    <a:pt x="56" y="75"/>
                  </a:lnTo>
                  <a:lnTo>
                    <a:pt x="28" y="9"/>
                  </a:lnTo>
                  <a:lnTo>
                    <a:pt x="90" y="46"/>
                  </a:lnTo>
                  <a:lnTo>
                    <a:pt x="145" y="0"/>
                  </a:lnTo>
                  <a:close/>
                </a:path>
              </a:pathLst>
            </a:custGeom>
            <a:noFill/>
            <a:ln w="5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65" name="Oval 134"/>
            <p:cNvSpPr>
              <a:spLocks noChangeArrowheads="1"/>
            </p:cNvSpPr>
            <p:nvPr/>
          </p:nvSpPr>
          <p:spPr bwMode="auto">
            <a:xfrm>
              <a:off x="10661514" y="362579"/>
              <a:ext cx="46759" cy="46759"/>
            </a:xfrm>
            <a:prstGeom prst="ellipse">
              <a:avLst/>
            </a:prstGeom>
            <a:solidFill>
              <a:srgbClr val="119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66" name="Oval 135"/>
            <p:cNvSpPr>
              <a:spLocks noChangeArrowheads="1"/>
            </p:cNvSpPr>
            <p:nvPr/>
          </p:nvSpPr>
          <p:spPr bwMode="auto">
            <a:xfrm>
              <a:off x="10661514" y="362579"/>
              <a:ext cx="46759" cy="46759"/>
            </a:xfrm>
            <a:prstGeom prst="ellipse">
              <a:avLst/>
            </a:prstGeom>
            <a:noFill/>
            <a:ln w="4" cap="flat">
              <a:solidFill>
                <a:srgbClr val="19181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67" name="Rectangle 136"/>
            <p:cNvSpPr>
              <a:spLocks noChangeArrowheads="1"/>
            </p:cNvSpPr>
            <p:nvPr/>
          </p:nvSpPr>
          <p:spPr bwMode="auto">
            <a:xfrm>
              <a:off x="10726977" y="322054"/>
              <a:ext cx="38967" cy="38967"/>
            </a:xfrm>
            <a:prstGeom prst="rect">
              <a:avLst/>
            </a:prstGeom>
            <a:solidFill>
              <a:srgbClr val="00A550"/>
            </a:solidFill>
            <a:ln w="5" cap="flat">
              <a:solidFill>
                <a:srgbClr val="221F2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990" name="Rectangle 237"/>
          <p:cNvSpPr>
            <a:spLocks noChangeArrowheads="1"/>
          </p:cNvSpPr>
          <p:nvPr/>
        </p:nvSpPr>
        <p:spPr bwMode="auto">
          <a:xfrm>
            <a:off x="10346310" y="879360"/>
            <a:ext cx="4760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Moho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14" name="Rectangle 194"/>
          <p:cNvSpPr>
            <a:spLocks noChangeArrowheads="1"/>
          </p:cNvSpPr>
          <p:nvPr/>
        </p:nvSpPr>
        <p:spPr bwMode="auto">
          <a:xfrm>
            <a:off x="9613224" y="14427"/>
            <a:ext cx="14010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Reflection Data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68" name="TextBox 1067"/>
          <p:cNvSpPr txBox="1"/>
          <p:nvPr/>
        </p:nvSpPr>
        <p:spPr>
          <a:xfrm>
            <a:off x="347864" y="-3880"/>
            <a:ext cx="75203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EGF01 deep reflection profile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‘Detached’ greenstone sequence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Complex lower crust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Reduced reflectivity in the Kalgoorlie terrane</a:t>
            </a:r>
          </a:p>
        </p:txBody>
      </p:sp>
      <p:sp>
        <p:nvSpPr>
          <p:cNvPr id="8" name="Rectangle 7"/>
          <p:cNvSpPr/>
          <p:nvPr/>
        </p:nvSpPr>
        <p:spPr>
          <a:xfrm>
            <a:off x="9309010" y="1413356"/>
            <a:ext cx="386457" cy="621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7" name="Line 480"/>
          <p:cNvSpPr>
            <a:spLocks noChangeShapeType="1"/>
          </p:cNvSpPr>
          <p:nvPr/>
        </p:nvSpPr>
        <p:spPr bwMode="auto">
          <a:xfrm>
            <a:off x="9258793" y="1731510"/>
            <a:ext cx="1761351" cy="0"/>
          </a:xfrm>
          <a:prstGeom prst="line">
            <a:avLst/>
          </a:prstGeom>
          <a:noFill/>
          <a:ln w="6350" cap="sq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70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" b="58664"/>
          <a:stretch/>
        </p:blipFill>
        <p:spPr bwMode="auto">
          <a:xfrm>
            <a:off x="4038149" y="4347641"/>
            <a:ext cx="6203261" cy="197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8" name="Rectangle 187"/>
          <p:cNvSpPr>
            <a:spLocks noChangeArrowheads="1"/>
          </p:cNvSpPr>
          <p:nvPr/>
        </p:nvSpPr>
        <p:spPr bwMode="auto">
          <a:xfrm>
            <a:off x="11414575" y="3933056"/>
            <a:ext cx="4552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CMP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41" name="Rectangle 194"/>
          <p:cNvSpPr>
            <a:spLocks noChangeArrowheads="1"/>
          </p:cNvSpPr>
          <p:nvPr/>
        </p:nvSpPr>
        <p:spPr bwMode="auto">
          <a:xfrm>
            <a:off x="2118728" y="3937619"/>
            <a:ext cx="4552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4000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43" name="Rectangle 195"/>
          <p:cNvSpPr>
            <a:spLocks noChangeArrowheads="1"/>
          </p:cNvSpPr>
          <p:nvPr/>
        </p:nvSpPr>
        <p:spPr bwMode="auto">
          <a:xfrm>
            <a:off x="5663488" y="3937619"/>
            <a:ext cx="4552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6000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44" name="Rectangle 196"/>
          <p:cNvSpPr>
            <a:spLocks noChangeArrowheads="1"/>
          </p:cNvSpPr>
          <p:nvPr/>
        </p:nvSpPr>
        <p:spPr bwMode="auto">
          <a:xfrm>
            <a:off x="3871328" y="3937619"/>
            <a:ext cx="4552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5000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645" name="Group 644"/>
          <p:cNvGrpSpPr/>
          <p:nvPr/>
        </p:nvGrpSpPr>
        <p:grpSpPr>
          <a:xfrm>
            <a:off x="1739994" y="4304495"/>
            <a:ext cx="9408099" cy="2044798"/>
            <a:chOff x="1249681" y="3807036"/>
            <a:chExt cx="9408099" cy="2044798"/>
          </a:xfrm>
        </p:grpSpPr>
        <p:grpSp>
          <p:nvGrpSpPr>
            <p:cNvPr id="646" name="Group 645"/>
            <p:cNvGrpSpPr/>
            <p:nvPr/>
          </p:nvGrpSpPr>
          <p:grpSpPr>
            <a:xfrm flipV="1">
              <a:off x="1295400" y="3807036"/>
              <a:ext cx="9311435" cy="64342"/>
              <a:chOff x="1295400" y="3768073"/>
              <a:chExt cx="9311435" cy="46807"/>
            </a:xfrm>
          </p:grpSpPr>
          <p:sp>
            <p:nvSpPr>
              <p:cNvPr id="691" name="Line 137"/>
              <p:cNvSpPr>
                <a:spLocks noChangeShapeType="1"/>
              </p:cNvSpPr>
              <p:nvPr/>
            </p:nvSpPr>
            <p:spPr bwMode="auto">
              <a:xfrm>
                <a:off x="1295400" y="3769161"/>
                <a:ext cx="9311435" cy="0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692" name="Group 691"/>
              <p:cNvGrpSpPr/>
              <p:nvPr/>
            </p:nvGrpSpPr>
            <p:grpSpPr>
              <a:xfrm>
                <a:off x="2190920" y="3769161"/>
                <a:ext cx="8415915" cy="45719"/>
                <a:chOff x="3813175" y="6018718"/>
                <a:chExt cx="9169400" cy="86284"/>
              </a:xfrm>
            </p:grpSpPr>
            <p:grpSp>
              <p:nvGrpSpPr>
                <p:cNvPr id="699" name="Group 698"/>
                <p:cNvGrpSpPr/>
                <p:nvPr/>
              </p:nvGrpSpPr>
              <p:grpSpPr>
                <a:xfrm>
                  <a:off x="3813175" y="6027214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724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5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6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7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8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9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30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700" name="Group 699"/>
                <p:cNvGrpSpPr/>
                <p:nvPr/>
              </p:nvGrpSpPr>
              <p:grpSpPr>
                <a:xfrm>
                  <a:off x="6105525" y="6027214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717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8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9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0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1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2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3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701" name="Group 700"/>
                <p:cNvGrpSpPr/>
                <p:nvPr/>
              </p:nvGrpSpPr>
              <p:grpSpPr>
                <a:xfrm>
                  <a:off x="8397875" y="6018718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710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1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2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3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4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5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6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702" name="Group 701"/>
                <p:cNvGrpSpPr/>
                <p:nvPr/>
              </p:nvGrpSpPr>
              <p:grpSpPr>
                <a:xfrm>
                  <a:off x="10690225" y="6018718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703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4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5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6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7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8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9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693" name="Line 72"/>
              <p:cNvSpPr>
                <a:spLocks noChangeShapeType="1"/>
              </p:cNvSpPr>
              <p:nvPr/>
            </p:nvSpPr>
            <p:spPr bwMode="auto">
              <a:xfrm>
                <a:off x="1839771" y="3769755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4" name="Line 73"/>
              <p:cNvSpPr>
                <a:spLocks noChangeShapeType="1"/>
              </p:cNvSpPr>
              <p:nvPr/>
            </p:nvSpPr>
            <p:spPr bwMode="auto">
              <a:xfrm>
                <a:off x="2189463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5" name="Line 74"/>
              <p:cNvSpPr>
                <a:spLocks noChangeShapeType="1"/>
              </p:cNvSpPr>
              <p:nvPr/>
            </p:nvSpPr>
            <p:spPr bwMode="auto">
              <a:xfrm>
                <a:off x="2539154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6" name="Line 75"/>
              <p:cNvSpPr>
                <a:spLocks noChangeShapeType="1"/>
              </p:cNvSpPr>
              <p:nvPr/>
            </p:nvSpPr>
            <p:spPr bwMode="auto">
              <a:xfrm>
                <a:off x="2890304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7" name="Line 76"/>
              <p:cNvSpPr>
                <a:spLocks noChangeShapeType="1"/>
              </p:cNvSpPr>
              <p:nvPr/>
            </p:nvSpPr>
            <p:spPr bwMode="auto">
              <a:xfrm>
                <a:off x="3241452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8" name="Line 77"/>
              <p:cNvSpPr>
                <a:spLocks noChangeShapeType="1"/>
              </p:cNvSpPr>
              <p:nvPr/>
            </p:nvSpPr>
            <p:spPr bwMode="auto">
              <a:xfrm>
                <a:off x="1488622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47" name="Group 646"/>
            <p:cNvGrpSpPr/>
            <p:nvPr/>
          </p:nvGrpSpPr>
          <p:grpSpPr>
            <a:xfrm>
              <a:off x="10612061" y="3861381"/>
              <a:ext cx="45719" cy="1983795"/>
              <a:chOff x="10688309" y="3851278"/>
              <a:chExt cx="46654" cy="1992843"/>
            </a:xfrm>
          </p:grpSpPr>
          <p:sp>
            <p:nvSpPr>
              <p:cNvPr id="670" name="Line 137"/>
              <p:cNvSpPr>
                <a:spLocks noChangeShapeType="1"/>
              </p:cNvSpPr>
              <p:nvPr/>
            </p:nvSpPr>
            <p:spPr bwMode="auto">
              <a:xfrm rot="16200000" flipH="1">
                <a:off x="9692822" y="4847700"/>
                <a:ext cx="1992843" cy="0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671" name="Group 670"/>
              <p:cNvGrpSpPr/>
              <p:nvPr/>
            </p:nvGrpSpPr>
            <p:grpSpPr>
              <a:xfrm rot="16200000" flipH="1">
                <a:off x="10314831" y="4629444"/>
                <a:ext cx="794545" cy="45719"/>
                <a:chOff x="6013873" y="3669632"/>
                <a:chExt cx="2292350" cy="77788"/>
              </a:xfrm>
            </p:grpSpPr>
            <p:sp>
              <p:nvSpPr>
                <p:cNvPr id="684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5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6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7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8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9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0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72" name="Group 671"/>
              <p:cNvGrpSpPr/>
              <p:nvPr/>
            </p:nvGrpSpPr>
            <p:grpSpPr>
              <a:xfrm rot="16200000" flipH="1">
                <a:off x="10314831" y="5423988"/>
                <a:ext cx="794545" cy="45719"/>
                <a:chOff x="6013873" y="3669632"/>
                <a:chExt cx="2292350" cy="77788"/>
              </a:xfrm>
            </p:grpSpPr>
            <p:sp>
              <p:nvSpPr>
                <p:cNvPr id="677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8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9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0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1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2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3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73" name="Line 73"/>
              <p:cNvSpPr>
                <a:spLocks noChangeShapeType="1"/>
              </p:cNvSpPr>
              <p:nvPr/>
            </p:nvSpPr>
            <p:spPr bwMode="auto">
              <a:xfrm rot="16200000" flipH="1">
                <a:off x="10710236" y="3833666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4" name="Line 74"/>
              <p:cNvSpPr>
                <a:spLocks noChangeShapeType="1"/>
              </p:cNvSpPr>
              <p:nvPr/>
            </p:nvSpPr>
            <p:spPr bwMode="auto">
              <a:xfrm rot="16200000" flipH="1">
                <a:off x="10710236" y="3965723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5" name="Line 75"/>
              <p:cNvSpPr>
                <a:spLocks noChangeShapeType="1"/>
              </p:cNvSpPr>
              <p:nvPr/>
            </p:nvSpPr>
            <p:spPr bwMode="auto">
              <a:xfrm rot="16200000" flipH="1">
                <a:off x="10710236" y="4098331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6" name="Line 76"/>
              <p:cNvSpPr>
                <a:spLocks noChangeShapeType="1"/>
              </p:cNvSpPr>
              <p:nvPr/>
            </p:nvSpPr>
            <p:spPr bwMode="auto">
              <a:xfrm rot="16200000" flipH="1">
                <a:off x="10710236" y="4230939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48" name="Group 647"/>
            <p:cNvGrpSpPr/>
            <p:nvPr/>
          </p:nvGrpSpPr>
          <p:grpSpPr>
            <a:xfrm flipH="1">
              <a:off x="1249681" y="3868039"/>
              <a:ext cx="45719" cy="1983795"/>
              <a:chOff x="10688309" y="3851278"/>
              <a:chExt cx="46654" cy="1992843"/>
            </a:xfrm>
          </p:grpSpPr>
          <p:sp>
            <p:nvSpPr>
              <p:cNvPr id="649" name="Line 137"/>
              <p:cNvSpPr>
                <a:spLocks noChangeShapeType="1"/>
              </p:cNvSpPr>
              <p:nvPr/>
            </p:nvSpPr>
            <p:spPr bwMode="auto">
              <a:xfrm rot="16200000" flipH="1">
                <a:off x="9692822" y="4847700"/>
                <a:ext cx="1992843" cy="0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650" name="Group 649"/>
              <p:cNvGrpSpPr/>
              <p:nvPr/>
            </p:nvGrpSpPr>
            <p:grpSpPr>
              <a:xfrm rot="16200000" flipH="1">
                <a:off x="10314831" y="4629444"/>
                <a:ext cx="794545" cy="45719"/>
                <a:chOff x="6013873" y="3669632"/>
                <a:chExt cx="2292350" cy="77788"/>
              </a:xfrm>
            </p:grpSpPr>
            <p:sp>
              <p:nvSpPr>
                <p:cNvPr id="663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4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5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6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7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8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9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51" name="Group 650"/>
              <p:cNvGrpSpPr/>
              <p:nvPr/>
            </p:nvGrpSpPr>
            <p:grpSpPr>
              <a:xfrm rot="16200000" flipH="1">
                <a:off x="10314831" y="5423988"/>
                <a:ext cx="794545" cy="45719"/>
                <a:chOff x="6013873" y="3669632"/>
                <a:chExt cx="2292350" cy="77788"/>
              </a:xfrm>
            </p:grpSpPr>
            <p:sp>
              <p:nvSpPr>
                <p:cNvPr id="656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7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8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9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0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1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2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52" name="Line 73"/>
              <p:cNvSpPr>
                <a:spLocks noChangeShapeType="1"/>
              </p:cNvSpPr>
              <p:nvPr/>
            </p:nvSpPr>
            <p:spPr bwMode="auto">
              <a:xfrm rot="16200000" flipH="1">
                <a:off x="10710236" y="3833666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3" name="Line 74"/>
              <p:cNvSpPr>
                <a:spLocks noChangeShapeType="1"/>
              </p:cNvSpPr>
              <p:nvPr/>
            </p:nvSpPr>
            <p:spPr bwMode="auto">
              <a:xfrm rot="16200000" flipH="1">
                <a:off x="10710236" y="3965723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4" name="Line 75"/>
              <p:cNvSpPr>
                <a:spLocks noChangeShapeType="1"/>
              </p:cNvSpPr>
              <p:nvPr/>
            </p:nvSpPr>
            <p:spPr bwMode="auto">
              <a:xfrm rot="16200000" flipH="1">
                <a:off x="10710236" y="4098331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5" name="Line 76"/>
              <p:cNvSpPr>
                <a:spLocks noChangeShapeType="1"/>
              </p:cNvSpPr>
              <p:nvPr/>
            </p:nvSpPr>
            <p:spPr bwMode="auto">
              <a:xfrm rot="16200000" flipH="1">
                <a:off x="10710236" y="4230939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31" name="Rectangle 194"/>
          <p:cNvSpPr>
            <a:spLocks noChangeArrowheads="1"/>
          </p:cNvSpPr>
          <p:nvPr/>
        </p:nvSpPr>
        <p:spPr bwMode="auto">
          <a:xfrm>
            <a:off x="7422474" y="3939206"/>
            <a:ext cx="4552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7000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32" name="Rectangle 195"/>
          <p:cNvSpPr>
            <a:spLocks noChangeArrowheads="1"/>
          </p:cNvSpPr>
          <p:nvPr/>
        </p:nvSpPr>
        <p:spPr bwMode="auto">
          <a:xfrm>
            <a:off x="10889846" y="3939206"/>
            <a:ext cx="4552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9000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33" name="Rectangle 196"/>
          <p:cNvSpPr>
            <a:spLocks noChangeArrowheads="1"/>
          </p:cNvSpPr>
          <p:nvPr/>
        </p:nvSpPr>
        <p:spPr bwMode="auto">
          <a:xfrm>
            <a:off x="9157466" y="3939206"/>
            <a:ext cx="4552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8000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734" name="Straight Connector 733"/>
          <p:cNvCxnSpPr/>
          <p:nvPr/>
        </p:nvCxnSpPr>
        <p:spPr>
          <a:xfrm>
            <a:off x="2052090" y="6252848"/>
            <a:ext cx="8490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5" name="Rectangle 187"/>
          <p:cNvSpPr>
            <a:spLocks noChangeArrowheads="1"/>
          </p:cNvSpPr>
          <p:nvPr/>
        </p:nvSpPr>
        <p:spPr bwMode="auto">
          <a:xfrm>
            <a:off x="2212343" y="6009947"/>
            <a:ext cx="48731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 km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36" name="Rectangle 194"/>
          <p:cNvSpPr>
            <a:spLocks noChangeArrowheads="1"/>
          </p:cNvSpPr>
          <p:nvPr/>
        </p:nvSpPr>
        <p:spPr bwMode="auto">
          <a:xfrm>
            <a:off x="1462780" y="6237312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15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37" name="Rectangle 194"/>
          <p:cNvSpPr>
            <a:spLocks noChangeArrowheads="1"/>
          </p:cNvSpPr>
          <p:nvPr/>
        </p:nvSpPr>
        <p:spPr bwMode="auto">
          <a:xfrm>
            <a:off x="1462780" y="5575980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38" name="Rectangle 194"/>
          <p:cNvSpPr>
            <a:spLocks noChangeArrowheads="1"/>
          </p:cNvSpPr>
          <p:nvPr/>
        </p:nvSpPr>
        <p:spPr bwMode="auto">
          <a:xfrm>
            <a:off x="1566670" y="4905164"/>
            <a:ext cx="1138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39" name="Rectangle 194"/>
          <p:cNvSpPr>
            <a:spLocks noChangeArrowheads="1"/>
          </p:cNvSpPr>
          <p:nvPr/>
        </p:nvSpPr>
        <p:spPr bwMode="auto">
          <a:xfrm>
            <a:off x="1576010" y="4250435"/>
            <a:ext cx="1138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40" name="Rectangle 194"/>
          <p:cNvSpPr>
            <a:spLocks noChangeArrowheads="1"/>
          </p:cNvSpPr>
          <p:nvPr/>
        </p:nvSpPr>
        <p:spPr bwMode="auto">
          <a:xfrm>
            <a:off x="11209974" y="6212168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45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41" name="Rectangle 194"/>
          <p:cNvSpPr>
            <a:spLocks noChangeArrowheads="1"/>
          </p:cNvSpPr>
          <p:nvPr/>
        </p:nvSpPr>
        <p:spPr bwMode="auto">
          <a:xfrm>
            <a:off x="11219314" y="5567202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42" name="Rectangle 194"/>
          <p:cNvSpPr>
            <a:spLocks noChangeArrowheads="1"/>
          </p:cNvSpPr>
          <p:nvPr/>
        </p:nvSpPr>
        <p:spPr bwMode="auto">
          <a:xfrm>
            <a:off x="11194880" y="4903958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15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43" name="Rectangle 194"/>
          <p:cNvSpPr>
            <a:spLocks noChangeArrowheads="1"/>
          </p:cNvSpPr>
          <p:nvPr/>
        </p:nvSpPr>
        <p:spPr bwMode="auto">
          <a:xfrm>
            <a:off x="11204220" y="4238042"/>
            <a:ext cx="1138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44" name="Rectangle 196"/>
          <p:cNvSpPr>
            <a:spLocks noChangeArrowheads="1"/>
          </p:cNvSpPr>
          <p:nvPr/>
        </p:nvSpPr>
        <p:spPr bwMode="auto">
          <a:xfrm rot="16200000">
            <a:off x="504467" y="5216294"/>
            <a:ext cx="160755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Two-way Time (s)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45" name="Rectangle 196"/>
          <p:cNvSpPr>
            <a:spLocks noChangeArrowheads="1"/>
          </p:cNvSpPr>
          <p:nvPr/>
        </p:nvSpPr>
        <p:spPr bwMode="auto">
          <a:xfrm rot="5400000">
            <a:off x="10728466" y="5216295"/>
            <a:ext cx="181819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Approx’ Depth  (km)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746" name="Group 745"/>
          <p:cNvGrpSpPr/>
          <p:nvPr/>
        </p:nvGrpSpPr>
        <p:grpSpPr>
          <a:xfrm>
            <a:off x="1782969" y="4365104"/>
            <a:ext cx="9317037" cy="1724025"/>
            <a:chOff x="1279525" y="1336676"/>
            <a:chExt cx="9317037" cy="1724025"/>
          </a:xfrm>
        </p:grpSpPr>
        <p:sp>
          <p:nvSpPr>
            <p:cNvPr id="747" name="Freeform 55"/>
            <p:cNvSpPr>
              <a:spLocks noEditPoints="1"/>
            </p:cNvSpPr>
            <p:nvPr/>
          </p:nvSpPr>
          <p:spPr bwMode="auto">
            <a:xfrm>
              <a:off x="1290638" y="1336676"/>
              <a:ext cx="2536825" cy="1033463"/>
            </a:xfrm>
            <a:custGeom>
              <a:avLst/>
              <a:gdLst>
                <a:gd name="T0" fmla="*/ 318 w 6485"/>
                <a:gd name="T1" fmla="*/ 64 h 2645"/>
                <a:gd name="T2" fmla="*/ 495 w 6485"/>
                <a:gd name="T3" fmla="*/ 134 h 2645"/>
                <a:gd name="T4" fmla="*/ 750 w 6485"/>
                <a:gd name="T5" fmla="*/ 170 h 2645"/>
                <a:gd name="T6" fmla="*/ 940 w 6485"/>
                <a:gd name="T7" fmla="*/ 168 h 2645"/>
                <a:gd name="T8" fmla="*/ 990 w 6485"/>
                <a:gd name="T9" fmla="*/ 78 h 2645"/>
                <a:gd name="T10" fmla="*/ 474 w 6485"/>
                <a:gd name="T11" fmla="*/ 552 h 2645"/>
                <a:gd name="T12" fmla="*/ 622 w 6485"/>
                <a:gd name="T13" fmla="*/ 389 h 2645"/>
                <a:gd name="T14" fmla="*/ 1167 w 6485"/>
                <a:gd name="T15" fmla="*/ 325 h 2645"/>
                <a:gd name="T16" fmla="*/ 1327 w 6485"/>
                <a:gd name="T17" fmla="*/ 248 h 2645"/>
                <a:gd name="T18" fmla="*/ 1478 w 6485"/>
                <a:gd name="T19" fmla="*/ 212 h 2645"/>
                <a:gd name="T20" fmla="*/ 1570 w 6485"/>
                <a:gd name="T21" fmla="*/ 156 h 2645"/>
                <a:gd name="T22" fmla="*/ 1386 w 6485"/>
                <a:gd name="T23" fmla="*/ 347 h 2645"/>
                <a:gd name="T24" fmla="*/ 1591 w 6485"/>
                <a:gd name="T25" fmla="*/ 248 h 2645"/>
                <a:gd name="T26" fmla="*/ 262 w 6485"/>
                <a:gd name="T27" fmla="*/ 792 h 2645"/>
                <a:gd name="T28" fmla="*/ 573 w 6485"/>
                <a:gd name="T29" fmla="*/ 714 h 2645"/>
                <a:gd name="T30" fmla="*/ 241 w 6485"/>
                <a:gd name="T31" fmla="*/ 1075 h 2645"/>
                <a:gd name="T32" fmla="*/ 502 w 6485"/>
                <a:gd name="T33" fmla="*/ 955 h 2645"/>
                <a:gd name="T34" fmla="*/ 969 w 6485"/>
                <a:gd name="T35" fmla="*/ 622 h 2645"/>
                <a:gd name="T36" fmla="*/ 962 w 6485"/>
                <a:gd name="T37" fmla="*/ 898 h 2645"/>
                <a:gd name="T38" fmla="*/ 1542 w 6485"/>
                <a:gd name="T39" fmla="*/ 573 h 2645"/>
                <a:gd name="T40" fmla="*/ 2037 w 6485"/>
                <a:gd name="T41" fmla="*/ 255 h 2645"/>
                <a:gd name="T42" fmla="*/ 2044 w 6485"/>
                <a:gd name="T43" fmla="*/ 290 h 2645"/>
                <a:gd name="T44" fmla="*/ 2320 w 6485"/>
                <a:gd name="T45" fmla="*/ 156 h 2645"/>
                <a:gd name="T46" fmla="*/ 2291 w 6485"/>
                <a:gd name="T47" fmla="*/ 262 h 2645"/>
                <a:gd name="T48" fmla="*/ 799 w 6485"/>
                <a:gd name="T49" fmla="*/ 1117 h 2645"/>
                <a:gd name="T50" fmla="*/ 1110 w 6485"/>
                <a:gd name="T51" fmla="*/ 1047 h 2645"/>
                <a:gd name="T52" fmla="*/ 1393 w 6485"/>
                <a:gd name="T53" fmla="*/ 1054 h 2645"/>
                <a:gd name="T54" fmla="*/ 1810 w 6485"/>
                <a:gd name="T55" fmla="*/ 1181 h 2645"/>
                <a:gd name="T56" fmla="*/ 2404 w 6485"/>
                <a:gd name="T57" fmla="*/ 1429 h 2645"/>
                <a:gd name="T58" fmla="*/ 3083 w 6485"/>
                <a:gd name="T59" fmla="*/ 1754 h 2645"/>
                <a:gd name="T60" fmla="*/ 3720 w 6485"/>
                <a:gd name="T61" fmla="*/ 2015 h 2645"/>
                <a:gd name="T62" fmla="*/ 4292 w 6485"/>
                <a:gd name="T63" fmla="*/ 2199 h 2645"/>
                <a:gd name="T64" fmla="*/ 5127 w 6485"/>
                <a:gd name="T65" fmla="*/ 2411 h 2645"/>
                <a:gd name="T66" fmla="*/ 5466 w 6485"/>
                <a:gd name="T67" fmla="*/ 2503 h 2645"/>
                <a:gd name="T68" fmla="*/ 5735 w 6485"/>
                <a:gd name="T69" fmla="*/ 2581 h 2645"/>
                <a:gd name="T70" fmla="*/ 4688 w 6485"/>
                <a:gd name="T71" fmla="*/ 2164 h 2645"/>
                <a:gd name="T72" fmla="*/ 5035 w 6485"/>
                <a:gd name="T73" fmla="*/ 2185 h 2645"/>
                <a:gd name="T74" fmla="*/ 5282 w 6485"/>
                <a:gd name="T75" fmla="*/ 2263 h 2645"/>
                <a:gd name="T76" fmla="*/ 5410 w 6485"/>
                <a:gd name="T77" fmla="*/ 2320 h 2645"/>
                <a:gd name="T78" fmla="*/ 5756 w 6485"/>
                <a:gd name="T79" fmla="*/ 2461 h 2645"/>
                <a:gd name="T80" fmla="*/ 6343 w 6485"/>
                <a:gd name="T81" fmla="*/ 2645 h 2645"/>
                <a:gd name="T82" fmla="*/ 6082 w 6485"/>
                <a:gd name="T83" fmla="*/ 2411 h 2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85" h="2645">
                  <a:moveTo>
                    <a:pt x="248" y="0"/>
                  </a:moveTo>
                  <a:lnTo>
                    <a:pt x="283" y="35"/>
                  </a:lnTo>
                  <a:lnTo>
                    <a:pt x="318" y="64"/>
                  </a:lnTo>
                  <a:lnTo>
                    <a:pt x="361" y="85"/>
                  </a:lnTo>
                  <a:lnTo>
                    <a:pt x="431" y="113"/>
                  </a:lnTo>
                  <a:lnTo>
                    <a:pt x="495" y="134"/>
                  </a:lnTo>
                  <a:lnTo>
                    <a:pt x="580" y="149"/>
                  </a:lnTo>
                  <a:lnTo>
                    <a:pt x="672" y="163"/>
                  </a:lnTo>
                  <a:lnTo>
                    <a:pt x="750" y="170"/>
                  </a:lnTo>
                  <a:lnTo>
                    <a:pt x="813" y="177"/>
                  </a:lnTo>
                  <a:lnTo>
                    <a:pt x="912" y="177"/>
                  </a:lnTo>
                  <a:lnTo>
                    <a:pt x="940" y="168"/>
                  </a:lnTo>
                  <a:lnTo>
                    <a:pt x="962" y="149"/>
                  </a:lnTo>
                  <a:lnTo>
                    <a:pt x="976" y="120"/>
                  </a:lnTo>
                  <a:lnTo>
                    <a:pt x="990" y="78"/>
                  </a:lnTo>
                  <a:lnTo>
                    <a:pt x="997" y="35"/>
                  </a:lnTo>
                  <a:lnTo>
                    <a:pt x="997" y="0"/>
                  </a:lnTo>
                  <a:moveTo>
                    <a:pt x="474" y="552"/>
                  </a:moveTo>
                  <a:lnTo>
                    <a:pt x="516" y="509"/>
                  </a:lnTo>
                  <a:lnTo>
                    <a:pt x="566" y="453"/>
                  </a:lnTo>
                  <a:lnTo>
                    <a:pt x="622" y="389"/>
                  </a:lnTo>
                  <a:lnTo>
                    <a:pt x="672" y="325"/>
                  </a:lnTo>
                  <a:lnTo>
                    <a:pt x="693" y="297"/>
                  </a:lnTo>
                  <a:moveTo>
                    <a:pt x="1167" y="325"/>
                  </a:moveTo>
                  <a:lnTo>
                    <a:pt x="1294" y="269"/>
                  </a:lnTo>
                  <a:lnTo>
                    <a:pt x="1330" y="248"/>
                  </a:lnTo>
                  <a:moveTo>
                    <a:pt x="1327" y="248"/>
                  </a:moveTo>
                  <a:lnTo>
                    <a:pt x="1352" y="234"/>
                  </a:lnTo>
                  <a:moveTo>
                    <a:pt x="1429" y="233"/>
                  </a:moveTo>
                  <a:lnTo>
                    <a:pt x="1478" y="212"/>
                  </a:lnTo>
                  <a:lnTo>
                    <a:pt x="1513" y="198"/>
                  </a:lnTo>
                  <a:lnTo>
                    <a:pt x="1542" y="184"/>
                  </a:lnTo>
                  <a:lnTo>
                    <a:pt x="1570" y="156"/>
                  </a:lnTo>
                  <a:moveTo>
                    <a:pt x="1252" y="410"/>
                  </a:moveTo>
                  <a:lnTo>
                    <a:pt x="1308" y="382"/>
                  </a:lnTo>
                  <a:lnTo>
                    <a:pt x="1386" y="347"/>
                  </a:lnTo>
                  <a:lnTo>
                    <a:pt x="1478" y="311"/>
                  </a:lnTo>
                  <a:lnTo>
                    <a:pt x="1556" y="269"/>
                  </a:lnTo>
                  <a:lnTo>
                    <a:pt x="1591" y="248"/>
                  </a:lnTo>
                  <a:moveTo>
                    <a:pt x="0" y="820"/>
                  </a:moveTo>
                  <a:lnTo>
                    <a:pt x="127" y="806"/>
                  </a:lnTo>
                  <a:lnTo>
                    <a:pt x="262" y="792"/>
                  </a:lnTo>
                  <a:lnTo>
                    <a:pt x="382" y="764"/>
                  </a:lnTo>
                  <a:lnTo>
                    <a:pt x="509" y="728"/>
                  </a:lnTo>
                  <a:lnTo>
                    <a:pt x="573" y="714"/>
                  </a:lnTo>
                  <a:lnTo>
                    <a:pt x="736" y="679"/>
                  </a:lnTo>
                  <a:lnTo>
                    <a:pt x="969" y="622"/>
                  </a:lnTo>
                  <a:moveTo>
                    <a:pt x="241" y="1075"/>
                  </a:moveTo>
                  <a:lnTo>
                    <a:pt x="325" y="1040"/>
                  </a:lnTo>
                  <a:lnTo>
                    <a:pt x="396" y="1004"/>
                  </a:lnTo>
                  <a:lnTo>
                    <a:pt x="502" y="955"/>
                  </a:lnTo>
                  <a:lnTo>
                    <a:pt x="615" y="884"/>
                  </a:lnTo>
                  <a:lnTo>
                    <a:pt x="743" y="792"/>
                  </a:lnTo>
                  <a:lnTo>
                    <a:pt x="969" y="622"/>
                  </a:lnTo>
                  <a:moveTo>
                    <a:pt x="538" y="1054"/>
                  </a:moveTo>
                  <a:lnTo>
                    <a:pt x="665" y="1011"/>
                  </a:lnTo>
                  <a:lnTo>
                    <a:pt x="962" y="898"/>
                  </a:lnTo>
                  <a:lnTo>
                    <a:pt x="1139" y="813"/>
                  </a:lnTo>
                  <a:lnTo>
                    <a:pt x="1337" y="700"/>
                  </a:lnTo>
                  <a:lnTo>
                    <a:pt x="1542" y="573"/>
                  </a:lnTo>
                  <a:lnTo>
                    <a:pt x="1768" y="424"/>
                  </a:lnTo>
                  <a:lnTo>
                    <a:pt x="1931" y="318"/>
                  </a:lnTo>
                  <a:lnTo>
                    <a:pt x="2037" y="255"/>
                  </a:lnTo>
                  <a:moveTo>
                    <a:pt x="1952" y="304"/>
                  </a:moveTo>
                  <a:lnTo>
                    <a:pt x="2001" y="304"/>
                  </a:lnTo>
                  <a:lnTo>
                    <a:pt x="2044" y="290"/>
                  </a:lnTo>
                  <a:lnTo>
                    <a:pt x="2129" y="248"/>
                  </a:lnTo>
                  <a:lnTo>
                    <a:pt x="2263" y="177"/>
                  </a:lnTo>
                  <a:lnTo>
                    <a:pt x="2320" y="156"/>
                  </a:lnTo>
                  <a:moveTo>
                    <a:pt x="2164" y="325"/>
                  </a:moveTo>
                  <a:lnTo>
                    <a:pt x="2242" y="290"/>
                  </a:lnTo>
                  <a:lnTo>
                    <a:pt x="2291" y="262"/>
                  </a:lnTo>
                  <a:moveTo>
                    <a:pt x="693" y="1160"/>
                  </a:moveTo>
                  <a:lnTo>
                    <a:pt x="750" y="1139"/>
                  </a:lnTo>
                  <a:lnTo>
                    <a:pt x="799" y="1117"/>
                  </a:lnTo>
                  <a:lnTo>
                    <a:pt x="877" y="1089"/>
                  </a:lnTo>
                  <a:lnTo>
                    <a:pt x="941" y="1075"/>
                  </a:lnTo>
                  <a:lnTo>
                    <a:pt x="1110" y="1047"/>
                  </a:lnTo>
                  <a:lnTo>
                    <a:pt x="1216" y="1040"/>
                  </a:lnTo>
                  <a:lnTo>
                    <a:pt x="1315" y="1040"/>
                  </a:lnTo>
                  <a:lnTo>
                    <a:pt x="1393" y="1054"/>
                  </a:lnTo>
                  <a:lnTo>
                    <a:pt x="1506" y="1075"/>
                  </a:lnTo>
                  <a:lnTo>
                    <a:pt x="1634" y="1110"/>
                  </a:lnTo>
                  <a:lnTo>
                    <a:pt x="1810" y="1181"/>
                  </a:lnTo>
                  <a:lnTo>
                    <a:pt x="1994" y="1252"/>
                  </a:lnTo>
                  <a:lnTo>
                    <a:pt x="2206" y="1337"/>
                  </a:lnTo>
                  <a:lnTo>
                    <a:pt x="2404" y="1429"/>
                  </a:lnTo>
                  <a:lnTo>
                    <a:pt x="2567" y="1499"/>
                  </a:lnTo>
                  <a:lnTo>
                    <a:pt x="2857" y="1648"/>
                  </a:lnTo>
                  <a:lnTo>
                    <a:pt x="3083" y="1754"/>
                  </a:lnTo>
                  <a:lnTo>
                    <a:pt x="3274" y="1839"/>
                  </a:lnTo>
                  <a:lnTo>
                    <a:pt x="3479" y="1916"/>
                  </a:lnTo>
                  <a:lnTo>
                    <a:pt x="3720" y="2015"/>
                  </a:lnTo>
                  <a:lnTo>
                    <a:pt x="3882" y="2072"/>
                  </a:lnTo>
                  <a:lnTo>
                    <a:pt x="4045" y="2121"/>
                  </a:lnTo>
                  <a:lnTo>
                    <a:pt x="4292" y="2199"/>
                  </a:lnTo>
                  <a:lnTo>
                    <a:pt x="4597" y="2305"/>
                  </a:lnTo>
                  <a:lnTo>
                    <a:pt x="4787" y="2355"/>
                  </a:lnTo>
                  <a:lnTo>
                    <a:pt x="5127" y="2411"/>
                  </a:lnTo>
                  <a:moveTo>
                    <a:pt x="5212" y="2433"/>
                  </a:moveTo>
                  <a:lnTo>
                    <a:pt x="5360" y="2468"/>
                  </a:lnTo>
                  <a:lnTo>
                    <a:pt x="5466" y="2503"/>
                  </a:lnTo>
                  <a:moveTo>
                    <a:pt x="5594" y="2546"/>
                  </a:moveTo>
                  <a:lnTo>
                    <a:pt x="5664" y="2560"/>
                  </a:lnTo>
                  <a:lnTo>
                    <a:pt x="5735" y="2581"/>
                  </a:lnTo>
                  <a:moveTo>
                    <a:pt x="4526" y="2171"/>
                  </a:moveTo>
                  <a:lnTo>
                    <a:pt x="4604" y="2171"/>
                  </a:lnTo>
                  <a:lnTo>
                    <a:pt x="4688" y="2164"/>
                  </a:lnTo>
                  <a:lnTo>
                    <a:pt x="4851" y="2164"/>
                  </a:lnTo>
                  <a:moveTo>
                    <a:pt x="4950" y="2178"/>
                  </a:moveTo>
                  <a:lnTo>
                    <a:pt x="5035" y="2185"/>
                  </a:lnTo>
                  <a:lnTo>
                    <a:pt x="5134" y="2213"/>
                  </a:lnTo>
                  <a:moveTo>
                    <a:pt x="5205" y="2235"/>
                  </a:moveTo>
                  <a:lnTo>
                    <a:pt x="5282" y="2263"/>
                  </a:lnTo>
                  <a:lnTo>
                    <a:pt x="5299" y="2273"/>
                  </a:lnTo>
                  <a:moveTo>
                    <a:pt x="5339" y="2284"/>
                  </a:moveTo>
                  <a:lnTo>
                    <a:pt x="5410" y="2320"/>
                  </a:lnTo>
                  <a:moveTo>
                    <a:pt x="5579" y="2383"/>
                  </a:moveTo>
                  <a:lnTo>
                    <a:pt x="5671" y="2418"/>
                  </a:lnTo>
                  <a:lnTo>
                    <a:pt x="5756" y="2461"/>
                  </a:lnTo>
                  <a:moveTo>
                    <a:pt x="6082" y="2567"/>
                  </a:moveTo>
                  <a:lnTo>
                    <a:pt x="6195" y="2602"/>
                  </a:lnTo>
                  <a:lnTo>
                    <a:pt x="6343" y="2645"/>
                  </a:lnTo>
                  <a:moveTo>
                    <a:pt x="5777" y="2305"/>
                  </a:moveTo>
                  <a:lnTo>
                    <a:pt x="5926" y="2355"/>
                  </a:lnTo>
                  <a:lnTo>
                    <a:pt x="6082" y="2411"/>
                  </a:lnTo>
                  <a:lnTo>
                    <a:pt x="6393" y="2496"/>
                  </a:lnTo>
                  <a:lnTo>
                    <a:pt x="6485" y="2517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48" name="Freeform 56"/>
            <p:cNvSpPr>
              <a:spLocks noEditPoints="1"/>
            </p:cNvSpPr>
            <p:nvPr/>
          </p:nvSpPr>
          <p:spPr bwMode="auto">
            <a:xfrm>
              <a:off x="1671638" y="1384301"/>
              <a:ext cx="3014662" cy="996950"/>
            </a:xfrm>
            <a:custGeom>
              <a:avLst/>
              <a:gdLst>
                <a:gd name="T0" fmla="*/ 5848 w 7701"/>
                <a:gd name="T1" fmla="*/ 2482 h 2553"/>
                <a:gd name="T2" fmla="*/ 6265 w 7701"/>
                <a:gd name="T3" fmla="*/ 2553 h 2553"/>
                <a:gd name="T4" fmla="*/ 1959 w 7701"/>
                <a:gd name="T5" fmla="*/ 997 h 2553"/>
                <a:gd name="T6" fmla="*/ 2326 w 7701"/>
                <a:gd name="T7" fmla="*/ 891 h 2553"/>
                <a:gd name="T8" fmla="*/ 2765 w 7701"/>
                <a:gd name="T9" fmla="*/ 863 h 2553"/>
                <a:gd name="T10" fmla="*/ 3401 w 7701"/>
                <a:gd name="T11" fmla="*/ 1004 h 2553"/>
                <a:gd name="T12" fmla="*/ 4285 w 7701"/>
                <a:gd name="T13" fmla="*/ 1443 h 2553"/>
                <a:gd name="T14" fmla="*/ 5197 w 7701"/>
                <a:gd name="T15" fmla="*/ 1938 h 2553"/>
                <a:gd name="T16" fmla="*/ 6180 w 7701"/>
                <a:gd name="T17" fmla="*/ 2284 h 2553"/>
                <a:gd name="T18" fmla="*/ 7298 w 7701"/>
                <a:gd name="T19" fmla="*/ 2504 h 2553"/>
                <a:gd name="T20" fmla="*/ 1520 w 7701"/>
                <a:gd name="T21" fmla="*/ 934 h 2553"/>
                <a:gd name="T22" fmla="*/ 2178 w 7701"/>
                <a:gd name="T23" fmla="*/ 870 h 2553"/>
                <a:gd name="T24" fmla="*/ 3048 w 7701"/>
                <a:gd name="T25" fmla="*/ 750 h 2553"/>
                <a:gd name="T26" fmla="*/ 3840 w 7701"/>
                <a:gd name="T27" fmla="*/ 552 h 2553"/>
                <a:gd name="T28" fmla="*/ 3281 w 7701"/>
                <a:gd name="T29" fmla="*/ 580 h 2553"/>
                <a:gd name="T30" fmla="*/ 4009 w 7701"/>
                <a:gd name="T31" fmla="*/ 276 h 2553"/>
                <a:gd name="T32" fmla="*/ 3741 w 7701"/>
                <a:gd name="T33" fmla="*/ 467 h 2553"/>
                <a:gd name="T34" fmla="*/ 4462 w 7701"/>
                <a:gd name="T35" fmla="*/ 283 h 2553"/>
                <a:gd name="T36" fmla="*/ 4017 w 7701"/>
                <a:gd name="T37" fmla="*/ 502 h 2553"/>
                <a:gd name="T38" fmla="*/ 4759 w 7701"/>
                <a:gd name="T39" fmla="*/ 50 h 2553"/>
                <a:gd name="T40" fmla="*/ 4801 w 7701"/>
                <a:gd name="T41" fmla="*/ 64 h 2553"/>
                <a:gd name="T42" fmla="*/ 4886 w 7701"/>
                <a:gd name="T43" fmla="*/ 71 h 2553"/>
                <a:gd name="T44" fmla="*/ 5127 w 7701"/>
                <a:gd name="T45" fmla="*/ 135 h 2553"/>
                <a:gd name="T46" fmla="*/ 5233 w 7701"/>
                <a:gd name="T47" fmla="*/ 304 h 2553"/>
                <a:gd name="T48" fmla="*/ 3960 w 7701"/>
                <a:gd name="T49" fmla="*/ 821 h 2553"/>
                <a:gd name="T50" fmla="*/ 4455 w 7701"/>
                <a:gd name="T51" fmla="*/ 524 h 2553"/>
                <a:gd name="T52" fmla="*/ 4519 w 7701"/>
                <a:gd name="T53" fmla="*/ 509 h 2553"/>
                <a:gd name="T54" fmla="*/ 4094 w 7701"/>
                <a:gd name="T55" fmla="*/ 799 h 2553"/>
                <a:gd name="T56" fmla="*/ 4766 w 7701"/>
                <a:gd name="T57" fmla="*/ 495 h 2553"/>
                <a:gd name="T58" fmla="*/ 3840 w 7701"/>
                <a:gd name="T59" fmla="*/ 1075 h 2553"/>
                <a:gd name="T60" fmla="*/ 4278 w 7701"/>
                <a:gd name="T61" fmla="*/ 1047 h 2553"/>
                <a:gd name="T62" fmla="*/ 5827 w 7701"/>
                <a:gd name="T63" fmla="*/ 304 h 2553"/>
                <a:gd name="T64" fmla="*/ 6046 w 7701"/>
                <a:gd name="T65" fmla="*/ 198 h 2553"/>
                <a:gd name="T66" fmla="*/ 5883 w 7701"/>
                <a:gd name="T67" fmla="*/ 389 h 2553"/>
                <a:gd name="T68" fmla="*/ 5622 w 7701"/>
                <a:gd name="T69" fmla="*/ 623 h 2553"/>
                <a:gd name="T70" fmla="*/ 325 w 7701"/>
                <a:gd name="T71" fmla="*/ 1019 h 2553"/>
                <a:gd name="T72" fmla="*/ 665 w 7701"/>
                <a:gd name="T73" fmla="*/ 1033 h 2553"/>
                <a:gd name="T74" fmla="*/ 2185 w 7701"/>
                <a:gd name="T75" fmla="*/ 1818 h 2553"/>
                <a:gd name="T76" fmla="*/ 1959 w 7701"/>
                <a:gd name="T77" fmla="*/ 1726 h 2553"/>
                <a:gd name="T78" fmla="*/ 191 w 7701"/>
                <a:gd name="T79" fmla="*/ 1082 h 2553"/>
                <a:gd name="T80" fmla="*/ 530 w 7701"/>
                <a:gd name="T81" fmla="*/ 1111 h 2553"/>
                <a:gd name="T82" fmla="*/ 1011 w 7701"/>
                <a:gd name="T83" fmla="*/ 1294 h 2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701" h="2553">
                  <a:moveTo>
                    <a:pt x="5636" y="2433"/>
                  </a:moveTo>
                  <a:lnTo>
                    <a:pt x="5742" y="2461"/>
                  </a:lnTo>
                  <a:lnTo>
                    <a:pt x="5848" y="2482"/>
                  </a:lnTo>
                  <a:moveTo>
                    <a:pt x="6018" y="2518"/>
                  </a:moveTo>
                  <a:lnTo>
                    <a:pt x="6138" y="2539"/>
                  </a:lnTo>
                  <a:lnTo>
                    <a:pt x="6265" y="2553"/>
                  </a:lnTo>
                  <a:moveTo>
                    <a:pt x="1789" y="1089"/>
                  </a:moveTo>
                  <a:lnTo>
                    <a:pt x="1846" y="1054"/>
                  </a:lnTo>
                  <a:lnTo>
                    <a:pt x="1959" y="997"/>
                  </a:lnTo>
                  <a:lnTo>
                    <a:pt x="2072" y="955"/>
                  </a:lnTo>
                  <a:lnTo>
                    <a:pt x="2199" y="913"/>
                  </a:lnTo>
                  <a:lnTo>
                    <a:pt x="2326" y="891"/>
                  </a:lnTo>
                  <a:lnTo>
                    <a:pt x="2461" y="870"/>
                  </a:lnTo>
                  <a:lnTo>
                    <a:pt x="2602" y="856"/>
                  </a:lnTo>
                  <a:lnTo>
                    <a:pt x="2765" y="863"/>
                  </a:lnTo>
                  <a:lnTo>
                    <a:pt x="2949" y="884"/>
                  </a:lnTo>
                  <a:lnTo>
                    <a:pt x="3203" y="941"/>
                  </a:lnTo>
                  <a:lnTo>
                    <a:pt x="3401" y="1004"/>
                  </a:lnTo>
                  <a:lnTo>
                    <a:pt x="3613" y="1082"/>
                  </a:lnTo>
                  <a:lnTo>
                    <a:pt x="3939" y="1252"/>
                  </a:lnTo>
                  <a:lnTo>
                    <a:pt x="4285" y="1443"/>
                  </a:lnTo>
                  <a:lnTo>
                    <a:pt x="4610" y="1641"/>
                  </a:lnTo>
                  <a:lnTo>
                    <a:pt x="5028" y="1867"/>
                  </a:lnTo>
                  <a:lnTo>
                    <a:pt x="5197" y="1938"/>
                  </a:lnTo>
                  <a:lnTo>
                    <a:pt x="5395" y="2016"/>
                  </a:lnTo>
                  <a:lnTo>
                    <a:pt x="5763" y="2150"/>
                  </a:lnTo>
                  <a:lnTo>
                    <a:pt x="6180" y="2284"/>
                  </a:lnTo>
                  <a:lnTo>
                    <a:pt x="6576" y="2383"/>
                  </a:lnTo>
                  <a:lnTo>
                    <a:pt x="6994" y="2461"/>
                  </a:lnTo>
                  <a:lnTo>
                    <a:pt x="7298" y="2504"/>
                  </a:lnTo>
                  <a:lnTo>
                    <a:pt x="7545" y="2539"/>
                  </a:lnTo>
                  <a:lnTo>
                    <a:pt x="7701" y="2553"/>
                  </a:lnTo>
                  <a:moveTo>
                    <a:pt x="1520" y="934"/>
                  </a:moveTo>
                  <a:lnTo>
                    <a:pt x="1754" y="927"/>
                  </a:lnTo>
                  <a:lnTo>
                    <a:pt x="1966" y="905"/>
                  </a:lnTo>
                  <a:lnTo>
                    <a:pt x="2178" y="870"/>
                  </a:lnTo>
                  <a:lnTo>
                    <a:pt x="2376" y="835"/>
                  </a:lnTo>
                  <a:lnTo>
                    <a:pt x="2694" y="792"/>
                  </a:lnTo>
                  <a:lnTo>
                    <a:pt x="3048" y="750"/>
                  </a:lnTo>
                  <a:lnTo>
                    <a:pt x="3359" y="700"/>
                  </a:lnTo>
                  <a:lnTo>
                    <a:pt x="3599" y="644"/>
                  </a:lnTo>
                  <a:lnTo>
                    <a:pt x="3840" y="552"/>
                  </a:lnTo>
                  <a:lnTo>
                    <a:pt x="4024" y="467"/>
                  </a:lnTo>
                  <a:lnTo>
                    <a:pt x="4179" y="368"/>
                  </a:lnTo>
                  <a:moveTo>
                    <a:pt x="3281" y="580"/>
                  </a:moveTo>
                  <a:lnTo>
                    <a:pt x="3408" y="545"/>
                  </a:lnTo>
                  <a:moveTo>
                    <a:pt x="3903" y="304"/>
                  </a:moveTo>
                  <a:lnTo>
                    <a:pt x="4009" y="276"/>
                  </a:lnTo>
                  <a:moveTo>
                    <a:pt x="4179" y="248"/>
                  </a:moveTo>
                  <a:lnTo>
                    <a:pt x="4313" y="198"/>
                  </a:lnTo>
                  <a:moveTo>
                    <a:pt x="3741" y="467"/>
                  </a:moveTo>
                  <a:lnTo>
                    <a:pt x="3918" y="403"/>
                  </a:lnTo>
                  <a:moveTo>
                    <a:pt x="4271" y="333"/>
                  </a:moveTo>
                  <a:lnTo>
                    <a:pt x="4462" y="283"/>
                  </a:lnTo>
                  <a:moveTo>
                    <a:pt x="4144" y="418"/>
                  </a:moveTo>
                  <a:lnTo>
                    <a:pt x="4321" y="368"/>
                  </a:lnTo>
                  <a:moveTo>
                    <a:pt x="4017" y="502"/>
                  </a:moveTo>
                  <a:lnTo>
                    <a:pt x="4130" y="474"/>
                  </a:lnTo>
                  <a:moveTo>
                    <a:pt x="4639" y="163"/>
                  </a:moveTo>
                  <a:lnTo>
                    <a:pt x="4759" y="50"/>
                  </a:lnTo>
                  <a:moveTo>
                    <a:pt x="4681" y="184"/>
                  </a:moveTo>
                  <a:lnTo>
                    <a:pt x="4745" y="128"/>
                  </a:lnTo>
                  <a:lnTo>
                    <a:pt x="4801" y="64"/>
                  </a:lnTo>
                  <a:moveTo>
                    <a:pt x="4787" y="184"/>
                  </a:moveTo>
                  <a:lnTo>
                    <a:pt x="4851" y="121"/>
                  </a:lnTo>
                  <a:lnTo>
                    <a:pt x="4886" y="71"/>
                  </a:lnTo>
                  <a:moveTo>
                    <a:pt x="4922" y="276"/>
                  </a:moveTo>
                  <a:lnTo>
                    <a:pt x="5021" y="205"/>
                  </a:lnTo>
                  <a:lnTo>
                    <a:pt x="5127" y="135"/>
                  </a:lnTo>
                  <a:moveTo>
                    <a:pt x="5197" y="57"/>
                  </a:moveTo>
                  <a:lnTo>
                    <a:pt x="5275" y="0"/>
                  </a:lnTo>
                  <a:moveTo>
                    <a:pt x="5233" y="304"/>
                  </a:moveTo>
                  <a:lnTo>
                    <a:pt x="5339" y="255"/>
                  </a:lnTo>
                  <a:lnTo>
                    <a:pt x="5410" y="234"/>
                  </a:lnTo>
                  <a:moveTo>
                    <a:pt x="3960" y="821"/>
                  </a:moveTo>
                  <a:lnTo>
                    <a:pt x="4151" y="729"/>
                  </a:lnTo>
                  <a:lnTo>
                    <a:pt x="4292" y="637"/>
                  </a:lnTo>
                  <a:lnTo>
                    <a:pt x="4455" y="524"/>
                  </a:lnTo>
                  <a:lnTo>
                    <a:pt x="4639" y="389"/>
                  </a:lnTo>
                  <a:lnTo>
                    <a:pt x="4724" y="311"/>
                  </a:lnTo>
                  <a:moveTo>
                    <a:pt x="4519" y="509"/>
                  </a:moveTo>
                  <a:lnTo>
                    <a:pt x="4653" y="446"/>
                  </a:lnTo>
                  <a:lnTo>
                    <a:pt x="4787" y="375"/>
                  </a:lnTo>
                  <a:moveTo>
                    <a:pt x="4094" y="799"/>
                  </a:moveTo>
                  <a:lnTo>
                    <a:pt x="4264" y="729"/>
                  </a:lnTo>
                  <a:lnTo>
                    <a:pt x="4469" y="630"/>
                  </a:lnTo>
                  <a:lnTo>
                    <a:pt x="4766" y="495"/>
                  </a:lnTo>
                  <a:lnTo>
                    <a:pt x="4985" y="396"/>
                  </a:lnTo>
                  <a:moveTo>
                    <a:pt x="3642" y="1096"/>
                  </a:moveTo>
                  <a:lnTo>
                    <a:pt x="3840" y="1075"/>
                  </a:lnTo>
                  <a:lnTo>
                    <a:pt x="3967" y="1061"/>
                  </a:lnTo>
                  <a:lnTo>
                    <a:pt x="4123" y="1047"/>
                  </a:lnTo>
                  <a:lnTo>
                    <a:pt x="4278" y="1047"/>
                  </a:lnTo>
                  <a:lnTo>
                    <a:pt x="4370" y="1054"/>
                  </a:lnTo>
                  <a:moveTo>
                    <a:pt x="5975" y="170"/>
                  </a:moveTo>
                  <a:lnTo>
                    <a:pt x="5827" y="304"/>
                  </a:lnTo>
                  <a:lnTo>
                    <a:pt x="5714" y="396"/>
                  </a:lnTo>
                  <a:lnTo>
                    <a:pt x="5657" y="439"/>
                  </a:lnTo>
                  <a:moveTo>
                    <a:pt x="6046" y="198"/>
                  </a:moveTo>
                  <a:lnTo>
                    <a:pt x="5996" y="255"/>
                  </a:lnTo>
                  <a:moveTo>
                    <a:pt x="6011" y="304"/>
                  </a:moveTo>
                  <a:lnTo>
                    <a:pt x="5883" y="389"/>
                  </a:lnTo>
                  <a:moveTo>
                    <a:pt x="5791" y="432"/>
                  </a:moveTo>
                  <a:lnTo>
                    <a:pt x="5593" y="559"/>
                  </a:lnTo>
                  <a:moveTo>
                    <a:pt x="5622" y="623"/>
                  </a:moveTo>
                  <a:lnTo>
                    <a:pt x="5813" y="743"/>
                  </a:lnTo>
                  <a:lnTo>
                    <a:pt x="6180" y="927"/>
                  </a:lnTo>
                  <a:moveTo>
                    <a:pt x="325" y="1019"/>
                  </a:moveTo>
                  <a:lnTo>
                    <a:pt x="509" y="1019"/>
                  </a:lnTo>
                  <a:lnTo>
                    <a:pt x="594" y="1033"/>
                  </a:lnTo>
                  <a:lnTo>
                    <a:pt x="665" y="1033"/>
                  </a:lnTo>
                  <a:moveTo>
                    <a:pt x="2037" y="1761"/>
                  </a:moveTo>
                  <a:lnTo>
                    <a:pt x="2107" y="1782"/>
                  </a:lnTo>
                  <a:lnTo>
                    <a:pt x="2185" y="1818"/>
                  </a:lnTo>
                  <a:moveTo>
                    <a:pt x="1768" y="1648"/>
                  </a:moveTo>
                  <a:lnTo>
                    <a:pt x="1810" y="1669"/>
                  </a:lnTo>
                  <a:lnTo>
                    <a:pt x="1959" y="1726"/>
                  </a:lnTo>
                  <a:moveTo>
                    <a:pt x="0" y="1111"/>
                  </a:moveTo>
                  <a:lnTo>
                    <a:pt x="78" y="1089"/>
                  </a:lnTo>
                  <a:lnTo>
                    <a:pt x="191" y="1082"/>
                  </a:lnTo>
                  <a:lnTo>
                    <a:pt x="297" y="1082"/>
                  </a:lnTo>
                  <a:lnTo>
                    <a:pt x="417" y="1096"/>
                  </a:lnTo>
                  <a:lnTo>
                    <a:pt x="530" y="1111"/>
                  </a:lnTo>
                  <a:lnTo>
                    <a:pt x="651" y="1146"/>
                  </a:lnTo>
                  <a:lnTo>
                    <a:pt x="785" y="1202"/>
                  </a:lnTo>
                  <a:lnTo>
                    <a:pt x="1011" y="1294"/>
                  </a:lnTo>
                  <a:lnTo>
                    <a:pt x="1329" y="1457"/>
                  </a:lnTo>
                  <a:lnTo>
                    <a:pt x="1471" y="1514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49" name="Freeform 57"/>
            <p:cNvSpPr>
              <a:spLocks noEditPoints="1"/>
            </p:cNvSpPr>
            <p:nvPr/>
          </p:nvSpPr>
          <p:spPr bwMode="auto">
            <a:xfrm>
              <a:off x="1279525" y="1751013"/>
              <a:ext cx="3538537" cy="1033463"/>
            </a:xfrm>
            <a:custGeom>
              <a:avLst/>
              <a:gdLst>
                <a:gd name="T0" fmla="*/ 2687 w 9044"/>
                <a:gd name="T1" fmla="*/ 672 h 2644"/>
                <a:gd name="T2" fmla="*/ 2906 w 9044"/>
                <a:gd name="T3" fmla="*/ 898 h 2644"/>
                <a:gd name="T4" fmla="*/ 3125 w 9044"/>
                <a:gd name="T5" fmla="*/ 947 h 2644"/>
                <a:gd name="T6" fmla="*/ 3373 w 9044"/>
                <a:gd name="T7" fmla="*/ 1018 h 2644"/>
                <a:gd name="T8" fmla="*/ 3698 w 9044"/>
                <a:gd name="T9" fmla="*/ 1082 h 2644"/>
                <a:gd name="T10" fmla="*/ 4023 w 9044"/>
                <a:gd name="T11" fmla="*/ 1131 h 2644"/>
                <a:gd name="T12" fmla="*/ 2779 w 9044"/>
                <a:gd name="T13" fmla="*/ 714 h 2644"/>
                <a:gd name="T14" fmla="*/ 4766 w 9044"/>
                <a:gd name="T15" fmla="*/ 1414 h 2644"/>
                <a:gd name="T16" fmla="*/ 4038 w 9044"/>
                <a:gd name="T17" fmla="*/ 1336 h 2644"/>
                <a:gd name="T18" fmla="*/ 4031 w 9044"/>
                <a:gd name="T19" fmla="*/ 1365 h 2644"/>
                <a:gd name="T20" fmla="*/ 4165 w 9044"/>
                <a:gd name="T21" fmla="*/ 1365 h 2644"/>
                <a:gd name="T22" fmla="*/ 4080 w 9044"/>
                <a:gd name="T23" fmla="*/ 1400 h 2644"/>
                <a:gd name="T24" fmla="*/ 4427 w 9044"/>
                <a:gd name="T25" fmla="*/ 1414 h 2644"/>
                <a:gd name="T26" fmla="*/ 3642 w 9044"/>
                <a:gd name="T27" fmla="*/ 1372 h 2644"/>
                <a:gd name="T28" fmla="*/ 4045 w 9044"/>
                <a:gd name="T29" fmla="*/ 1449 h 2644"/>
                <a:gd name="T30" fmla="*/ 4504 w 9044"/>
                <a:gd name="T31" fmla="*/ 1506 h 2644"/>
                <a:gd name="T32" fmla="*/ 56 w 9044"/>
                <a:gd name="T33" fmla="*/ 7 h 2644"/>
                <a:gd name="T34" fmla="*/ 382 w 9044"/>
                <a:gd name="T35" fmla="*/ 49 h 2644"/>
                <a:gd name="T36" fmla="*/ 976 w 9044"/>
                <a:gd name="T37" fmla="*/ 177 h 2644"/>
                <a:gd name="T38" fmla="*/ 1548 w 9044"/>
                <a:gd name="T39" fmla="*/ 389 h 2644"/>
                <a:gd name="T40" fmla="*/ 2093 w 9044"/>
                <a:gd name="T41" fmla="*/ 650 h 2644"/>
                <a:gd name="T42" fmla="*/ 2722 w 9044"/>
                <a:gd name="T43" fmla="*/ 926 h 2644"/>
                <a:gd name="T44" fmla="*/ 3373 w 9044"/>
                <a:gd name="T45" fmla="*/ 1138 h 2644"/>
                <a:gd name="T46" fmla="*/ 4243 w 9044"/>
                <a:gd name="T47" fmla="*/ 1350 h 2644"/>
                <a:gd name="T48" fmla="*/ 5035 w 9044"/>
                <a:gd name="T49" fmla="*/ 1513 h 2644"/>
                <a:gd name="T50" fmla="*/ 5933 w 9044"/>
                <a:gd name="T51" fmla="*/ 1598 h 2644"/>
                <a:gd name="T52" fmla="*/ 6810 w 9044"/>
                <a:gd name="T53" fmla="*/ 1662 h 2644"/>
                <a:gd name="T54" fmla="*/ 6463 w 9044"/>
                <a:gd name="T55" fmla="*/ 1782 h 2644"/>
                <a:gd name="T56" fmla="*/ 6470 w 9044"/>
                <a:gd name="T57" fmla="*/ 2001 h 2644"/>
                <a:gd name="T58" fmla="*/ 5607 w 9044"/>
                <a:gd name="T59" fmla="*/ 1937 h 2644"/>
                <a:gd name="T60" fmla="*/ 4822 w 9044"/>
                <a:gd name="T61" fmla="*/ 1937 h 2644"/>
                <a:gd name="T62" fmla="*/ 4384 w 9044"/>
                <a:gd name="T63" fmla="*/ 1966 h 2644"/>
                <a:gd name="T64" fmla="*/ 4469 w 9044"/>
                <a:gd name="T65" fmla="*/ 2185 h 2644"/>
                <a:gd name="T66" fmla="*/ 5070 w 9044"/>
                <a:gd name="T67" fmla="*/ 2192 h 2644"/>
                <a:gd name="T68" fmla="*/ 5523 w 9044"/>
                <a:gd name="T69" fmla="*/ 2206 h 2644"/>
                <a:gd name="T70" fmla="*/ 7382 w 9044"/>
                <a:gd name="T71" fmla="*/ 2454 h 2644"/>
                <a:gd name="T72" fmla="*/ 6979 w 9044"/>
                <a:gd name="T73" fmla="*/ 2503 h 2644"/>
                <a:gd name="T74" fmla="*/ 7948 w 9044"/>
                <a:gd name="T75" fmla="*/ 2644 h 2644"/>
                <a:gd name="T76" fmla="*/ 7375 w 9044"/>
                <a:gd name="T77" fmla="*/ 1669 h 2644"/>
                <a:gd name="T78" fmla="*/ 8203 w 9044"/>
                <a:gd name="T79" fmla="*/ 1775 h 2644"/>
                <a:gd name="T80" fmla="*/ 7743 w 9044"/>
                <a:gd name="T81" fmla="*/ 1838 h 2644"/>
                <a:gd name="T82" fmla="*/ 7156 w 9044"/>
                <a:gd name="T83" fmla="*/ 1994 h 2644"/>
                <a:gd name="T84" fmla="*/ 8160 w 9044"/>
                <a:gd name="T85" fmla="*/ 2107 h 2644"/>
                <a:gd name="T86" fmla="*/ 9044 w 9044"/>
                <a:gd name="T87" fmla="*/ 2220 h 2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044" h="2644">
                  <a:moveTo>
                    <a:pt x="2546" y="608"/>
                  </a:moveTo>
                  <a:lnTo>
                    <a:pt x="2595" y="629"/>
                  </a:lnTo>
                  <a:lnTo>
                    <a:pt x="2687" y="672"/>
                  </a:lnTo>
                  <a:moveTo>
                    <a:pt x="2751" y="863"/>
                  </a:moveTo>
                  <a:lnTo>
                    <a:pt x="2850" y="884"/>
                  </a:lnTo>
                  <a:lnTo>
                    <a:pt x="2906" y="898"/>
                  </a:lnTo>
                  <a:moveTo>
                    <a:pt x="2984" y="912"/>
                  </a:moveTo>
                  <a:lnTo>
                    <a:pt x="3083" y="940"/>
                  </a:lnTo>
                  <a:lnTo>
                    <a:pt x="3125" y="947"/>
                  </a:lnTo>
                  <a:moveTo>
                    <a:pt x="3224" y="976"/>
                  </a:moveTo>
                  <a:lnTo>
                    <a:pt x="3309" y="997"/>
                  </a:lnTo>
                  <a:lnTo>
                    <a:pt x="3373" y="1018"/>
                  </a:lnTo>
                  <a:moveTo>
                    <a:pt x="3479" y="1039"/>
                  </a:moveTo>
                  <a:lnTo>
                    <a:pt x="3599" y="1068"/>
                  </a:lnTo>
                  <a:moveTo>
                    <a:pt x="3698" y="1082"/>
                  </a:moveTo>
                  <a:lnTo>
                    <a:pt x="3825" y="1103"/>
                  </a:lnTo>
                  <a:moveTo>
                    <a:pt x="3903" y="1110"/>
                  </a:moveTo>
                  <a:lnTo>
                    <a:pt x="4023" y="1131"/>
                  </a:lnTo>
                  <a:moveTo>
                    <a:pt x="4108" y="1138"/>
                  </a:moveTo>
                  <a:lnTo>
                    <a:pt x="4221" y="1159"/>
                  </a:lnTo>
                  <a:moveTo>
                    <a:pt x="2779" y="714"/>
                  </a:moveTo>
                  <a:lnTo>
                    <a:pt x="3041" y="735"/>
                  </a:lnTo>
                  <a:lnTo>
                    <a:pt x="3203" y="735"/>
                  </a:lnTo>
                  <a:moveTo>
                    <a:pt x="4766" y="1414"/>
                  </a:moveTo>
                  <a:lnTo>
                    <a:pt x="4957" y="1414"/>
                  </a:lnTo>
                  <a:lnTo>
                    <a:pt x="5084" y="1421"/>
                  </a:lnTo>
                  <a:moveTo>
                    <a:pt x="4038" y="1336"/>
                  </a:moveTo>
                  <a:lnTo>
                    <a:pt x="4130" y="1336"/>
                  </a:lnTo>
                  <a:moveTo>
                    <a:pt x="3953" y="1365"/>
                  </a:moveTo>
                  <a:lnTo>
                    <a:pt x="4031" y="1365"/>
                  </a:lnTo>
                  <a:moveTo>
                    <a:pt x="4052" y="1365"/>
                  </a:moveTo>
                  <a:lnTo>
                    <a:pt x="4130" y="1365"/>
                  </a:lnTo>
                  <a:moveTo>
                    <a:pt x="4165" y="1365"/>
                  </a:moveTo>
                  <a:lnTo>
                    <a:pt x="4243" y="1365"/>
                  </a:lnTo>
                  <a:moveTo>
                    <a:pt x="3974" y="1393"/>
                  </a:moveTo>
                  <a:lnTo>
                    <a:pt x="4080" y="1400"/>
                  </a:lnTo>
                  <a:lnTo>
                    <a:pt x="4172" y="1400"/>
                  </a:lnTo>
                  <a:moveTo>
                    <a:pt x="4271" y="1414"/>
                  </a:moveTo>
                  <a:lnTo>
                    <a:pt x="4427" y="1414"/>
                  </a:lnTo>
                  <a:moveTo>
                    <a:pt x="4342" y="1442"/>
                  </a:moveTo>
                  <a:lnTo>
                    <a:pt x="4483" y="1442"/>
                  </a:lnTo>
                  <a:moveTo>
                    <a:pt x="3642" y="1372"/>
                  </a:moveTo>
                  <a:lnTo>
                    <a:pt x="3755" y="1400"/>
                  </a:lnTo>
                  <a:lnTo>
                    <a:pt x="3903" y="1421"/>
                  </a:lnTo>
                  <a:lnTo>
                    <a:pt x="4045" y="1449"/>
                  </a:lnTo>
                  <a:lnTo>
                    <a:pt x="4193" y="1471"/>
                  </a:lnTo>
                  <a:lnTo>
                    <a:pt x="4349" y="1485"/>
                  </a:lnTo>
                  <a:lnTo>
                    <a:pt x="4504" y="1506"/>
                  </a:lnTo>
                  <a:lnTo>
                    <a:pt x="4596" y="1506"/>
                  </a:lnTo>
                  <a:moveTo>
                    <a:pt x="0" y="0"/>
                  </a:moveTo>
                  <a:lnTo>
                    <a:pt x="56" y="7"/>
                  </a:lnTo>
                  <a:lnTo>
                    <a:pt x="141" y="14"/>
                  </a:lnTo>
                  <a:lnTo>
                    <a:pt x="233" y="28"/>
                  </a:lnTo>
                  <a:lnTo>
                    <a:pt x="382" y="49"/>
                  </a:lnTo>
                  <a:lnTo>
                    <a:pt x="665" y="106"/>
                  </a:lnTo>
                  <a:lnTo>
                    <a:pt x="792" y="127"/>
                  </a:lnTo>
                  <a:lnTo>
                    <a:pt x="976" y="177"/>
                  </a:lnTo>
                  <a:lnTo>
                    <a:pt x="1174" y="240"/>
                  </a:lnTo>
                  <a:lnTo>
                    <a:pt x="1358" y="311"/>
                  </a:lnTo>
                  <a:lnTo>
                    <a:pt x="1548" y="389"/>
                  </a:lnTo>
                  <a:lnTo>
                    <a:pt x="1690" y="459"/>
                  </a:lnTo>
                  <a:lnTo>
                    <a:pt x="1881" y="558"/>
                  </a:lnTo>
                  <a:lnTo>
                    <a:pt x="2093" y="650"/>
                  </a:lnTo>
                  <a:lnTo>
                    <a:pt x="2333" y="756"/>
                  </a:lnTo>
                  <a:lnTo>
                    <a:pt x="2538" y="848"/>
                  </a:lnTo>
                  <a:lnTo>
                    <a:pt x="2722" y="926"/>
                  </a:lnTo>
                  <a:lnTo>
                    <a:pt x="2906" y="997"/>
                  </a:lnTo>
                  <a:lnTo>
                    <a:pt x="3055" y="1046"/>
                  </a:lnTo>
                  <a:lnTo>
                    <a:pt x="3373" y="1138"/>
                  </a:lnTo>
                  <a:lnTo>
                    <a:pt x="3663" y="1223"/>
                  </a:lnTo>
                  <a:lnTo>
                    <a:pt x="3974" y="1294"/>
                  </a:lnTo>
                  <a:lnTo>
                    <a:pt x="4243" y="1350"/>
                  </a:lnTo>
                  <a:lnTo>
                    <a:pt x="4518" y="1414"/>
                  </a:lnTo>
                  <a:lnTo>
                    <a:pt x="4808" y="1471"/>
                  </a:lnTo>
                  <a:lnTo>
                    <a:pt x="5035" y="1513"/>
                  </a:lnTo>
                  <a:lnTo>
                    <a:pt x="5296" y="1534"/>
                  </a:lnTo>
                  <a:lnTo>
                    <a:pt x="5600" y="1570"/>
                  </a:lnTo>
                  <a:lnTo>
                    <a:pt x="5933" y="1598"/>
                  </a:lnTo>
                  <a:lnTo>
                    <a:pt x="6322" y="1633"/>
                  </a:lnTo>
                  <a:lnTo>
                    <a:pt x="6640" y="1654"/>
                  </a:lnTo>
                  <a:lnTo>
                    <a:pt x="6810" y="1662"/>
                  </a:lnTo>
                  <a:moveTo>
                    <a:pt x="5820" y="1704"/>
                  </a:moveTo>
                  <a:lnTo>
                    <a:pt x="5996" y="1725"/>
                  </a:lnTo>
                  <a:lnTo>
                    <a:pt x="6463" y="1782"/>
                  </a:lnTo>
                  <a:lnTo>
                    <a:pt x="6541" y="1789"/>
                  </a:lnTo>
                  <a:moveTo>
                    <a:pt x="6300" y="2008"/>
                  </a:moveTo>
                  <a:lnTo>
                    <a:pt x="6470" y="2001"/>
                  </a:lnTo>
                  <a:lnTo>
                    <a:pt x="6746" y="2001"/>
                  </a:lnTo>
                  <a:moveTo>
                    <a:pt x="5480" y="1930"/>
                  </a:moveTo>
                  <a:lnTo>
                    <a:pt x="5607" y="1937"/>
                  </a:lnTo>
                  <a:lnTo>
                    <a:pt x="5777" y="1944"/>
                  </a:lnTo>
                  <a:lnTo>
                    <a:pt x="5869" y="1951"/>
                  </a:lnTo>
                  <a:moveTo>
                    <a:pt x="4822" y="1937"/>
                  </a:moveTo>
                  <a:lnTo>
                    <a:pt x="5013" y="1944"/>
                  </a:lnTo>
                  <a:lnTo>
                    <a:pt x="5317" y="1944"/>
                  </a:lnTo>
                  <a:moveTo>
                    <a:pt x="4384" y="1966"/>
                  </a:moveTo>
                  <a:lnTo>
                    <a:pt x="4511" y="1959"/>
                  </a:lnTo>
                  <a:lnTo>
                    <a:pt x="4610" y="1959"/>
                  </a:lnTo>
                  <a:moveTo>
                    <a:pt x="4469" y="2185"/>
                  </a:moveTo>
                  <a:lnTo>
                    <a:pt x="4667" y="2185"/>
                  </a:lnTo>
                  <a:lnTo>
                    <a:pt x="4865" y="2199"/>
                  </a:lnTo>
                  <a:lnTo>
                    <a:pt x="5070" y="2192"/>
                  </a:lnTo>
                  <a:lnTo>
                    <a:pt x="5254" y="2199"/>
                  </a:lnTo>
                  <a:lnTo>
                    <a:pt x="5431" y="2206"/>
                  </a:lnTo>
                  <a:lnTo>
                    <a:pt x="5523" y="2206"/>
                  </a:lnTo>
                  <a:moveTo>
                    <a:pt x="6873" y="2355"/>
                  </a:moveTo>
                  <a:lnTo>
                    <a:pt x="7107" y="2404"/>
                  </a:lnTo>
                  <a:lnTo>
                    <a:pt x="7382" y="2454"/>
                  </a:lnTo>
                  <a:lnTo>
                    <a:pt x="7623" y="2496"/>
                  </a:lnTo>
                  <a:lnTo>
                    <a:pt x="7708" y="2503"/>
                  </a:lnTo>
                  <a:moveTo>
                    <a:pt x="6979" y="2503"/>
                  </a:moveTo>
                  <a:lnTo>
                    <a:pt x="7213" y="2531"/>
                  </a:lnTo>
                  <a:lnTo>
                    <a:pt x="7439" y="2560"/>
                  </a:lnTo>
                  <a:lnTo>
                    <a:pt x="7948" y="2644"/>
                  </a:lnTo>
                  <a:moveTo>
                    <a:pt x="7029" y="1626"/>
                  </a:moveTo>
                  <a:lnTo>
                    <a:pt x="7220" y="1654"/>
                  </a:lnTo>
                  <a:lnTo>
                    <a:pt x="7375" y="1669"/>
                  </a:lnTo>
                  <a:moveTo>
                    <a:pt x="7566" y="1690"/>
                  </a:moveTo>
                  <a:lnTo>
                    <a:pt x="7870" y="1732"/>
                  </a:lnTo>
                  <a:lnTo>
                    <a:pt x="8203" y="1775"/>
                  </a:lnTo>
                  <a:lnTo>
                    <a:pt x="8542" y="1810"/>
                  </a:lnTo>
                  <a:moveTo>
                    <a:pt x="7460" y="1803"/>
                  </a:moveTo>
                  <a:lnTo>
                    <a:pt x="7743" y="1838"/>
                  </a:lnTo>
                  <a:lnTo>
                    <a:pt x="8012" y="1867"/>
                  </a:lnTo>
                  <a:lnTo>
                    <a:pt x="8125" y="1881"/>
                  </a:lnTo>
                  <a:moveTo>
                    <a:pt x="7156" y="1994"/>
                  </a:moveTo>
                  <a:lnTo>
                    <a:pt x="7396" y="2015"/>
                  </a:lnTo>
                  <a:lnTo>
                    <a:pt x="7757" y="2058"/>
                  </a:lnTo>
                  <a:lnTo>
                    <a:pt x="8160" y="2107"/>
                  </a:lnTo>
                  <a:lnTo>
                    <a:pt x="8500" y="2142"/>
                  </a:lnTo>
                  <a:lnTo>
                    <a:pt x="8804" y="2192"/>
                  </a:lnTo>
                  <a:lnTo>
                    <a:pt x="9044" y="2220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0" name="Freeform 58"/>
            <p:cNvSpPr>
              <a:spLocks noEditPoints="1"/>
            </p:cNvSpPr>
            <p:nvPr/>
          </p:nvSpPr>
          <p:spPr bwMode="auto">
            <a:xfrm>
              <a:off x="1279525" y="1776413"/>
              <a:ext cx="2019300" cy="519113"/>
            </a:xfrm>
            <a:custGeom>
              <a:avLst/>
              <a:gdLst>
                <a:gd name="T0" fmla="*/ 2135 w 5162"/>
                <a:gd name="T1" fmla="*/ 29 h 1330"/>
                <a:gd name="T2" fmla="*/ 2418 w 5162"/>
                <a:gd name="T3" fmla="*/ 0 h 1330"/>
                <a:gd name="T4" fmla="*/ 2736 w 5162"/>
                <a:gd name="T5" fmla="*/ 92 h 1330"/>
                <a:gd name="T6" fmla="*/ 3373 w 5162"/>
                <a:gd name="T7" fmla="*/ 425 h 1330"/>
                <a:gd name="T8" fmla="*/ 3875 w 5162"/>
                <a:gd name="T9" fmla="*/ 743 h 1330"/>
                <a:gd name="T10" fmla="*/ 4335 w 5162"/>
                <a:gd name="T11" fmla="*/ 983 h 1330"/>
                <a:gd name="T12" fmla="*/ 4992 w 5162"/>
                <a:gd name="T13" fmla="*/ 1245 h 1330"/>
                <a:gd name="T14" fmla="*/ 2326 w 5162"/>
                <a:gd name="T15" fmla="*/ 64 h 1330"/>
                <a:gd name="T16" fmla="*/ 2439 w 5162"/>
                <a:gd name="T17" fmla="*/ 107 h 1330"/>
                <a:gd name="T18" fmla="*/ 2192 w 5162"/>
                <a:gd name="T19" fmla="*/ 121 h 1330"/>
                <a:gd name="T20" fmla="*/ 2404 w 5162"/>
                <a:gd name="T21" fmla="*/ 128 h 1330"/>
                <a:gd name="T22" fmla="*/ 2786 w 5162"/>
                <a:gd name="T23" fmla="*/ 283 h 1330"/>
                <a:gd name="T24" fmla="*/ 3274 w 5162"/>
                <a:gd name="T25" fmla="*/ 566 h 1330"/>
                <a:gd name="T26" fmla="*/ 3981 w 5162"/>
                <a:gd name="T27" fmla="*/ 870 h 1330"/>
                <a:gd name="T28" fmla="*/ 2538 w 5162"/>
                <a:gd name="T29" fmla="*/ 389 h 1330"/>
                <a:gd name="T30" fmla="*/ 2256 w 5162"/>
                <a:gd name="T31" fmla="*/ 227 h 1330"/>
                <a:gd name="T32" fmla="*/ 198 w 5162"/>
                <a:gd name="T33" fmla="*/ 170 h 1330"/>
                <a:gd name="T34" fmla="*/ 537 w 5162"/>
                <a:gd name="T35" fmla="*/ 177 h 1330"/>
                <a:gd name="T36" fmla="*/ 735 w 5162"/>
                <a:gd name="T37" fmla="*/ 191 h 1330"/>
                <a:gd name="T38" fmla="*/ 947 w 5162"/>
                <a:gd name="T39" fmla="*/ 248 h 1330"/>
                <a:gd name="T40" fmla="*/ 1145 w 5162"/>
                <a:gd name="T41" fmla="*/ 297 h 1330"/>
                <a:gd name="T42" fmla="*/ 1464 w 5162"/>
                <a:gd name="T43" fmla="*/ 389 h 1330"/>
                <a:gd name="T44" fmla="*/ 1315 w 5162"/>
                <a:gd name="T45" fmla="*/ 510 h 1330"/>
                <a:gd name="T46" fmla="*/ 1541 w 5162"/>
                <a:gd name="T47" fmla="*/ 531 h 1330"/>
                <a:gd name="T48" fmla="*/ 1775 w 5162"/>
                <a:gd name="T49" fmla="*/ 559 h 1330"/>
                <a:gd name="T50" fmla="*/ 2001 w 5162"/>
                <a:gd name="T51" fmla="*/ 623 h 1330"/>
                <a:gd name="T52" fmla="*/ 2249 w 5162"/>
                <a:gd name="T53" fmla="*/ 693 h 1330"/>
                <a:gd name="T54" fmla="*/ 1570 w 5162"/>
                <a:gd name="T55" fmla="*/ 729 h 1330"/>
                <a:gd name="T56" fmla="*/ 1895 w 5162"/>
                <a:gd name="T57" fmla="*/ 750 h 1330"/>
                <a:gd name="T58" fmla="*/ 2171 w 5162"/>
                <a:gd name="T59" fmla="*/ 807 h 1330"/>
                <a:gd name="T60" fmla="*/ 2397 w 5162"/>
                <a:gd name="T61" fmla="*/ 884 h 1330"/>
                <a:gd name="T62" fmla="*/ 2645 w 5162"/>
                <a:gd name="T63" fmla="*/ 976 h 1330"/>
                <a:gd name="T64" fmla="*/ 2892 w 5162"/>
                <a:gd name="T65" fmla="*/ 1068 h 1330"/>
                <a:gd name="T66" fmla="*/ 3118 w 5162"/>
                <a:gd name="T67" fmla="*/ 1146 h 1330"/>
                <a:gd name="T68" fmla="*/ 3451 w 5162"/>
                <a:gd name="T69" fmla="*/ 1252 h 1330"/>
                <a:gd name="T70" fmla="*/ 2454 w 5162"/>
                <a:gd name="T71" fmla="*/ 1061 h 1330"/>
                <a:gd name="T72" fmla="*/ 2680 w 5162"/>
                <a:gd name="T73" fmla="*/ 1111 h 1330"/>
                <a:gd name="T74" fmla="*/ 2899 w 5162"/>
                <a:gd name="T75" fmla="*/ 1188 h 1330"/>
                <a:gd name="T76" fmla="*/ 3104 w 5162"/>
                <a:gd name="T77" fmla="*/ 1245 h 1330"/>
                <a:gd name="T78" fmla="*/ 3408 w 5162"/>
                <a:gd name="T79" fmla="*/ 1330 h 1330"/>
                <a:gd name="T80" fmla="*/ 219 w 5162"/>
                <a:gd name="T81" fmla="*/ 312 h 1330"/>
                <a:gd name="T82" fmla="*/ 721 w 5162"/>
                <a:gd name="T83" fmla="*/ 396 h 1330"/>
                <a:gd name="T84" fmla="*/ 1145 w 5162"/>
                <a:gd name="T85" fmla="*/ 538 h 1330"/>
                <a:gd name="T86" fmla="*/ 1817 w 5162"/>
                <a:gd name="T87" fmla="*/ 856 h 1330"/>
                <a:gd name="T88" fmla="*/ 2496 w 5162"/>
                <a:gd name="T89" fmla="*/ 1132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162" h="1330">
                  <a:moveTo>
                    <a:pt x="1959" y="92"/>
                  </a:moveTo>
                  <a:lnTo>
                    <a:pt x="2058" y="57"/>
                  </a:lnTo>
                  <a:lnTo>
                    <a:pt x="2135" y="29"/>
                  </a:lnTo>
                  <a:lnTo>
                    <a:pt x="2234" y="8"/>
                  </a:lnTo>
                  <a:lnTo>
                    <a:pt x="2333" y="0"/>
                  </a:lnTo>
                  <a:lnTo>
                    <a:pt x="2418" y="0"/>
                  </a:lnTo>
                  <a:lnTo>
                    <a:pt x="2517" y="15"/>
                  </a:lnTo>
                  <a:lnTo>
                    <a:pt x="2616" y="43"/>
                  </a:lnTo>
                  <a:lnTo>
                    <a:pt x="2736" y="92"/>
                  </a:lnTo>
                  <a:lnTo>
                    <a:pt x="2927" y="170"/>
                  </a:lnTo>
                  <a:lnTo>
                    <a:pt x="3189" y="305"/>
                  </a:lnTo>
                  <a:lnTo>
                    <a:pt x="3373" y="425"/>
                  </a:lnTo>
                  <a:lnTo>
                    <a:pt x="3536" y="524"/>
                  </a:lnTo>
                  <a:lnTo>
                    <a:pt x="3705" y="644"/>
                  </a:lnTo>
                  <a:lnTo>
                    <a:pt x="3875" y="743"/>
                  </a:lnTo>
                  <a:lnTo>
                    <a:pt x="4002" y="807"/>
                  </a:lnTo>
                  <a:lnTo>
                    <a:pt x="4165" y="899"/>
                  </a:lnTo>
                  <a:lnTo>
                    <a:pt x="4335" y="983"/>
                  </a:lnTo>
                  <a:lnTo>
                    <a:pt x="4547" y="1075"/>
                  </a:lnTo>
                  <a:lnTo>
                    <a:pt x="4766" y="1167"/>
                  </a:lnTo>
                  <a:lnTo>
                    <a:pt x="4992" y="1245"/>
                  </a:lnTo>
                  <a:lnTo>
                    <a:pt x="5162" y="1294"/>
                  </a:lnTo>
                  <a:moveTo>
                    <a:pt x="2213" y="64"/>
                  </a:moveTo>
                  <a:lnTo>
                    <a:pt x="2326" y="64"/>
                  </a:lnTo>
                  <a:lnTo>
                    <a:pt x="2369" y="78"/>
                  </a:lnTo>
                  <a:lnTo>
                    <a:pt x="2404" y="92"/>
                  </a:lnTo>
                  <a:moveTo>
                    <a:pt x="2439" y="107"/>
                  </a:moveTo>
                  <a:lnTo>
                    <a:pt x="2546" y="149"/>
                  </a:lnTo>
                  <a:lnTo>
                    <a:pt x="2666" y="220"/>
                  </a:lnTo>
                  <a:moveTo>
                    <a:pt x="2192" y="121"/>
                  </a:moveTo>
                  <a:lnTo>
                    <a:pt x="2256" y="114"/>
                  </a:lnTo>
                  <a:lnTo>
                    <a:pt x="2326" y="114"/>
                  </a:lnTo>
                  <a:lnTo>
                    <a:pt x="2404" y="128"/>
                  </a:lnTo>
                  <a:lnTo>
                    <a:pt x="2524" y="163"/>
                  </a:lnTo>
                  <a:lnTo>
                    <a:pt x="2666" y="220"/>
                  </a:lnTo>
                  <a:lnTo>
                    <a:pt x="2786" y="283"/>
                  </a:lnTo>
                  <a:lnTo>
                    <a:pt x="2934" y="375"/>
                  </a:lnTo>
                  <a:lnTo>
                    <a:pt x="3125" y="488"/>
                  </a:lnTo>
                  <a:lnTo>
                    <a:pt x="3274" y="566"/>
                  </a:lnTo>
                  <a:lnTo>
                    <a:pt x="3755" y="778"/>
                  </a:lnTo>
                  <a:lnTo>
                    <a:pt x="3917" y="842"/>
                  </a:lnTo>
                  <a:lnTo>
                    <a:pt x="3981" y="870"/>
                  </a:lnTo>
                  <a:moveTo>
                    <a:pt x="2220" y="396"/>
                  </a:moveTo>
                  <a:lnTo>
                    <a:pt x="2390" y="396"/>
                  </a:lnTo>
                  <a:lnTo>
                    <a:pt x="2538" y="389"/>
                  </a:lnTo>
                  <a:lnTo>
                    <a:pt x="2616" y="389"/>
                  </a:lnTo>
                  <a:moveTo>
                    <a:pt x="1845" y="227"/>
                  </a:moveTo>
                  <a:lnTo>
                    <a:pt x="2256" y="227"/>
                  </a:lnTo>
                  <a:moveTo>
                    <a:pt x="14" y="163"/>
                  </a:moveTo>
                  <a:lnTo>
                    <a:pt x="113" y="170"/>
                  </a:lnTo>
                  <a:lnTo>
                    <a:pt x="198" y="170"/>
                  </a:lnTo>
                  <a:moveTo>
                    <a:pt x="261" y="170"/>
                  </a:moveTo>
                  <a:lnTo>
                    <a:pt x="452" y="170"/>
                  </a:lnTo>
                  <a:moveTo>
                    <a:pt x="537" y="177"/>
                  </a:moveTo>
                  <a:lnTo>
                    <a:pt x="615" y="184"/>
                  </a:lnTo>
                  <a:lnTo>
                    <a:pt x="672" y="184"/>
                  </a:lnTo>
                  <a:moveTo>
                    <a:pt x="735" y="191"/>
                  </a:moveTo>
                  <a:lnTo>
                    <a:pt x="834" y="213"/>
                  </a:lnTo>
                  <a:lnTo>
                    <a:pt x="877" y="220"/>
                  </a:lnTo>
                  <a:moveTo>
                    <a:pt x="947" y="248"/>
                  </a:moveTo>
                  <a:lnTo>
                    <a:pt x="1053" y="276"/>
                  </a:lnTo>
                  <a:lnTo>
                    <a:pt x="1080" y="282"/>
                  </a:lnTo>
                  <a:moveTo>
                    <a:pt x="1145" y="297"/>
                  </a:moveTo>
                  <a:lnTo>
                    <a:pt x="1251" y="326"/>
                  </a:lnTo>
                  <a:lnTo>
                    <a:pt x="1358" y="361"/>
                  </a:lnTo>
                  <a:moveTo>
                    <a:pt x="1464" y="389"/>
                  </a:moveTo>
                  <a:lnTo>
                    <a:pt x="1541" y="418"/>
                  </a:lnTo>
                  <a:lnTo>
                    <a:pt x="1711" y="467"/>
                  </a:lnTo>
                  <a:moveTo>
                    <a:pt x="1315" y="510"/>
                  </a:moveTo>
                  <a:lnTo>
                    <a:pt x="1428" y="517"/>
                  </a:lnTo>
                  <a:lnTo>
                    <a:pt x="1492" y="524"/>
                  </a:lnTo>
                  <a:moveTo>
                    <a:pt x="1541" y="531"/>
                  </a:moveTo>
                  <a:lnTo>
                    <a:pt x="1633" y="538"/>
                  </a:lnTo>
                  <a:lnTo>
                    <a:pt x="1711" y="552"/>
                  </a:lnTo>
                  <a:moveTo>
                    <a:pt x="1775" y="559"/>
                  </a:moveTo>
                  <a:lnTo>
                    <a:pt x="1860" y="580"/>
                  </a:lnTo>
                  <a:lnTo>
                    <a:pt x="1930" y="594"/>
                  </a:lnTo>
                  <a:moveTo>
                    <a:pt x="2001" y="623"/>
                  </a:moveTo>
                  <a:lnTo>
                    <a:pt x="2121" y="658"/>
                  </a:lnTo>
                  <a:lnTo>
                    <a:pt x="2185" y="679"/>
                  </a:lnTo>
                  <a:moveTo>
                    <a:pt x="2249" y="693"/>
                  </a:moveTo>
                  <a:lnTo>
                    <a:pt x="2319" y="708"/>
                  </a:lnTo>
                  <a:lnTo>
                    <a:pt x="2390" y="736"/>
                  </a:lnTo>
                  <a:moveTo>
                    <a:pt x="1570" y="729"/>
                  </a:moveTo>
                  <a:lnTo>
                    <a:pt x="1732" y="729"/>
                  </a:lnTo>
                  <a:moveTo>
                    <a:pt x="1817" y="736"/>
                  </a:moveTo>
                  <a:lnTo>
                    <a:pt x="1895" y="750"/>
                  </a:lnTo>
                  <a:lnTo>
                    <a:pt x="1966" y="764"/>
                  </a:lnTo>
                  <a:moveTo>
                    <a:pt x="2058" y="785"/>
                  </a:moveTo>
                  <a:lnTo>
                    <a:pt x="2171" y="807"/>
                  </a:lnTo>
                  <a:lnTo>
                    <a:pt x="2241" y="835"/>
                  </a:lnTo>
                  <a:moveTo>
                    <a:pt x="2305" y="849"/>
                  </a:moveTo>
                  <a:lnTo>
                    <a:pt x="2397" y="884"/>
                  </a:lnTo>
                  <a:lnTo>
                    <a:pt x="2461" y="906"/>
                  </a:lnTo>
                  <a:moveTo>
                    <a:pt x="2510" y="927"/>
                  </a:moveTo>
                  <a:lnTo>
                    <a:pt x="2645" y="976"/>
                  </a:lnTo>
                  <a:lnTo>
                    <a:pt x="2694" y="990"/>
                  </a:lnTo>
                  <a:moveTo>
                    <a:pt x="2758" y="1019"/>
                  </a:moveTo>
                  <a:lnTo>
                    <a:pt x="2892" y="1068"/>
                  </a:lnTo>
                  <a:lnTo>
                    <a:pt x="2949" y="1089"/>
                  </a:lnTo>
                  <a:moveTo>
                    <a:pt x="3041" y="1118"/>
                  </a:moveTo>
                  <a:lnTo>
                    <a:pt x="3118" y="1146"/>
                  </a:lnTo>
                  <a:lnTo>
                    <a:pt x="3239" y="1188"/>
                  </a:lnTo>
                  <a:moveTo>
                    <a:pt x="3323" y="1217"/>
                  </a:moveTo>
                  <a:lnTo>
                    <a:pt x="3451" y="1252"/>
                  </a:lnTo>
                  <a:lnTo>
                    <a:pt x="3514" y="1273"/>
                  </a:lnTo>
                  <a:moveTo>
                    <a:pt x="2376" y="1061"/>
                  </a:moveTo>
                  <a:lnTo>
                    <a:pt x="2454" y="1061"/>
                  </a:lnTo>
                  <a:lnTo>
                    <a:pt x="2538" y="1075"/>
                  </a:lnTo>
                  <a:lnTo>
                    <a:pt x="2609" y="1089"/>
                  </a:lnTo>
                  <a:moveTo>
                    <a:pt x="2680" y="1111"/>
                  </a:moveTo>
                  <a:lnTo>
                    <a:pt x="2751" y="1139"/>
                  </a:lnTo>
                  <a:lnTo>
                    <a:pt x="2814" y="1160"/>
                  </a:lnTo>
                  <a:moveTo>
                    <a:pt x="2899" y="1188"/>
                  </a:moveTo>
                  <a:lnTo>
                    <a:pt x="2970" y="1203"/>
                  </a:lnTo>
                  <a:lnTo>
                    <a:pt x="3019" y="1217"/>
                  </a:lnTo>
                  <a:moveTo>
                    <a:pt x="3104" y="1245"/>
                  </a:moveTo>
                  <a:lnTo>
                    <a:pt x="3210" y="1273"/>
                  </a:lnTo>
                  <a:moveTo>
                    <a:pt x="3302" y="1302"/>
                  </a:moveTo>
                  <a:lnTo>
                    <a:pt x="3408" y="1330"/>
                  </a:lnTo>
                  <a:moveTo>
                    <a:pt x="0" y="276"/>
                  </a:moveTo>
                  <a:lnTo>
                    <a:pt x="85" y="290"/>
                  </a:lnTo>
                  <a:lnTo>
                    <a:pt x="219" y="312"/>
                  </a:lnTo>
                  <a:lnTo>
                    <a:pt x="360" y="333"/>
                  </a:lnTo>
                  <a:lnTo>
                    <a:pt x="551" y="361"/>
                  </a:lnTo>
                  <a:lnTo>
                    <a:pt x="721" y="396"/>
                  </a:lnTo>
                  <a:lnTo>
                    <a:pt x="870" y="439"/>
                  </a:lnTo>
                  <a:lnTo>
                    <a:pt x="990" y="481"/>
                  </a:lnTo>
                  <a:lnTo>
                    <a:pt x="1145" y="538"/>
                  </a:lnTo>
                  <a:lnTo>
                    <a:pt x="1336" y="623"/>
                  </a:lnTo>
                  <a:lnTo>
                    <a:pt x="1570" y="729"/>
                  </a:lnTo>
                  <a:lnTo>
                    <a:pt x="1817" y="856"/>
                  </a:lnTo>
                  <a:lnTo>
                    <a:pt x="2036" y="948"/>
                  </a:lnTo>
                  <a:lnTo>
                    <a:pt x="2277" y="1047"/>
                  </a:lnTo>
                  <a:lnTo>
                    <a:pt x="2496" y="1132"/>
                  </a:lnTo>
                  <a:lnTo>
                    <a:pt x="2765" y="1231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1" name="Freeform 59"/>
            <p:cNvSpPr>
              <a:spLocks noEditPoints="1"/>
            </p:cNvSpPr>
            <p:nvPr/>
          </p:nvSpPr>
          <p:spPr bwMode="auto">
            <a:xfrm>
              <a:off x="1279525" y="1978026"/>
              <a:ext cx="4333875" cy="1027113"/>
            </a:xfrm>
            <a:custGeom>
              <a:avLst/>
              <a:gdLst>
                <a:gd name="T0" fmla="*/ 1237 w 11074"/>
                <a:gd name="T1" fmla="*/ 0 h 2630"/>
                <a:gd name="T2" fmla="*/ 643 w 11074"/>
                <a:gd name="T3" fmla="*/ 85 h 2630"/>
                <a:gd name="T4" fmla="*/ 834 w 11074"/>
                <a:gd name="T5" fmla="*/ 141 h 2630"/>
                <a:gd name="T6" fmla="*/ 1145 w 11074"/>
                <a:gd name="T7" fmla="*/ 254 h 2630"/>
                <a:gd name="T8" fmla="*/ 1400 w 11074"/>
                <a:gd name="T9" fmla="*/ 353 h 2630"/>
                <a:gd name="T10" fmla="*/ 1697 w 11074"/>
                <a:gd name="T11" fmla="*/ 466 h 2630"/>
                <a:gd name="T12" fmla="*/ 1937 w 11074"/>
                <a:gd name="T13" fmla="*/ 544 h 2630"/>
                <a:gd name="T14" fmla="*/ 2220 w 11074"/>
                <a:gd name="T15" fmla="*/ 643 h 2630"/>
                <a:gd name="T16" fmla="*/ 2397 w 11074"/>
                <a:gd name="T17" fmla="*/ 686 h 2630"/>
                <a:gd name="T18" fmla="*/ 2546 w 11074"/>
                <a:gd name="T19" fmla="*/ 728 h 2630"/>
                <a:gd name="T20" fmla="*/ 113 w 11074"/>
                <a:gd name="T21" fmla="*/ 205 h 2630"/>
                <a:gd name="T22" fmla="*/ 785 w 11074"/>
                <a:gd name="T23" fmla="*/ 353 h 2630"/>
                <a:gd name="T24" fmla="*/ 1372 w 11074"/>
                <a:gd name="T25" fmla="*/ 530 h 2630"/>
                <a:gd name="T26" fmla="*/ 1930 w 11074"/>
                <a:gd name="T27" fmla="*/ 693 h 2630"/>
                <a:gd name="T28" fmla="*/ 2765 w 11074"/>
                <a:gd name="T29" fmla="*/ 855 h 2630"/>
                <a:gd name="T30" fmla="*/ 3323 w 11074"/>
                <a:gd name="T31" fmla="*/ 926 h 2630"/>
                <a:gd name="T32" fmla="*/ 4108 w 11074"/>
                <a:gd name="T33" fmla="*/ 1060 h 2630"/>
                <a:gd name="T34" fmla="*/ 4731 w 11074"/>
                <a:gd name="T35" fmla="*/ 1124 h 2630"/>
                <a:gd name="T36" fmla="*/ 5487 w 11074"/>
                <a:gd name="T37" fmla="*/ 1159 h 2630"/>
                <a:gd name="T38" fmla="*/ 848 w 11074"/>
                <a:gd name="T39" fmla="*/ 523 h 2630"/>
                <a:gd name="T40" fmla="*/ 1089 w 11074"/>
                <a:gd name="T41" fmla="*/ 558 h 2630"/>
                <a:gd name="T42" fmla="*/ 1372 w 11074"/>
                <a:gd name="T43" fmla="*/ 601 h 2630"/>
                <a:gd name="T44" fmla="*/ 1577 w 11074"/>
                <a:gd name="T45" fmla="*/ 643 h 2630"/>
                <a:gd name="T46" fmla="*/ 290 w 11074"/>
                <a:gd name="T47" fmla="*/ 459 h 2630"/>
                <a:gd name="T48" fmla="*/ 990 w 11074"/>
                <a:gd name="T49" fmla="*/ 664 h 2630"/>
                <a:gd name="T50" fmla="*/ 1322 w 11074"/>
                <a:gd name="T51" fmla="*/ 756 h 2630"/>
                <a:gd name="T52" fmla="*/ 360 w 11074"/>
                <a:gd name="T53" fmla="*/ 742 h 2630"/>
                <a:gd name="T54" fmla="*/ 1230 w 11074"/>
                <a:gd name="T55" fmla="*/ 763 h 2630"/>
                <a:gd name="T56" fmla="*/ 1711 w 11074"/>
                <a:gd name="T57" fmla="*/ 792 h 2630"/>
                <a:gd name="T58" fmla="*/ 2630 w 11074"/>
                <a:gd name="T59" fmla="*/ 862 h 2630"/>
                <a:gd name="T60" fmla="*/ 2871 w 11074"/>
                <a:gd name="T61" fmla="*/ 961 h 2630"/>
                <a:gd name="T62" fmla="*/ 3663 w 11074"/>
                <a:gd name="T63" fmla="*/ 1053 h 2630"/>
                <a:gd name="T64" fmla="*/ 3734 w 11074"/>
                <a:gd name="T65" fmla="*/ 1181 h 2630"/>
                <a:gd name="T66" fmla="*/ 4667 w 11074"/>
                <a:gd name="T67" fmla="*/ 1216 h 2630"/>
                <a:gd name="T68" fmla="*/ 3726 w 11074"/>
                <a:gd name="T69" fmla="*/ 1598 h 2630"/>
                <a:gd name="T70" fmla="*/ 0 w 11074"/>
                <a:gd name="T71" fmla="*/ 1110 h 2630"/>
                <a:gd name="T72" fmla="*/ 1746 w 11074"/>
                <a:gd name="T73" fmla="*/ 1209 h 2630"/>
                <a:gd name="T74" fmla="*/ 3062 w 11074"/>
                <a:gd name="T75" fmla="*/ 1294 h 2630"/>
                <a:gd name="T76" fmla="*/ 721 w 11074"/>
                <a:gd name="T77" fmla="*/ 1400 h 2630"/>
                <a:gd name="T78" fmla="*/ 1464 w 11074"/>
                <a:gd name="T79" fmla="*/ 1414 h 2630"/>
                <a:gd name="T80" fmla="*/ 2461 w 11074"/>
                <a:gd name="T81" fmla="*/ 1449 h 2630"/>
                <a:gd name="T82" fmla="*/ 997 w 11074"/>
                <a:gd name="T83" fmla="*/ 2022 h 2630"/>
                <a:gd name="T84" fmla="*/ 3154 w 11074"/>
                <a:gd name="T85" fmla="*/ 2100 h 2630"/>
                <a:gd name="T86" fmla="*/ 5438 w 11074"/>
                <a:gd name="T87" fmla="*/ 2163 h 2630"/>
                <a:gd name="T88" fmla="*/ 6909 w 11074"/>
                <a:gd name="T89" fmla="*/ 2262 h 2630"/>
                <a:gd name="T90" fmla="*/ 8514 w 11074"/>
                <a:gd name="T91" fmla="*/ 2404 h 2630"/>
                <a:gd name="T92" fmla="*/ 11074 w 11074"/>
                <a:gd name="T93" fmla="*/ 2630 h 2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074" h="2630">
                  <a:moveTo>
                    <a:pt x="1103" y="7"/>
                  </a:moveTo>
                  <a:lnTo>
                    <a:pt x="1174" y="0"/>
                  </a:lnTo>
                  <a:lnTo>
                    <a:pt x="1237" y="0"/>
                  </a:lnTo>
                  <a:moveTo>
                    <a:pt x="424" y="49"/>
                  </a:moveTo>
                  <a:lnTo>
                    <a:pt x="580" y="77"/>
                  </a:lnTo>
                  <a:moveTo>
                    <a:pt x="643" y="85"/>
                  </a:moveTo>
                  <a:lnTo>
                    <a:pt x="735" y="113"/>
                  </a:lnTo>
                  <a:lnTo>
                    <a:pt x="785" y="127"/>
                  </a:lnTo>
                  <a:moveTo>
                    <a:pt x="834" y="141"/>
                  </a:moveTo>
                  <a:lnTo>
                    <a:pt x="962" y="184"/>
                  </a:lnTo>
                  <a:moveTo>
                    <a:pt x="1018" y="205"/>
                  </a:moveTo>
                  <a:lnTo>
                    <a:pt x="1145" y="254"/>
                  </a:lnTo>
                  <a:moveTo>
                    <a:pt x="1216" y="283"/>
                  </a:moveTo>
                  <a:lnTo>
                    <a:pt x="1329" y="332"/>
                  </a:lnTo>
                  <a:moveTo>
                    <a:pt x="1400" y="353"/>
                  </a:moveTo>
                  <a:lnTo>
                    <a:pt x="1520" y="396"/>
                  </a:lnTo>
                  <a:moveTo>
                    <a:pt x="1570" y="417"/>
                  </a:moveTo>
                  <a:lnTo>
                    <a:pt x="1697" y="466"/>
                  </a:lnTo>
                  <a:moveTo>
                    <a:pt x="1761" y="480"/>
                  </a:moveTo>
                  <a:lnTo>
                    <a:pt x="1888" y="530"/>
                  </a:lnTo>
                  <a:moveTo>
                    <a:pt x="1937" y="544"/>
                  </a:moveTo>
                  <a:lnTo>
                    <a:pt x="2065" y="587"/>
                  </a:lnTo>
                  <a:moveTo>
                    <a:pt x="2121" y="608"/>
                  </a:moveTo>
                  <a:lnTo>
                    <a:pt x="2220" y="643"/>
                  </a:lnTo>
                  <a:lnTo>
                    <a:pt x="2256" y="650"/>
                  </a:lnTo>
                  <a:moveTo>
                    <a:pt x="2319" y="664"/>
                  </a:moveTo>
                  <a:lnTo>
                    <a:pt x="2397" y="686"/>
                  </a:lnTo>
                  <a:lnTo>
                    <a:pt x="2447" y="700"/>
                  </a:lnTo>
                  <a:moveTo>
                    <a:pt x="2489" y="714"/>
                  </a:moveTo>
                  <a:lnTo>
                    <a:pt x="2546" y="728"/>
                  </a:lnTo>
                  <a:lnTo>
                    <a:pt x="2595" y="735"/>
                  </a:lnTo>
                  <a:moveTo>
                    <a:pt x="0" y="198"/>
                  </a:moveTo>
                  <a:lnTo>
                    <a:pt x="113" y="205"/>
                  </a:lnTo>
                  <a:lnTo>
                    <a:pt x="254" y="226"/>
                  </a:lnTo>
                  <a:lnTo>
                    <a:pt x="594" y="297"/>
                  </a:lnTo>
                  <a:lnTo>
                    <a:pt x="785" y="353"/>
                  </a:lnTo>
                  <a:lnTo>
                    <a:pt x="997" y="417"/>
                  </a:lnTo>
                  <a:lnTo>
                    <a:pt x="1209" y="488"/>
                  </a:lnTo>
                  <a:lnTo>
                    <a:pt x="1372" y="530"/>
                  </a:lnTo>
                  <a:lnTo>
                    <a:pt x="1556" y="594"/>
                  </a:lnTo>
                  <a:lnTo>
                    <a:pt x="1739" y="643"/>
                  </a:lnTo>
                  <a:lnTo>
                    <a:pt x="1930" y="693"/>
                  </a:lnTo>
                  <a:lnTo>
                    <a:pt x="2164" y="749"/>
                  </a:lnTo>
                  <a:lnTo>
                    <a:pt x="2447" y="806"/>
                  </a:lnTo>
                  <a:lnTo>
                    <a:pt x="2765" y="855"/>
                  </a:lnTo>
                  <a:lnTo>
                    <a:pt x="2977" y="891"/>
                  </a:lnTo>
                  <a:lnTo>
                    <a:pt x="3175" y="905"/>
                  </a:lnTo>
                  <a:lnTo>
                    <a:pt x="3323" y="926"/>
                  </a:lnTo>
                  <a:lnTo>
                    <a:pt x="3543" y="968"/>
                  </a:lnTo>
                  <a:lnTo>
                    <a:pt x="3811" y="1011"/>
                  </a:lnTo>
                  <a:lnTo>
                    <a:pt x="4108" y="1060"/>
                  </a:lnTo>
                  <a:lnTo>
                    <a:pt x="4363" y="1089"/>
                  </a:lnTo>
                  <a:lnTo>
                    <a:pt x="4554" y="1103"/>
                  </a:lnTo>
                  <a:lnTo>
                    <a:pt x="4731" y="1124"/>
                  </a:lnTo>
                  <a:lnTo>
                    <a:pt x="4936" y="1145"/>
                  </a:lnTo>
                  <a:lnTo>
                    <a:pt x="5197" y="1159"/>
                  </a:lnTo>
                  <a:lnTo>
                    <a:pt x="5487" y="1159"/>
                  </a:lnTo>
                  <a:lnTo>
                    <a:pt x="5685" y="1152"/>
                  </a:lnTo>
                  <a:moveTo>
                    <a:pt x="771" y="509"/>
                  </a:moveTo>
                  <a:lnTo>
                    <a:pt x="848" y="523"/>
                  </a:lnTo>
                  <a:lnTo>
                    <a:pt x="898" y="530"/>
                  </a:lnTo>
                  <a:moveTo>
                    <a:pt x="1018" y="544"/>
                  </a:moveTo>
                  <a:lnTo>
                    <a:pt x="1089" y="558"/>
                  </a:lnTo>
                  <a:lnTo>
                    <a:pt x="1181" y="572"/>
                  </a:lnTo>
                  <a:moveTo>
                    <a:pt x="1294" y="587"/>
                  </a:moveTo>
                  <a:lnTo>
                    <a:pt x="1372" y="601"/>
                  </a:lnTo>
                  <a:lnTo>
                    <a:pt x="1421" y="608"/>
                  </a:lnTo>
                  <a:moveTo>
                    <a:pt x="1499" y="629"/>
                  </a:moveTo>
                  <a:lnTo>
                    <a:pt x="1577" y="643"/>
                  </a:lnTo>
                  <a:lnTo>
                    <a:pt x="1626" y="657"/>
                  </a:lnTo>
                  <a:moveTo>
                    <a:pt x="134" y="417"/>
                  </a:moveTo>
                  <a:lnTo>
                    <a:pt x="290" y="459"/>
                  </a:lnTo>
                  <a:lnTo>
                    <a:pt x="495" y="523"/>
                  </a:lnTo>
                  <a:lnTo>
                    <a:pt x="764" y="601"/>
                  </a:lnTo>
                  <a:lnTo>
                    <a:pt x="990" y="664"/>
                  </a:lnTo>
                  <a:lnTo>
                    <a:pt x="1131" y="700"/>
                  </a:lnTo>
                  <a:lnTo>
                    <a:pt x="1259" y="742"/>
                  </a:lnTo>
                  <a:lnTo>
                    <a:pt x="1322" y="756"/>
                  </a:lnTo>
                  <a:moveTo>
                    <a:pt x="0" y="742"/>
                  </a:moveTo>
                  <a:lnTo>
                    <a:pt x="113" y="735"/>
                  </a:lnTo>
                  <a:lnTo>
                    <a:pt x="360" y="742"/>
                  </a:lnTo>
                  <a:lnTo>
                    <a:pt x="679" y="749"/>
                  </a:lnTo>
                  <a:lnTo>
                    <a:pt x="962" y="756"/>
                  </a:lnTo>
                  <a:lnTo>
                    <a:pt x="1230" y="763"/>
                  </a:lnTo>
                  <a:lnTo>
                    <a:pt x="1322" y="756"/>
                  </a:lnTo>
                  <a:lnTo>
                    <a:pt x="1471" y="763"/>
                  </a:lnTo>
                  <a:lnTo>
                    <a:pt x="1711" y="792"/>
                  </a:lnTo>
                  <a:lnTo>
                    <a:pt x="2008" y="820"/>
                  </a:lnTo>
                  <a:lnTo>
                    <a:pt x="2305" y="841"/>
                  </a:lnTo>
                  <a:lnTo>
                    <a:pt x="2630" y="862"/>
                  </a:lnTo>
                  <a:lnTo>
                    <a:pt x="2892" y="876"/>
                  </a:lnTo>
                  <a:moveTo>
                    <a:pt x="2581" y="912"/>
                  </a:moveTo>
                  <a:lnTo>
                    <a:pt x="2871" y="961"/>
                  </a:lnTo>
                  <a:lnTo>
                    <a:pt x="3182" y="1011"/>
                  </a:lnTo>
                  <a:lnTo>
                    <a:pt x="3458" y="1039"/>
                  </a:lnTo>
                  <a:lnTo>
                    <a:pt x="3663" y="1053"/>
                  </a:lnTo>
                  <a:moveTo>
                    <a:pt x="3076" y="1145"/>
                  </a:moveTo>
                  <a:lnTo>
                    <a:pt x="3394" y="1159"/>
                  </a:lnTo>
                  <a:lnTo>
                    <a:pt x="3734" y="1181"/>
                  </a:lnTo>
                  <a:lnTo>
                    <a:pt x="4038" y="1195"/>
                  </a:lnTo>
                  <a:lnTo>
                    <a:pt x="4412" y="1209"/>
                  </a:lnTo>
                  <a:lnTo>
                    <a:pt x="4667" y="1216"/>
                  </a:lnTo>
                  <a:moveTo>
                    <a:pt x="3062" y="1555"/>
                  </a:moveTo>
                  <a:lnTo>
                    <a:pt x="3401" y="1577"/>
                  </a:lnTo>
                  <a:lnTo>
                    <a:pt x="3726" y="1598"/>
                  </a:lnTo>
                  <a:lnTo>
                    <a:pt x="4009" y="1612"/>
                  </a:lnTo>
                  <a:lnTo>
                    <a:pt x="4200" y="1619"/>
                  </a:lnTo>
                  <a:moveTo>
                    <a:pt x="0" y="1110"/>
                  </a:moveTo>
                  <a:lnTo>
                    <a:pt x="467" y="1131"/>
                  </a:lnTo>
                  <a:lnTo>
                    <a:pt x="1131" y="1181"/>
                  </a:lnTo>
                  <a:lnTo>
                    <a:pt x="1746" y="1209"/>
                  </a:lnTo>
                  <a:lnTo>
                    <a:pt x="2404" y="1251"/>
                  </a:lnTo>
                  <a:lnTo>
                    <a:pt x="2680" y="1280"/>
                  </a:lnTo>
                  <a:lnTo>
                    <a:pt x="3062" y="1294"/>
                  </a:lnTo>
                  <a:moveTo>
                    <a:pt x="0" y="1386"/>
                  </a:moveTo>
                  <a:lnTo>
                    <a:pt x="375" y="1400"/>
                  </a:lnTo>
                  <a:lnTo>
                    <a:pt x="721" y="1400"/>
                  </a:lnTo>
                  <a:lnTo>
                    <a:pt x="933" y="1407"/>
                  </a:lnTo>
                  <a:moveTo>
                    <a:pt x="1124" y="1400"/>
                  </a:moveTo>
                  <a:lnTo>
                    <a:pt x="1464" y="1414"/>
                  </a:lnTo>
                  <a:lnTo>
                    <a:pt x="1845" y="1428"/>
                  </a:lnTo>
                  <a:lnTo>
                    <a:pt x="2114" y="1435"/>
                  </a:lnTo>
                  <a:lnTo>
                    <a:pt x="2461" y="1449"/>
                  </a:lnTo>
                  <a:moveTo>
                    <a:pt x="127" y="1994"/>
                  </a:moveTo>
                  <a:lnTo>
                    <a:pt x="544" y="1994"/>
                  </a:lnTo>
                  <a:lnTo>
                    <a:pt x="997" y="2022"/>
                  </a:lnTo>
                  <a:lnTo>
                    <a:pt x="1647" y="2043"/>
                  </a:lnTo>
                  <a:lnTo>
                    <a:pt x="2496" y="2064"/>
                  </a:lnTo>
                  <a:lnTo>
                    <a:pt x="3154" y="2100"/>
                  </a:lnTo>
                  <a:lnTo>
                    <a:pt x="3726" y="2121"/>
                  </a:lnTo>
                  <a:lnTo>
                    <a:pt x="4575" y="2135"/>
                  </a:lnTo>
                  <a:lnTo>
                    <a:pt x="5438" y="2163"/>
                  </a:lnTo>
                  <a:lnTo>
                    <a:pt x="6110" y="2206"/>
                  </a:lnTo>
                  <a:lnTo>
                    <a:pt x="6711" y="2248"/>
                  </a:lnTo>
                  <a:lnTo>
                    <a:pt x="6909" y="2262"/>
                  </a:lnTo>
                  <a:lnTo>
                    <a:pt x="7368" y="2312"/>
                  </a:lnTo>
                  <a:lnTo>
                    <a:pt x="7884" y="2361"/>
                  </a:lnTo>
                  <a:lnTo>
                    <a:pt x="8514" y="2404"/>
                  </a:lnTo>
                  <a:lnTo>
                    <a:pt x="9355" y="2468"/>
                  </a:lnTo>
                  <a:lnTo>
                    <a:pt x="10133" y="2545"/>
                  </a:lnTo>
                  <a:lnTo>
                    <a:pt x="11074" y="2630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2" name="Freeform 60"/>
            <p:cNvSpPr>
              <a:spLocks noEditPoints="1"/>
            </p:cNvSpPr>
            <p:nvPr/>
          </p:nvSpPr>
          <p:spPr bwMode="auto">
            <a:xfrm>
              <a:off x="2543175" y="1811338"/>
              <a:ext cx="2970212" cy="1089025"/>
            </a:xfrm>
            <a:custGeom>
              <a:avLst/>
              <a:gdLst>
                <a:gd name="T0" fmla="*/ 7588 w 7588"/>
                <a:gd name="T1" fmla="*/ 2786 h 2786"/>
                <a:gd name="T2" fmla="*/ 5919 w 7588"/>
                <a:gd name="T3" fmla="*/ 1620 h 2786"/>
                <a:gd name="T4" fmla="*/ 5170 w 7588"/>
                <a:gd name="T5" fmla="*/ 1238 h 2786"/>
                <a:gd name="T6" fmla="*/ 5643 w 7588"/>
                <a:gd name="T7" fmla="*/ 1266 h 2786"/>
                <a:gd name="T8" fmla="*/ 3777 w 7588"/>
                <a:gd name="T9" fmla="*/ 1061 h 2786"/>
                <a:gd name="T10" fmla="*/ 4540 w 7588"/>
                <a:gd name="T11" fmla="*/ 1238 h 2786"/>
                <a:gd name="T12" fmla="*/ 92 w 7588"/>
                <a:gd name="T13" fmla="*/ 177 h 2786"/>
                <a:gd name="T14" fmla="*/ 460 w 7588"/>
                <a:gd name="T15" fmla="*/ 99 h 2786"/>
                <a:gd name="T16" fmla="*/ 835 w 7588"/>
                <a:gd name="T17" fmla="*/ 114 h 2786"/>
                <a:gd name="T18" fmla="*/ 1676 w 7588"/>
                <a:gd name="T19" fmla="*/ 446 h 2786"/>
                <a:gd name="T20" fmla="*/ 411 w 7588"/>
                <a:gd name="T21" fmla="*/ 297 h 2786"/>
                <a:gd name="T22" fmla="*/ 870 w 7588"/>
                <a:gd name="T23" fmla="*/ 255 h 2786"/>
                <a:gd name="T24" fmla="*/ 1634 w 7588"/>
                <a:gd name="T25" fmla="*/ 425 h 2786"/>
                <a:gd name="T26" fmla="*/ 785 w 7588"/>
                <a:gd name="T27" fmla="*/ 411 h 2786"/>
                <a:gd name="T28" fmla="*/ 1224 w 7588"/>
                <a:gd name="T29" fmla="*/ 474 h 2786"/>
                <a:gd name="T30" fmla="*/ 2207 w 7588"/>
                <a:gd name="T31" fmla="*/ 785 h 2786"/>
                <a:gd name="T32" fmla="*/ 1966 w 7588"/>
                <a:gd name="T33" fmla="*/ 764 h 2786"/>
                <a:gd name="T34" fmla="*/ 743 w 7588"/>
                <a:gd name="T35" fmla="*/ 552 h 2786"/>
                <a:gd name="T36" fmla="*/ 1153 w 7588"/>
                <a:gd name="T37" fmla="*/ 609 h 2786"/>
                <a:gd name="T38" fmla="*/ 863 w 7588"/>
                <a:gd name="T39" fmla="*/ 672 h 2786"/>
                <a:gd name="T40" fmla="*/ 1443 w 7588"/>
                <a:gd name="T41" fmla="*/ 757 h 2786"/>
                <a:gd name="T42" fmla="*/ 1924 w 7588"/>
                <a:gd name="T43" fmla="*/ 849 h 2786"/>
                <a:gd name="T44" fmla="*/ 2391 w 7588"/>
                <a:gd name="T45" fmla="*/ 1026 h 2786"/>
                <a:gd name="T46" fmla="*/ 2603 w 7588"/>
                <a:gd name="T47" fmla="*/ 700 h 2786"/>
                <a:gd name="T48" fmla="*/ 2977 w 7588"/>
                <a:gd name="T49" fmla="*/ 729 h 2786"/>
                <a:gd name="T50" fmla="*/ 2963 w 7588"/>
                <a:gd name="T51" fmla="*/ 764 h 2786"/>
                <a:gd name="T52" fmla="*/ 2525 w 7588"/>
                <a:gd name="T53" fmla="*/ 743 h 2786"/>
                <a:gd name="T54" fmla="*/ 2574 w 7588"/>
                <a:gd name="T55" fmla="*/ 771 h 2786"/>
                <a:gd name="T56" fmla="*/ 3027 w 7588"/>
                <a:gd name="T57" fmla="*/ 976 h 2786"/>
                <a:gd name="T58" fmla="*/ 3055 w 7588"/>
                <a:gd name="T59" fmla="*/ 1012 h 2786"/>
                <a:gd name="T60" fmla="*/ 2999 w 7588"/>
                <a:gd name="T61" fmla="*/ 1054 h 2786"/>
                <a:gd name="T62" fmla="*/ 3253 w 7588"/>
                <a:gd name="T63" fmla="*/ 1054 h 2786"/>
                <a:gd name="T64" fmla="*/ 2016 w 7588"/>
                <a:gd name="T65" fmla="*/ 184 h 2786"/>
                <a:gd name="T66" fmla="*/ 2228 w 7588"/>
                <a:gd name="T67" fmla="*/ 163 h 2786"/>
                <a:gd name="T68" fmla="*/ 2497 w 7588"/>
                <a:gd name="T69" fmla="*/ 184 h 2786"/>
                <a:gd name="T70" fmla="*/ 2603 w 7588"/>
                <a:gd name="T71" fmla="*/ 198 h 2786"/>
                <a:gd name="T72" fmla="*/ 3388 w 7588"/>
                <a:gd name="T73" fmla="*/ 552 h 2786"/>
                <a:gd name="T74" fmla="*/ 4774 w 7588"/>
                <a:gd name="T75" fmla="*/ 1026 h 2786"/>
                <a:gd name="T76" fmla="*/ 2270 w 7588"/>
                <a:gd name="T77" fmla="*/ 347 h 2786"/>
                <a:gd name="T78" fmla="*/ 2504 w 7588"/>
                <a:gd name="T79" fmla="*/ 354 h 2786"/>
                <a:gd name="T80" fmla="*/ 2723 w 7588"/>
                <a:gd name="T81" fmla="*/ 389 h 2786"/>
                <a:gd name="T82" fmla="*/ 2511 w 7588"/>
                <a:gd name="T83" fmla="*/ 580 h 2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588" h="2786">
                  <a:moveTo>
                    <a:pt x="6732" y="2687"/>
                  </a:moveTo>
                  <a:lnTo>
                    <a:pt x="7093" y="2730"/>
                  </a:lnTo>
                  <a:lnTo>
                    <a:pt x="7588" y="2786"/>
                  </a:lnTo>
                  <a:moveTo>
                    <a:pt x="5120" y="1528"/>
                  </a:moveTo>
                  <a:lnTo>
                    <a:pt x="5509" y="1584"/>
                  </a:lnTo>
                  <a:lnTo>
                    <a:pt x="5919" y="1620"/>
                  </a:lnTo>
                  <a:lnTo>
                    <a:pt x="6322" y="1648"/>
                  </a:lnTo>
                  <a:lnTo>
                    <a:pt x="6810" y="1683"/>
                  </a:lnTo>
                  <a:moveTo>
                    <a:pt x="5170" y="1238"/>
                  </a:moveTo>
                  <a:lnTo>
                    <a:pt x="5297" y="1238"/>
                  </a:lnTo>
                  <a:lnTo>
                    <a:pt x="5389" y="1231"/>
                  </a:lnTo>
                  <a:moveTo>
                    <a:pt x="5643" y="1266"/>
                  </a:moveTo>
                  <a:lnTo>
                    <a:pt x="5834" y="1273"/>
                  </a:lnTo>
                  <a:lnTo>
                    <a:pt x="5926" y="1280"/>
                  </a:lnTo>
                  <a:moveTo>
                    <a:pt x="3777" y="1061"/>
                  </a:moveTo>
                  <a:lnTo>
                    <a:pt x="3975" y="1118"/>
                  </a:lnTo>
                  <a:lnTo>
                    <a:pt x="4229" y="1174"/>
                  </a:lnTo>
                  <a:lnTo>
                    <a:pt x="4540" y="1238"/>
                  </a:lnTo>
                  <a:lnTo>
                    <a:pt x="4816" y="1280"/>
                  </a:lnTo>
                  <a:moveTo>
                    <a:pt x="0" y="205"/>
                  </a:moveTo>
                  <a:lnTo>
                    <a:pt x="92" y="177"/>
                  </a:lnTo>
                  <a:lnTo>
                    <a:pt x="220" y="135"/>
                  </a:lnTo>
                  <a:lnTo>
                    <a:pt x="326" y="114"/>
                  </a:lnTo>
                  <a:lnTo>
                    <a:pt x="460" y="99"/>
                  </a:lnTo>
                  <a:lnTo>
                    <a:pt x="559" y="85"/>
                  </a:lnTo>
                  <a:lnTo>
                    <a:pt x="693" y="85"/>
                  </a:lnTo>
                  <a:lnTo>
                    <a:pt x="835" y="114"/>
                  </a:lnTo>
                  <a:lnTo>
                    <a:pt x="1040" y="191"/>
                  </a:lnTo>
                  <a:lnTo>
                    <a:pt x="1372" y="312"/>
                  </a:lnTo>
                  <a:lnTo>
                    <a:pt x="1676" y="446"/>
                  </a:lnTo>
                  <a:lnTo>
                    <a:pt x="1952" y="573"/>
                  </a:lnTo>
                  <a:moveTo>
                    <a:pt x="305" y="340"/>
                  </a:moveTo>
                  <a:lnTo>
                    <a:pt x="411" y="297"/>
                  </a:lnTo>
                  <a:lnTo>
                    <a:pt x="545" y="262"/>
                  </a:lnTo>
                  <a:lnTo>
                    <a:pt x="701" y="255"/>
                  </a:lnTo>
                  <a:lnTo>
                    <a:pt x="870" y="255"/>
                  </a:lnTo>
                  <a:lnTo>
                    <a:pt x="1047" y="276"/>
                  </a:lnTo>
                  <a:lnTo>
                    <a:pt x="1302" y="333"/>
                  </a:lnTo>
                  <a:lnTo>
                    <a:pt x="1634" y="425"/>
                  </a:lnTo>
                  <a:moveTo>
                    <a:pt x="616" y="432"/>
                  </a:moveTo>
                  <a:lnTo>
                    <a:pt x="701" y="418"/>
                  </a:lnTo>
                  <a:lnTo>
                    <a:pt x="785" y="411"/>
                  </a:lnTo>
                  <a:lnTo>
                    <a:pt x="913" y="411"/>
                  </a:lnTo>
                  <a:lnTo>
                    <a:pt x="1040" y="432"/>
                  </a:lnTo>
                  <a:lnTo>
                    <a:pt x="1224" y="474"/>
                  </a:lnTo>
                  <a:lnTo>
                    <a:pt x="1429" y="538"/>
                  </a:lnTo>
                  <a:lnTo>
                    <a:pt x="1952" y="693"/>
                  </a:lnTo>
                  <a:lnTo>
                    <a:pt x="2207" y="785"/>
                  </a:lnTo>
                  <a:moveTo>
                    <a:pt x="1804" y="764"/>
                  </a:moveTo>
                  <a:lnTo>
                    <a:pt x="1903" y="764"/>
                  </a:lnTo>
                  <a:moveTo>
                    <a:pt x="1966" y="764"/>
                  </a:moveTo>
                  <a:lnTo>
                    <a:pt x="2058" y="764"/>
                  </a:lnTo>
                  <a:moveTo>
                    <a:pt x="658" y="559"/>
                  </a:moveTo>
                  <a:lnTo>
                    <a:pt x="743" y="552"/>
                  </a:lnTo>
                  <a:lnTo>
                    <a:pt x="821" y="552"/>
                  </a:lnTo>
                  <a:lnTo>
                    <a:pt x="948" y="566"/>
                  </a:lnTo>
                  <a:lnTo>
                    <a:pt x="1153" y="609"/>
                  </a:lnTo>
                  <a:lnTo>
                    <a:pt x="1450" y="693"/>
                  </a:lnTo>
                  <a:lnTo>
                    <a:pt x="1797" y="814"/>
                  </a:lnTo>
                  <a:moveTo>
                    <a:pt x="863" y="672"/>
                  </a:moveTo>
                  <a:lnTo>
                    <a:pt x="1033" y="693"/>
                  </a:lnTo>
                  <a:lnTo>
                    <a:pt x="1259" y="729"/>
                  </a:lnTo>
                  <a:lnTo>
                    <a:pt x="1443" y="757"/>
                  </a:lnTo>
                  <a:lnTo>
                    <a:pt x="1648" y="785"/>
                  </a:lnTo>
                  <a:lnTo>
                    <a:pt x="1797" y="814"/>
                  </a:lnTo>
                  <a:moveTo>
                    <a:pt x="1924" y="849"/>
                  </a:moveTo>
                  <a:lnTo>
                    <a:pt x="2086" y="920"/>
                  </a:lnTo>
                  <a:moveTo>
                    <a:pt x="2207" y="955"/>
                  </a:moveTo>
                  <a:lnTo>
                    <a:pt x="2391" y="1026"/>
                  </a:lnTo>
                  <a:moveTo>
                    <a:pt x="2468" y="708"/>
                  </a:moveTo>
                  <a:lnTo>
                    <a:pt x="2567" y="708"/>
                  </a:lnTo>
                  <a:moveTo>
                    <a:pt x="2603" y="700"/>
                  </a:moveTo>
                  <a:lnTo>
                    <a:pt x="2744" y="693"/>
                  </a:lnTo>
                  <a:moveTo>
                    <a:pt x="2893" y="722"/>
                  </a:moveTo>
                  <a:lnTo>
                    <a:pt x="2977" y="729"/>
                  </a:lnTo>
                  <a:lnTo>
                    <a:pt x="3041" y="729"/>
                  </a:lnTo>
                  <a:moveTo>
                    <a:pt x="2843" y="764"/>
                  </a:moveTo>
                  <a:lnTo>
                    <a:pt x="2963" y="764"/>
                  </a:lnTo>
                  <a:lnTo>
                    <a:pt x="3027" y="771"/>
                  </a:lnTo>
                  <a:moveTo>
                    <a:pt x="2391" y="736"/>
                  </a:moveTo>
                  <a:lnTo>
                    <a:pt x="2525" y="743"/>
                  </a:lnTo>
                  <a:moveTo>
                    <a:pt x="2398" y="771"/>
                  </a:moveTo>
                  <a:lnTo>
                    <a:pt x="2546" y="771"/>
                  </a:lnTo>
                  <a:moveTo>
                    <a:pt x="2574" y="771"/>
                  </a:moveTo>
                  <a:lnTo>
                    <a:pt x="2772" y="771"/>
                  </a:lnTo>
                  <a:moveTo>
                    <a:pt x="2893" y="983"/>
                  </a:moveTo>
                  <a:lnTo>
                    <a:pt x="3027" y="976"/>
                  </a:lnTo>
                  <a:moveTo>
                    <a:pt x="2787" y="1019"/>
                  </a:moveTo>
                  <a:lnTo>
                    <a:pt x="2921" y="1012"/>
                  </a:lnTo>
                  <a:moveTo>
                    <a:pt x="3055" y="1012"/>
                  </a:moveTo>
                  <a:lnTo>
                    <a:pt x="3175" y="1012"/>
                  </a:lnTo>
                  <a:moveTo>
                    <a:pt x="2850" y="1061"/>
                  </a:moveTo>
                  <a:lnTo>
                    <a:pt x="2999" y="1054"/>
                  </a:lnTo>
                  <a:lnTo>
                    <a:pt x="3105" y="1054"/>
                  </a:lnTo>
                  <a:moveTo>
                    <a:pt x="3147" y="1054"/>
                  </a:moveTo>
                  <a:lnTo>
                    <a:pt x="3253" y="1054"/>
                  </a:lnTo>
                  <a:moveTo>
                    <a:pt x="1860" y="198"/>
                  </a:moveTo>
                  <a:lnTo>
                    <a:pt x="1966" y="184"/>
                  </a:lnTo>
                  <a:lnTo>
                    <a:pt x="2016" y="184"/>
                  </a:lnTo>
                  <a:moveTo>
                    <a:pt x="2086" y="170"/>
                  </a:moveTo>
                  <a:lnTo>
                    <a:pt x="2171" y="163"/>
                  </a:lnTo>
                  <a:lnTo>
                    <a:pt x="2228" y="163"/>
                  </a:lnTo>
                  <a:moveTo>
                    <a:pt x="2306" y="156"/>
                  </a:moveTo>
                  <a:lnTo>
                    <a:pt x="2419" y="170"/>
                  </a:lnTo>
                  <a:lnTo>
                    <a:pt x="2497" y="184"/>
                  </a:lnTo>
                  <a:moveTo>
                    <a:pt x="2277" y="0"/>
                  </a:moveTo>
                  <a:lnTo>
                    <a:pt x="2447" y="99"/>
                  </a:lnTo>
                  <a:lnTo>
                    <a:pt x="2603" y="198"/>
                  </a:lnTo>
                  <a:lnTo>
                    <a:pt x="2815" y="304"/>
                  </a:lnTo>
                  <a:lnTo>
                    <a:pt x="3105" y="439"/>
                  </a:lnTo>
                  <a:lnTo>
                    <a:pt x="3388" y="552"/>
                  </a:lnTo>
                  <a:lnTo>
                    <a:pt x="3734" y="672"/>
                  </a:lnTo>
                  <a:lnTo>
                    <a:pt x="4180" y="835"/>
                  </a:lnTo>
                  <a:lnTo>
                    <a:pt x="4774" y="1026"/>
                  </a:lnTo>
                  <a:moveTo>
                    <a:pt x="2122" y="354"/>
                  </a:moveTo>
                  <a:lnTo>
                    <a:pt x="2207" y="347"/>
                  </a:lnTo>
                  <a:lnTo>
                    <a:pt x="2270" y="347"/>
                  </a:lnTo>
                  <a:moveTo>
                    <a:pt x="2362" y="347"/>
                  </a:moveTo>
                  <a:lnTo>
                    <a:pt x="2447" y="354"/>
                  </a:lnTo>
                  <a:lnTo>
                    <a:pt x="2504" y="354"/>
                  </a:lnTo>
                  <a:moveTo>
                    <a:pt x="2589" y="368"/>
                  </a:moveTo>
                  <a:lnTo>
                    <a:pt x="2680" y="382"/>
                  </a:lnTo>
                  <a:lnTo>
                    <a:pt x="2723" y="389"/>
                  </a:lnTo>
                  <a:moveTo>
                    <a:pt x="2787" y="396"/>
                  </a:moveTo>
                  <a:lnTo>
                    <a:pt x="2935" y="425"/>
                  </a:lnTo>
                  <a:moveTo>
                    <a:pt x="2511" y="580"/>
                  </a:moveTo>
                  <a:lnTo>
                    <a:pt x="2589" y="573"/>
                  </a:lnTo>
                  <a:lnTo>
                    <a:pt x="2680" y="573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3" name="Freeform 61"/>
            <p:cNvSpPr>
              <a:spLocks noEditPoints="1"/>
            </p:cNvSpPr>
            <p:nvPr/>
          </p:nvSpPr>
          <p:spPr bwMode="auto">
            <a:xfrm>
              <a:off x="3451225" y="1671638"/>
              <a:ext cx="1287462" cy="560388"/>
            </a:xfrm>
            <a:custGeom>
              <a:avLst/>
              <a:gdLst>
                <a:gd name="T0" fmla="*/ 516 w 3288"/>
                <a:gd name="T1" fmla="*/ 947 h 1435"/>
                <a:gd name="T2" fmla="*/ 679 w 3288"/>
                <a:gd name="T3" fmla="*/ 997 h 1435"/>
                <a:gd name="T4" fmla="*/ 799 w 3288"/>
                <a:gd name="T5" fmla="*/ 1032 h 1435"/>
                <a:gd name="T6" fmla="*/ 969 w 3288"/>
                <a:gd name="T7" fmla="*/ 1089 h 1435"/>
                <a:gd name="T8" fmla="*/ 1053 w 3288"/>
                <a:gd name="T9" fmla="*/ 1117 h 1435"/>
                <a:gd name="T10" fmla="*/ 1202 w 3288"/>
                <a:gd name="T11" fmla="*/ 1167 h 1435"/>
                <a:gd name="T12" fmla="*/ 1386 w 3288"/>
                <a:gd name="T13" fmla="*/ 1237 h 1435"/>
                <a:gd name="T14" fmla="*/ 1541 w 3288"/>
                <a:gd name="T15" fmla="*/ 1287 h 1435"/>
                <a:gd name="T16" fmla="*/ 1704 w 3288"/>
                <a:gd name="T17" fmla="*/ 1350 h 1435"/>
                <a:gd name="T18" fmla="*/ 1888 w 3288"/>
                <a:gd name="T19" fmla="*/ 1407 h 1435"/>
                <a:gd name="T20" fmla="*/ 573 w 3288"/>
                <a:gd name="T21" fmla="*/ 0 h 1435"/>
                <a:gd name="T22" fmla="*/ 834 w 3288"/>
                <a:gd name="T23" fmla="*/ 134 h 1435"/>
                <a:gd name="T24" fmla="*/ 1287 w 3288"/>
                <a:gd name="T25" fmla="*/ 396 h 1435"/>
                <a:gd name="T26" fmla="*/ 1952 w 3288"/>
                <a:gd name="T27" fmla="*/ 721 h 1435"/>
                <a:gd name="T28" fmla="*/ 2531 w 3288"/>
                <a:gd name="T29" fmla="*/ 1018 h 1435"/>
                <a:gd name="T30" fmla="*/ 2758 w 3288"/>
                <a:gd name="T31" fmla="*/ 1131 h 1435"/>
                <a:gd name="T32" fmla="*/ 2984 w 3288"/>
                <a:gd name="T33" fmla="*/ 1237 h 1435"/>
                <a:gd name="T34" fmla="*/ 3196 w 3288"/>
                <a:gd name="T35" fmla="*/ 1329 h 1435"/>
                <a:gd name="T36" fmla="*/ 0 w 3288"/>
                <a:gd name="T37" fmla="*/ 353 h 1435"/>
                <a:gd name="T38" fmla="*/ 262 w 3288"/>
                <a:gd name="T39" fmla="*/ 276 h 1435"/>
                <a:gd name="T40" fmla="*/ 566 w 3288"/>
                <a:gd name="T41" fmla="*/ 212 h 1435"/>
                <a:gd name="T42" fmla="*/ 848 w 3288"/>
                <a:gd name="T43" fmla="*/ 162 h 1435"/>
                <a:gd name="T44" fmla="*/ 827 w 3288"/>
                <a:gd name="T45" fmla="*/ 474 h 1435"/>
                <a:gd name="T46" fmla="*/ 1075 w 3288"/>
                <a:gd name="T47" fmla="*/ 417 h 1435"/>
                <a:gd name="T48" fmla="*/ 240 w 3288"/>
                <a:gd name="T49" fmla="*/ 495 h 1435"/>
                <a:gd name="T50" fmla="*/ 573 w 3288"/>
                <a:gd name="T51" fmla="*/ 375 h 1435"/>
                <a:gd name="T52" fmla="*/ 1053 w 3288"/>
                <a:gd name="T53" fmla="*/ 261 h 1435"/>
                <a:gd name="T54" fmla="*/ 707 w 3288"/>
                <a:gd name="T55" fmla="*/ 650 h 1435"/>
                <a:gd name="T56" fmla="*/ 1004 w 3288"/>
                <a:gd name="T57" fmla="*/ 594 h 1435"/>
                <a:gd name="T58" fmla="*/ 1322 w 3288"/>
                <a:gd name="T59" fmla="*/ 573 h 1435"/>
                <a:gd name="T60" fmla="*/ 1640 w 3288"/>
                <a:gd name="T61" fmla="*/ 622 h 1435"/>
                <a:gd name="T62" fmla="*/ 1541 w 3288"/>
                <a:gd name="T63" fmla="*/ 756 h 1435"/>
                <a:gd name="T64" fmla="*/ 1697 w 3288"/>
                <a:gd name="T65" fmla="*/ 771 h 1435"/>
                <a:gd name="T66" fmla="*/ 1831 w 3288"/>
                <a:gd name="T67" fmla="*/ 785 h 1435"/>
                <a:gd name="T68" fmla="*/ 1930 w 3288"/>
                <a:gd name="T69" fmla="*/ 799 h 1435"/>
                <a:gd name="T70" fmla="*/ 2086 w 3288"/>
                <a:gd name="T71" fmla="*/ 820 h 1435"/>
                <a:gd name="T72" fmla="*/ 983 w 3288"/>
                <a:gd name="T73" fmla="*/ 792 h 1435"/>
                <a:gd name="T74" fmla="*/ 1237 w 3288"/>
                <a:gd name="T75" fmla="*/ 763 h 1435"/>
                <a:gd name="T76" fmla="*/ 1478 w 3288"/>
                <a:gd name="T77" fmla="*/ 799 h 1435"/>
                <a:gd name="T78" fmla="*/ 1838 w 3288"/>
                <a:gd name="T79" fmla="*/ 898 h 1435"/>
                <a:gd name="T80" fmla="*/ 2468 w 3288"/>
                <a:gd name="T81" fmla="*/ 1152 h 1435"/>
                <a:gd name="T82" fmla="*/ 2927 w 3288"/>
                <a:gd name="T83" fmla="*/ 1329 h 1435"/>
                <a:gd name="T84" fmla="*/ 1952 w 3288"/>
                <a:gd name="T85" fmla="*/ 990 h 1435"/>
                <a:gd name="T86" fmla="*/ 2397 w 3288"/>
                <a:gd name="T87" fmla="*/ 1068 h 1435"/>
                <a:gd name="T88" fmla="*/ 2637 w 3288"/>
                <a:gd name="T89" fmla="*/ 1138 h 1435"/>
                <a:gd name="T90" fmla="*/ 1902 w 3288"/>
                <a:gd name="T91" fmla="*/ 1188 h 1435"/>
                <a:gd name="T92" fmla="*/ 2043 w 3288"/>
                <a:gd name="T93" fmla="*/ 1174 h 1435"/>
                <a:gd name="T94" fmla="*/ 2256 w 3288"/>
                <a:gd name="T95" fmla="*/ 1195 h 1435"/>
                <a:gd name="T96" fmla="*/ 2694 w 3288"/>
                <a:gd name="T97" fmla="*/ 1343 h 1435"/>
                <a:gd name="T98" fmla="*/ 2369 w 3288"/>
                <a:gd name="T99" fmla="*/ 700 h 1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288" h="1435">
                  <a:moveTo>
                    <a:pt x="431" y="933"/>
                  </a:moveTo>
                  <a:lnTo>
                    <a:pt x="516" y="947"/>
                  </a:lnTo>
                  <a:lnTo>
                    <a:pt x="594" y="969"/>
                  </a:lnTo>
                  <a:moveTo>
                    <a:pt x="679" y="997"/>
                  </a:moveTo>
                  <a:lnTo>
                    <a:pt x="771" y="1018"/>
                  </a:lnTo>
                  <a:lnTo>
                    <a:pt x="799" y="1032"/>
                  </a:lnTo>
                  <a:moveTo>
                    <a:pt x="863" y="1046"/>
                  </a:moveTo>
                  <a:lnTo>
                    <a:pt x="969" y="1089"/>
                  </a:lnTo>
                  <a:lnTo>
                    <a:pt x="991" y="1096"/>
                  </a:lnTo>
                  <a:moveTo>
                    <a:pt x="1053" y="1117"/>
                  </a:moveTo>
                  <a:lnTo>
                    <a:pt x="1145" y="1152"/>
                  </a:lnTo>
                  <a:lnTo>
                    <a:pt x="1202" y="1167"/>
                  </a:lnTo>
                  <a:moveTo>
                    <a:pt x="1294" y="1195"/>
                  </a:moveTo>
                  <a:lnTo>
                    <a:pt x="1386" y="1237"/>
                  </a:lnTo>
                  <a:lnTo>
                    <a:pt x="1449" y="1258"/>
                  </a:lnTo>
                  <a:moveTo>
                    <a:pt x="1541" y="1287"/>
                  </a:moveTo>
                  <a:lnTo>
                    <a:pt x="1626" y="1322"/>
                  </a:lnTo>
                  <a:lnTo>
                    <a:pt x="1704" y="1350"/>
                  </a:lnTo>
                  <a:moveTo>
                    <a:pt x="1803" y="1379"/>
                  </a:moveTo>
                  <a:lnTo>
                    <a:pt x="1888" y="1407"/>
                  </a:lnTo>
                  <a:lnTo>
                    <a:pt x="1952" y="1435"/>
                  </a:lnTo>
                  <a:moveTo>
                    <a:pt x="573" y="0"/>
                  </a:moveTo>
                  <a:lnTo>
                    <a:pt x="756" y="106"/>
                  </a:lnTo>
                  <a:moveTo>
                    <a:pt x="834" y="134"/>
                  </a:moveTo>
                  <a:lnTo>
                    <a:pt x="1061" y="268"/>
                  </a:lnTo>
                  <a:lnTo>
                    <a:pt x="1287" y="396"/>
                  </a:lnTo>
                  <a:lnTo>
                    <a:pt x="1541" y="516"/>
                  </a:lnTo>
                  <a:lnTo>
                    <a:pt x="1952" y="721"/>
                  </a:lnTo>
                  <a:lnTo>
                    <a:pt x="2284" y="891"/>
                  </a:lnTo>
                  <a:lnTo>
                    <a:pt x="2531" y="1018"/>
                  </a:lnTo>
                  <a:moveTo>
                    <a:pt x="2609" y="1053"/>
                  </a:moveTo>
                  <a:lnTo>
                    <a:pt x="2758" y="1131"/>
                  </a:lnTo>
                  <a:moveTo>
                    <a:pt x="2835" y="1167"/>
                  </a:moveTo>
                  <a:lnTo>
                    <a:pt x="2984" y="1237"/>
                  </a:lnTo>
                  <a:moveTo>
                    <a:pt x="3083" y="1273"/>
                  </a:moveTo>
                  <a:lnTo>
                    <a:pt x="3196" y="1329"/>
                  </a:lnTo>
                  <a:lnTo>
                    <a:pt x="3288" y="1357"/>
                  </a:lnTo>
                  <a:moveTo>
                    <a:pt x="0" y="353"/>
                  </a:moveTo>
                  <a:lnTo>
                    <a:pt x="113" y="318"/>
                  </a:lnTo>
                  <a:lnTo>
                    <a:pt x="262" y="276"/>
                  </a:lnTo>
                  <a:lnTo>
                    <a:pt x="375" y="254"/>
                  </a:lnTo>
                  <a:lnTo>
                    <a:pt x="566" y="212"/>
                  </a:lnTo>
                  <a:lnTo>
                    <a:pt x="721" y="184"/>
                  </a:lnTo>
                  <a:lnTo>
                    <a:pt x="848" y="162"/>
                  </a:lnTo>
                  <a:moveTo>
                    <a:pt x="693" y="516"/>
                  </a:moveTo>
                  <a:lnTo>
                    <a:pt x="827" y="474"/>
                  </a:lnTo>
                  <a:lnTo>
                    <a:pt x="947" y="438"/>
                  </a:lnTo>
                  <a:lnTo>
                    <a:pt x="1075" y="417"/>
                  </a:lnTo>
                  <a:lnTo>
                    <a:pt x="1280" y="389"/>
                  </a:lnTo>
                  <a:moveTo>
                    <a:pt x="240" y="495"/>
                  </a:moveTo>
                  <a:lnTo>
                    <a:pt x="396" y="438"/>
                  </a:lnTo>
                  <a:lnTo>
                    <a:pt x="573" y="375"/>
                  </a:lnTo>
                  <a:lnTo>
                    <a:pt x="764" y="325"/>
                  </a:lnTo>
                  <a:lnTo>
                    <a:pt x="1053" y="261"/>
                  </a:lnTo>
                  <a:moveTo>
                    <a:pt x="580" y="679"/>
                  </a:moveTo>
                  <a:lnTo>
                    <a:pt x="707" y="650"/>
                  </a:lnTo>
                  <a:lnTo>
                    <a:pt x="841" y="622"/>
                  </a:lnTo>
                  <a:lnTo>
                    <a:pt x="1004" y="594"/>
                  </a:lnTo>
                  <a:lnTo>
                    <a:pt x="1188" y="580"/>
                  </a:lnTo>
                  <a:lnTo>
                    <a:pt x="1322" y="573"/>
                  </a:lnTo>
                  <a:lnTo>
                    <a:pt x="1492" y="594"/>
                  </a:lnTo>
                  <a:lnTo>
                    <a:pt x="1640" y="622"/>
                  </a:lnTo>
                  <a:lnTo>
                    <a:pt x="1853" y="672"/>
                  </a:lnTo>
                  <a:moveTo>
                    <a:pt x="1541" y="756"/>
                  </a:moveTo>
                  <a:lnTo>
                    <a:pt x="1647" y="763"/>
                  </a:lnTo>
                  <a:lnTo>
                    <a:pt x="1697" y="771"/>
                  </a:lnTo>
                  <a:moveTo>
                    <a:pt x="1739" y="771"/>
                  </a:moveTo>
                  <a:lnTo>
                    <a:pt x="1831" y="785"/>
                  </a:lnTo>
                  <a:lnTo>
                    <a:pt x="1874" y="785"/>
                  </a:lnTo>
                  <a:moveTo>
                    <a:pt x="1930" y="799"/>
                  </a:moveTo>
                  <a:lnTo>
                    <a:pt x="2022" y="813"/>
                  </a:lnTo>
                  <a:lnTo>
                    <a:pt x="2086" y="820"/>
                  </a:lnTo>
                  <a:moveTo>
                    <a:pt x="877" y="820"/>
                  </a:moveTo>
                  <a:lnTo>
                    <a:pt x="983" y="792"/>
                  </a:lnTo>
                  <a:lnTo>
                    <a:pt x="1117" y="778"/>
                  </a:lnTo>
                  <a:lnTo>
                    <a:pt x="1237" y="763"/>
                  </a:lnTo>
                  <a:lnTo>
                    <a:pt x="1358" y="778"/>
                  </a:lnTo>
                  <a:lnTo>
                    <a:pt x="1478" y="799"/>
                  </a:lnTo>
                  <a:lnTo>
                    <a:pt x="1633" y="834"/>
                  </a:lnTo>
                  <a:lnTo>
                    <a:pt x="1838" y="898"/>
                  </a:lnTo>
                  <a:lnTo>
                    <a:pt x="2107" y="997"/>
                  </a:lnTo>
                  <a:lnTo>
                    <a:pt x="2468" y="1152"/>
                  </a:lnTo>
                  <a:lnTo>
                    <a:pt x="2666" y="1230"/>
                  </a:lnTo>
                  <a:lnTo>
                    <a:pt x="2927" y="1329"/>
                  </a:lnTo>
                  <a:moveTo>
                    <a:pt x="1775" y="990"/>
                  </a:moveTo>
                  <a:lnTo>
                    <a:pt x="1952" y="990"/>
                  </a:lnTo>
                  <a:moveTo>
                    <a:pt x="2291" y="1060"/>
                  </a:moveTo>
                  <a:lnTo>
                    <a:pt x="2397" y="1068"/>
                  </a:lnTo>
                  <a:lnTo>
                    <a:pt x="2503" y="1096"/>
                  </a:lnTo>
                  <a:lnTo>
                    <a:pt x="2637" y="1138"/>
                  </a:lnTo>
                  <a:lnTo>
                    <a:pt x="2800" y="1195"/>
                  </a:lnTo>
                  <a:moveTo>
                    <a:pt x="1902" y="1188"/>
                  </a:moveTo>
                  <a:lnTo>
                    <a:pt x="1959" y="1181"/>
                  </a:lnTo>
                  <a:lnTo>
                    <a:pt x="2043" y="1174"/>
                  </a:lnTo>
                  <a:lnTo>
                    <a:pt x="2135" y="1181"/>
                  </a:lnTo>
                  <a:lnTo>
                    <a:pt x="2256" y="1195"/>
                  </a:lnTo>
                  <a:lnTo>
                    <a:pt x="2411" y="1230"/>
                  </a:lnTo>
                  <a:lnTo>
                    <a:pt x="2694" y="1343"/>
                  </a:lnTo>
                  <a:lnTo>
                    <a:pt x="2814" y="1386"/>
                  </a:lnTo>
                  <a:moveTo>
                    <a:pt x="2369" y="700"/>
                  </a:moveTo>
                  <a:lnTo>
                    <a:pt x="2432" y="735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4" name="Freeform 62"/>
            <p:cNvSpPr>
              <a:spLocks noEditPoints="1"/>
            </p:cNvSpPr>
            <p:nvPr/>
          </p:nvSpPr>
          <p:spPr bwMode="auto">
            <a:xfrm>
              <a:off x="3908425" y="1712913"/>
              <a:ext cx="2111375" cy="777875"/>
            </a:xfrm>
            <a:custGeom>
              <a:avLst/>
              <a:gdLst>
                <a:gd name="T0" fmla="*/ 360 w 5395"/>
                <a:gd name="T1" fmla="*/ 170 h 1994"/>
                <a:gd name="T2" fmla="*/ 205 w 5395"/>
                <a:gd name="T3" fmla="*/ 311 h 1994"/>
                <a:gd name="T4" fmla="*/ 700 w 5395"/>
                <a:gd name="T5" fmla="*/ 219 h 1994"/>
                <a:gd name="T6" fmla="*/ 1301 w 5395"/>
                <a:gd name="T7" fmla="*/ 170 h 1994"/>
                <a:gd name="T8" fmla="*/ 1923 w 5395"/>
                <a:gd name="T9" fmla="*/ 276 h 1994"/>
                <a:gd name="T10" fmla="*/ 2482 w 5395"/>
                <a:gd name="T11" fmla="*/ 488 h 1994"/>
                <a:gd name="T12" fmla="*/ 756 w 5395"/>
                <a:gd name="T13" fmla="*/ 0 h 1994"/>
                <a:gd name="T14" fmla="*/ 1209 w 5395"/>
                <a:gd name="T15" fmla="*/ 42 h 1994"/>
                <a:gd name="T16" fmla="*/ 1895 w 5395"/>
                <a:gd name="T17" fmla="*/ 170 h 1994"/>
                <a:gd name="T18" fmla="*/ 848 w 5395"/>
                <a:gd name="T19" fmla="*/ 396 h 1994"/>
                <a:gd name="T20" fmla="*/ 1166 w 5395"/>
                <a:gd name="T21" fmla="*/ 360 h 1994"/>
                <a:gd name="T22" fmla="*/ 1442 w 5395"/>
                <a:gd name="T23" fmla="*/ 353 h 1994"/>
                <a:gd name="T24" fmla="*/ 1718 w 5395"/>
                <a:gd name="T25" fmla="*/ 410 h 1994"/>
                <a:gd name="T26" fmla="*/ 1973 w 5395"/>
                <a:gd name="T27" fmla="*/ 474 h 1994"/>
                <a:gd name="T28" fmla="*/ 2262 w 5395"/>
                <a:gd name="T29" fmla="*/ 587 h 1994"/>
                <a:gd name="T30" fmla="*/ 2524 w 5395"/>
                <a:gd name="T31" fmla="*/ 693 h 1994"/>
                <a:gd name="T32" fmla="*/ 2779 w 5395"/>
                <a:gd name="T33" fmla="*/ 806 h 1994"/>
                <a:gd name="T34" fmla="*/ 3012 w 5395"/>
                <a:gd name="T35" fmla="*/ 912 h 1994"/>
                <a:gd name="T36" fmla="*/ 884 w 5395"/>
                <a:gd name="T37" fmla="*/ 558 h 1994"/>
                <a:gd name="T38" fmla="*/ 1280 w 5395"/>
                <a:gd name="T39" fmla="*/ 509 h 1994"/>
                <a:gd name="T40" fmla="*/ 1782 w 5395"/>
                <a:gd name="T41" fmla="*/ 544 h 1994"/>
                <a:gd name="T42" fmla="*/ 2312 w 5395"/>
                <a:gd name="T43" fmla="*/ 707 h 1994"/>
                <a:gd name="T44" fmla="*/ 1470 w 5395"/>
                <a:gd name="T45" fmla="*/ 672 h 1994"/>
                <a:gd name="T46" fmla="*/ 1937 w 5395"/>
                <a:gd name="T47" fmla="*/ 728 h 1994"/>
                <a:gd name="T48" fmla="*/ 1760 w 5395"/>
                <a:gd name="T49" fmla="*/ 905 h 1994"/>
                <a:gd name="T50" fmla="*/ 2163 w 5395"/>
                <a:gd name="T51" fmla="*/ 919 h 1994"/>
                <a:gd name="T52" fmla="*/ 2369 w 5395"/>
                <a:gd name="T53" fmla="*/ 912 h 1994"/>
                <a:gd name="T54" fmla="*/ 2552 w 5395"/>
                <a:gd name="T55" fmla="*/ 954 h 1994"/>
                <a:gd name="T56" fmla="*/ 2503 w 5395"/>
                <a:gd name="T57" fmla="*/ 1011 h 1994"/>
                <a:gd name="T58" fmla="*/ 2779 w 5395"/>
                <a:gd name="T59" fmla="*/ 1089 h 1994"/>
                <a:gd name="T60" fmla="*/ 2666 w 5395"/>
                <a:gd name="T61" fmla="*/ 1117 h 1994"/>
                <a:gd name="T62" fmla="*/ 2425 w 5395"/>
                <a:gd name="T63" fmla="*/ 1152 h 1994"/>
                <a:gd name="T64" fmla="*/ 2941 w 5395"/>
                <a:gd name="T65" fmla="*/ 1011 h 1994"/>
                <a:gd name="T66" fmla="*/ 3260 w 5395"/>
                <a:gd name="T67" fmla="*/ 1025 h 1994"/>
                <a:gd name="T68" fmla="*/ 2977 w 5395"/>
                <a:gd name="T69" fmla="*/ 806 h 1994"/>
                <a:gd name="T70" fmla="*/ 3620 w 5395"/>
                <a:gd name="T71" fmla="*/ 1181 h 1994"/>
                <a:gd name="T72" fmla="*/ 3606 w 5395"/>
                <a:gd name="T73" fmla="*/ 1124 h 1994"/>
                <a:gd name="T74" fmla="*/ 4002 w 5395"/>
                <a:gd name="T75" fmla="*/ 1315 h 1994"/>
                <a:gd name="T76" fmla="*/ 4327 w 5395"/>
                <a:gd name="T77" fmla="*/ 1471 h 1994"/>
                <a:gd name="T78" fmla="*/ 4688 w 5395"/>
                <a:gd name="T79" fmla="*/ 1647 h 1994"/>
                <a:gd name="T80" fmla="*/ 4957 w 5395"/>
                <a:gd name="T81" fmla="*/ 1782 h 1994"/>
                <a:gd name="T82" fmla="*/ 5211 w 5395"/>
                <a:gd name="T83" fmla="*/ 1902 h 1994"/>
                <a:gd name="T84" fmla="*/ 4002 w 5395"/>
                <a:gd name="T85" fmla="*/ 1145 h 1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395" h="1994">
                  <a:moveTo>
                    <a:pt x="0" y="205"/>
                  </a:moveTo>
                  <a:lnTo>
                    <a:pt x="176" y="184"/>
                  </a:lnTo>
                  <a:lnTo>
                    <a:pt x="360" y="170"/>
                  </a:lnTo>
                  <a:lnTo>
                    <a:pt x="565" y="155"/>
                  </a:lnTo>
                  <a:lnTo>
                    <a:pt x="565" y="154"/>
                  </a:lnTo>
                  <a:moveTo>
                    <a:pt x="205" y="311"/>
                  </a:moveTo>
                  <a:lnTo>
                    <a:pt x="318" y="283"/>
                  </a:lnTo>
                  <a:lnTo>
                    <a:pt x="473" y="261"/>
                  </a:lnTo>
                  <a:lnTo>
                    <a:pt x="700" y="219"/>
                  </a:lnTo>
                  <a:lnTo>
                    <a:pt x="905" y="184"/>
                  </a:lnTo>
                  <a:lnTo>
                    <a:pt x="1124" y="170"/>
                  </a:lnTo>
                  <a:lnTo>
                    <a:pt x="1301" y="170"/>
                  </a:lnTo>
                  <a:lnTo>
                    <a:pt x="1463" y="191"/>
                  </a:lnTo>
                  <a:lnTo>
                    <a:pt x="1697" y="226"/>
                  </a:lnTo>
                  <a:lnTo>
                    <a:pt x="1923" y="276"/>
                  </a:lnTo>
                  <a:lnTo>
                    <a:pt x="2149" y="360"/>
                  </a:lnTo>
                  <a:lnTo>
                    <a:pt x="2397" y="452"/>
                  </a:lnTo>
                  <a:lnTo>
                    <a:pt x="2482" y="488"/>
                  </a:lnTo>
                  <a:moveTo>
                    <a:pt x="502" y="42"/>
                  </a:moveTo>
                  <a:lnTo>
                    <a:pt x="629" y="14"/>
                  </a:lnTo>
                  <a:lnTo>
                    <a:pt x="756" y="0"/>
                  </a:lnTo>
                  <a:lnTo>
                    <a:pt x="891" y="0"/>
                  </a:lnTo>
                  <a:lnTo>
                    <a:pt x="1032" y="14"/>
                  </a:lnTo>
                  <a:lnTo>
                    <a:pt x="1209" y="42"/>
                  </a:lnTo>
                  <a:lnTo>
                    <a:pt x="1400" y="78"/>
                  </a:lnTo>
                  <a:lnTo>
                    <a:pt x="1654" y="127"/>
                  </a:lnTo>
                  <a:lnTo>
                    <a:pt x="1895" y="170"/>
                  </a:lnTo>
                  <a:moveTo>
                    <a:pt x="643" y="445"/>
                  </a:moveTo>
                  <a:lnTo>
                    <a:pt x="749" y="417"/>
                  </a:lnTo>
                  <a:lnTo>
                    <a:pt x="848" y="396"/>
                  </a:lnTo>
                  <a:moveTo>
                    <a:pt x="975" y="382"/>
                  </a:moveTo>
                  <a:lnTo>
                    <a:pt x="1053" y="375"/>
                  </a:lnTo>
                  <a:lnTo>
                    <a:pt x="1166" y="360"/>
                  </a:lnTo>
                  <a:moveTo>
                    <a:pt x="1265" y="346"/>
                  </a:moveTo>
                  <a:lnTo>
                    <a:pt x="1357" y="346"/>
                  </a:lnTo>
                  <a:lnTo>
                    <a:pt x="1442" y="353"/>
                  </a:lnTo>
                  <a:moveTo>
                    <a:pt x="1520" y="360"/>
                  </a:moveTo>
                  <a:lnTo>
                    <a:pt x="1633" y="382"/>
                  </a:lnTo>
                  <a:lnTo>
                    <a:pt x="1718" y="410"/>
                  </a:lnTo>
                  <a:moveTo>
                    <a:pt x="1803" y="424"/>
                  </a:moveTo>
                  <a:lnTo>
                    <a:pt x="1874" y="445"/>
                  </a:lnTo>
                  <a:lnTo>
                    <a:pt x="1973" y="474"/>
                  </a:lnTo>
                  <a:moveTo>
                    <a:pt x="2079" y="509"/>
                  </a:moveTo>
                  <a:lnTo>
                    <a:pt x="2178" y="544"/>
                  </a:lnTo>
                  <a:lnTo>
                    <a:pt x="2262" y="587"/>
                  </a:lnTo>
                  <a:moveTo>
                    <a:pt x="2340" y="608"/>
                  </a:moveTo>
                  <a:lnTo>
                    <a:pt x="2439" y="650"/>
                  </a:lnTo>
                  <a:lnTo>
                    <a:pt x="2524" y="693"/>
                  </a:lnTo>
                  <a:moveTo>
                    <a:pt x="2616" y="728"/>
                  </a:moveTo>
                  <a:lnTo>
                    <a:pt x="2715" y="778"/>
                  </a:lnTo>
                  <a:lnTo>
                    <a:pt x="2779" y="806"/>
                  </a:lnTo>
                  <a:moveTo>
                    <a:pt x="2849" y="834"/>
                  </a:moveTo>
                  <a:lnTo>
                    <a:pt x="2948" y="884"/>
                  </a:lnTo>
                  <a:lnTo>
                    <a:pt x="3012" y="912"/>
                  </a:lnTo>
                  <a:lnTo>
                    <a:pt x="3069" y="940"/>
                  </a:lnTo>
                  <a:moveTo>
                    <a:pt x="763" y="580"/>
                  </a:moveTo>
                  <a:lnTo>
                    <a:pt x="884" y="558"/>
                  </a:lnTo>
                  <a:lnTo>
                    <a:pt x="990" y="537"/>
                  </a:lnTo>
                  <a:lnTo>
                    <a:pt x="1138" y="516"/>
                  </a:lnTo>
                  <a:lnTo>
                    <a:pt x="1280" y="509"/>
                  </a:lnTo>
                  <a:lnTo>
                    <a:pt x="1421" y="509"/>
                  </a:lnTo>
                  <a:lnTo>
                    <a:pt x="1584" y="516"/>
                  </a:lnTo>
                  <a:lnTo>
                    <a:pt x="1782" y="544"/>
                  </a:lnTo>
                  <a:lnTo>
                    <a:pt x="1980" y="594"/>
                  </a:lnTo>
                  <a:lnTo>
                    <a:pt x="2199" y="665"/>
                  </a:lnTo>
                  <a:lnTo>
                    <a:pt x="2312" y="707"/>
                  </a:lnTo>
                  <a:moveTo>
                    <a:pt x="1251" y="686"/>
                  </a:moveTo>
                  <a:lnTo>
                    <a:pt x="1329" y="679"/>
                  </a:lnTo>
                  <a:lnTo>
                    <a:pt x="1470" y="672"/>
                  </a:lnTo>
                  <a:lnTo>
                    <a:pt x="1612" y="679"/>
                  </a:lnTo>
                  <a:lnTo>
                    <a:pt x="1782" y="693"/>
                  </a:lnTo>
                  <a:lnTo>
                    <a:pt x="1937" y="728"/>
                  </a:lnTo>
                  <a:lnTo>
                    <a:pt x="2093" y="778"/>
                  </a:lnTo>
                  <a:lnTo>
                    <a:pt x="2305" y="863"/>
                  </a:lnTo>
                  <a:moveTo>
                    <a:pt x="1760" y="905"/>
                  </a:moveTo>
                  <a:lnTo>
                    <a:pt x="1944" y="863"/>
                  </a:lnTo>
                  <a:lnTo>
                    <a:pt x="2227" y="834"/>
                  </a:lnTo>
                  <a:moveTo>
                    <a:pt x="2163" y="919"/>
                  </a:moveTo>
                  <a:lnTo>
                    <a:pt x="2312" y="933"/>
                  </a:lnTo>
                  <a:lnTo>
                    <a:pt x="2347" y="940"/>
                  </a:lnTo>
                  <a:moveTo>
                    <a:pt x="2369" y="912"/>
                  </a:moveTo>
                  <a:lnTo>
                    <a:pt x="2460" y="919"/>
                  </a:lnTo>
                  <a:lnTo>
                    <a:pt x="2510" y="926"/>
                  </a:lnTo>
                  <a:moveTo>
                    <a:pt x="2552" y="954"/>
                  </a:moveTo>
                  <a:lnTo>
                    <a:pt x="2687" y="962"/>
                  </a:lnTo>
                  <a:moveTo>
                    <a:pt x="2312" y="997"/>
                  </a:moveTo>
                  <a:lnTo>
                    <a:pt x="2503" y="1011"/>
                  </a:lnTo>
                  <a:lnTo>
                    <a:pt x="2779" y="1011"/>
                  </a:lnTo>
                  <a:moveTo>
                    <a:pt x="2220" y="1089"/>
                  </a:moveTo>
                  <a:lnTo>
                    <a:pt x="2779" y="1089"/>
                  </a:lnTo>
                  <a:lnTo>
                    <a:pt x="2913" y="1082"/>
                  </a:lnTo>
                  <a:moveTo>
                    <a:pt x="2482" y="1117"/>
                  </a:moveTo>
                  <a:lnTo>
                    <a:pt x="2666" y="1117"/>
                  </a:lnTo>
                  <a:moveTo>
                    <a:pt x="2736" y="1117"/>
                  </a:moveTo>
                  <a:lnTo>
                    <a:pt x="2842" y="1117"/>
                  </a:lnTo>
                  <a:moveTo>
                    <a:pt x="2425" y="1152"/>
                  </a:moveTo>
                  <a:lnTo>
                    <a:pt x="2673" y="1152"/>
                  </a:lnTo>
                  <a:moveTo>
                    <a:pt x="2835" y="1011"/>
                  </a:moveTo>
                  <a:lnTo>
                    <a:pt x="2941" y="1011"/>
                  </a:lnTo>
                  <a:moveTo>
                    <a:pt x="3062" y="1018"/>
                  </a:moveTo>
                  <a:lnTo>
                    <a:pt x="3182" y="1018"/>
                  </a:lnTo>
                  <a:lnTo>
                    <a:pt x="3260" y="1025"/>
                  </a:lnTo>
                  <a:moveTo>
                    <a:pt x="2991" y="969"/>
                  </a:moveTo>
                  <a:lnTo>
                    <a:pt x="3196" y="969"/>
                  </a:lnTo>
                  <a:moveTo>
                    <a:pt x="2977" y="806"/>
                  </a:moveTo>
                  <a:lnTo>
                    <a:pt x="3161" y="905"/>
                  </a:lnTo>
                  <a:lnTo>
                    <a:pt x="3309" y="983"/>
                  </a:lnTo>
                  <a:moveTo>
                    <a:pt x="3620" y="1181"/>
                  </a:moveTo>
                  <a:lnTo>
                    <a:pt x="3684" y="1181"/>
                  </a:lnTo>
                  <a:moveTo>
                    <a:pt x="3429" y="1032"/>
                  </a:moveTo>
                  <a:lnTo>
                    <a:pt x="3606" y="1124"/>
                  </a:lnTo>
                  <a:lnTo>
                    <a:pt x="3769" y="1202"/>
                  </a:lnTo>
                  <a:moveTo>
                    <a:pt x="3882" y="1258"/>
                  </a:moveTo>
                  <a:lnTo>
                    <a:pt x="4002" y="1315"/>
                  </a:lnTo>
                  <a:lnTo>
                    <a:pt x="4080" y="1350"/>
                  </a:lnTo>
                  <a:moveTo>
                    <a:pt x="4200" y="1400"/>
                  </a:moveTo>
                  <a:lnTo>
                    <a:pt x="4327" y="1471"/>
                  </a:lnTo>
                  <a:lnTo>
                    <a:pt x="4398" y="1513"/>
                  </a:lnTo>
                  <a:moveTo>
                    <a:pt x="4504" y="1548"/>
                  </a:moveTo>
                  <a:lnTo>
                    <a:pt x="4688" y="1647"/>
                  </a:lnTo>
                  <a:moveTo>
                    <a:pt x="4744" y="1683"/>
                  </a:moveTo>
                  <a:lnTo>
                    <a:pt x="4886" y="1753"/>
                  </a:lnTo>
                  <a:moveTo>
                    <a:pt x="4957" y="1782"/>
                  </a:moveTo>
                  <a:lnTo>
                    <a:pt x="5084" y="1845"/>
                  </a:lnTo>
                  <a:lnTo>
                    <a:pt x="5140" y="1881"/>
                  </a:lnTo>
                  <a:moveTo>
                    <a:pt x="5211" y="1902"/>
                  </a:moveTo>
                  <a:lnTo>
                    <a:pt x="5395" y="1994"/>
                  </a:lnTo>
                  <a:moveTo>
                    <a:pt x="3903" y="1138"/>
                  </a:moveTo>
                  <a:lnTo>
                    <a:pt x="4002" y="1145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5" name="Freeform 63"/>
            <p:cNvSpPr>
              <a:spLocks noEditPoints="1"/>
            </p:cNvSpPr>
            <p:nvPr/>
          </p:nvSpPr>
          <p:spPr bwMode="auto">
            <a:xfrm>
              <a:off x="4013200" y="1336676"/>
              <a:ext cx="3733800" cy="1209675"/>
            </a:xfrm>
            <a:custGeom>
              <a:avLst/>
              <a:gdLst>
                <a:gd name="T0" fmla="*/ 57 w 9540"/>
                <a:gd name="T1" fmla="*/ 163 h 3097"/>
                <a:gd name="T2" fmla="*/ 425 w 9540"/>
                <a:gd name="T3" fmla="*/ 530 h 3097"/>
                <a:gd name="T4" fmla="*/ 1287 w 9540"/>
                <a:gd name="T5" fmla="*/ 1004 h 3097"/>
                <a:gd name="T6" fmla="*/ 2383 w 9540"/>
                <a:gd name="T7" fmla="*/ 1471 h 3097"/>
                <a:gd name="T8" fmla="*/ 3501 w 9540"/>
                <a:gd name="T9" fmla="*/ 1966 h 3097"/>
                <a:gd name="T10" fmla="*/ 4682 w 9540"/>
                <a:gd name="T11" fmla="*/ 2475 h 3097"/>
                <a:gd name="T12" fmla="*/ 5134 w 9540"/>
                <a:gd name="T13" fmla="*/ 2708 h 3097"/>
                <a:gd name="T14" fmla="*/ 5806 w 9540"/>
                <a:gd name="T15" fmla="*/ 2963 h 3097"/>
                <a:gd name="T16" fmla="*/ 6053 w 9540"/>
                <a:gd name="T17" fmla="*/ 2991 h 3097"/>
                <a:gd name="T18" fmla="*/ 6478 w 9540"/>
                <a:gd name="T19" fmla="*/ 2956 h 3097"/>
                <a:gd name="T20" fmla="*/ 6449 w 9540"/>
                <a:gd name="T21" fmla="*/ 2998 h 3097"/>
                <a:gd name="T22" fmla="*/ 6555 w 9540"/>
                <a:gd name="T23" fmla="*/ 2645 h 3097"/>
                <a:gd name="T24" fmla="*/ 7171 w 9540"/>
                <a:gd name="T25" fmla="*/ 2793 h 3097"/>
                <a:gd name="T26" fmla="*/ 7482 w 9540"/>
                <a:gd name="T27" fmla="*/ 2822 h 3097"/>
                <a:gd name="T28" fmla="*/ 7100 w 9540"/>
                <a:gd name="T29" fmla="*/ 2899 h 3097"/>
                <a:gd name="T30" fmla="*/ 7786 w 9540"/>
                <a:gd name="T31" fmla="*/ 2836 h 3097"/>
                <a:gd name="T32" fmla="*/ 8161 w 9540"/>
                <a:gd name="T33" fmla="*/ 2864 h 3097"/>
                <a:gd name="T34" fmla="*/ 7807 w 9540"/>
                <a:gd name="T35" fmla="*/ 2645 h 3097"/>
                <a:gd name="T36" fmla="*/ 8267 w 9540"/>
                <a:gd name="T37" fmla="*/ 2616 h 3097"/>
                <a:gd name="T38" fmla="*/ 7977 w 9540"/>
                <a:gd name="T39" fmla="*/ 2539 h 3097"/>
                <a:gd name="T40" fmla="*/ 8224 w 9540"/>
                <a:gd name="T41" fmla="*/ 2765 h 3097"/>
                <a:gd name="T42" fmla="*/ 8776 w 9540"/>
                <a:gd name="T43" fmla="*/ 2793 h 3097"/>
                <a:gd name="T44" fmla="*/ 9540 w 9540"/>
                <a:gd name="T45" fmla="*/ 2786 h 3097"/>
                <a:gd name="T46" fmla="*/ 2992 w 9540"/>
                <a:gd name="T47" fmla="*/ 2327 h 3097"/>
                <a:gd name="T48" fmla="*/ 1804 w 9540"/>
                <a:gd name="T49" fmla="*/ 2143 h 3097"/>
                <a:gd name="T50" fmla="*/ 2320 w 9540"/>
                <a:gd name="T51" fmla="*/ 2206 h 3097"/>
                <a:gd name="T52" fmla="*/ 3062 w 9540"/>
                <a:gd name="T53" fmla="*/ 2468 h 3097"/>
                <a:gd name="T54" fmla="*/ 3670 w 9540"/>
                <a:gd name="T55" fmla="*/ 2708 h 3097"/>
                <a:gd name="T56" fmla="*/ 2129 w 9540"/>
                <a:gd name="T57" fmla="*/ 1931 h 3097"/>
                <a:gd name="T58" fmla="*/ 198 w 9540"/>
                <a:gd name="T59" fmla="*/ 120 h 3097"/>
                <a:gd name="T60" fmla="*/ 241 w 9540"/>
                <a:gd name="T61" fmla="*/ 368 h 3097"/>
                <a:gd name="T62" fmla="*/ 821 w 9540"/>
                <a:gd name="T63" fmla="*/ 120 h 3097"/>
                <a:gd name="T64" fmla="*/ 531 w 9540"/>
                <a:gd name="T65" fmla="*/ 453 h 3097"/>
                <a:gd name="T66" fmla="*/ 750 w 9540"/>
                <a:gd name="T67" fmla="*/ 354 h 3097"/>
                <a:gd name="T68" fmla="*/ 1040 w 9540"/>
                <a:gd name="T69" fmla="*/ 191 h 3097"/>
                <a:gd name="T70" fmla="*/ 1259 w 9540"/>
                <a:gd name="T71" fmla="*/ 57 h 3097"/>
                <a:gd name="T72" fmla="*/ 1351 w 9540"/>
                <a:gd name="T73" fmla="*/ 191 h 3097"/>
                <a:gd name="T74" fmla="*/ 1563 w 9540"/>
                <a:gd name="T75" fmla="*/ 693 h 3097"/>
                <a:gd name="T76" fmla="*/ 1789 w 9540"/>
                <a:gd name="T77" fmla="*/ 941 h 3097"/>
                <a:gd name="T78" fmla="*/ 870 w 9540"/>
                <a:gd name="T79" fmla="*/ 750 h 3097"/>
                <a:gd name="T80" fmla="*/ 1422 w 9540"/>
                <a:gd name="T81" fmla="*/ 629 h 3097"/>
                <a:gd name="T82" fmla="*/ 1613 w 9540"/>
                <a:gd name="T83" fmla="*/ 813 h 3097"/>
                <a:gd name="T84" fmla="*/ 1740 w 9540"/>
                <a:gd name="T85" fmla="*/ 948 h 30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540" h="3097">
                  <a:moveTo>
                    <a:pt x="0" y="0"/>
                  </a:moveTo>
                  <a:lnTo>
                    <a:pt x="22" y="85"/>
                  </a:lnTo>
                  <a:lnTo>
                    <a:pt x="57" y="163"/>
                  </a:lnTo>
                  <a:lnTo>
                    <a:pt x="156" y="276"/>
                  </a:lnTo>
                  <a:lnTo>
                    <a:pt x="269" y="396"/>
                  </a:lnTo>
                  <a:lnTo>
                    <a:pt x="425" y="530"/>
                  </a:lnTo>
                  <a:lnTo>
                    <a:pt x="573" y="637"/>
                  </a:lnTo>
                  <a:lnTo>
                    <a:pt x="764" y="743"/>
                  </a:lnTo>
                  <a:lnTo>
                    <a:pt x="1287" y="1004"/>
                  </a:lnTo>
                  <a:lnTo>
                    <a:pt x="1641" y="1139"/>
                  </a:lnTo>
                  <a:lnTo>
                    <a:pt x="1994" y="1287"/>
                  </a:lnTo>
                  <a:lnTo>
                    <a:pt x="2383" y="1471"/>
                  </a:lnTo>
                  <a:lnTo>
                    <a:pt x="2801" y="1648"/>
                  </a:lnTo>
                  <a:lnTo>
                    <a:pt x="3175" y="1825"/>
                  </a:lnTo>
                  <a:lnTo>
                    <a:pt x="3501" y="1966"/>
                  </a:lnTo>
                  <a:lnTo>
                    <a:pt x="4137" y="2213"/>
                  </a:lnTo>
                  <a:lnTo>
                    <a:pt x="4575" y="2426"/>
                  </a:lnTo>
                  <a:lnTo>
                    <a:pt x="4682" y="2475"/>
                  </a:lnTo>
                  <a:moveTo>
                    <a:pt x="4703" y="2510"/>
                  </a:moveTo>
                  <a:lnTo>
                    <a:pt x="4908" y="2609"/>
                  </a:lnTo>
                  <a:lnTo>
                    <a:pt x="5134" y="2708"/>
                  </a:lnTo>
                  <a:lnTo>
                    <a:pt x="5368" y="2793"/>
                  </a:lnTo>
                  <a:lnTo>
                    <a:pt x="5594" y="2885"/>
                  </a:lnTo>
                  <a:lnTo>
                    <a:pt x="5806" y="2963"/>
                  </a:lnTo>
                  <a:lnTo>
                    <a:pt x="6053" y="3041"/>
                  </a:lnTo>
                  <a:lnTo>
                    <a:pt x="6237" y="3097"/>
                  </a:lnTo>
                  <a:moveTo>
                    <a:pt x="6053" y="2991"/>
                  </a:moveTo>
                  <a:lnTo>
                    <a:pt x="6181" y="2998"/>
                  </a:lnTo>
                  <a:lnTo>
                    <a:pt x="6322" y="2998"/>
                  </a:lnTo>
                  <a:moveTo>
                    <a:pt x="6478" y="2956"/>
                  </a:moveTo>
                  <a:lnTo>
                    <a:pt x="6683" y="2956"/>
                  </a:lnTo>
                  <a:lnTo>
                    <a:pt x="6775" y="2963"/>
                  </a:lnTo>
                  <a:moveTo>
                    <a:pt x="6449" y="2998"/>
                  </a:moveTo>
                  <a:lnTo>
                    <a:pt x="6626" y="3005"/>
                  </a:lnTo>
                  <a:lnTo>
                    <a:pt x="6782" y="3005"/>
                  </a:lnTo>
                  <a:moveTo>
                    <a:pt x="6555" y="2645"/>
                  </a:moveTo>
                  <a:lnTo>
                    <a:pt x="6810" y="2645"/>
                  </a:lnTo>
                  <a:moveTo>
                    <a:pt x="7022" y="2800"/>
                  </a:moveTo>
                  <a:lnTo>
                    <a:pt x="7171" y="2793"/>
                  </a:lnTo>
                  <a:moveTo>
                    <a:pt x="7298" y="2786"/>
                  </a:moveTo>
                  <a:lnTo>
                    <a:pt x="7482" y="2772"/>
                  </a:lnTo>
                  <a:moveTo>
                    <a:pt x="7482" y="2822"/>
                  </a:moveTo>
                  <a:lnTo>
                    <a:pt x="7560" y="2829"/>
                  </a:lnTo>
                  <a:lnTo>
                    <a:pt x="7652" y="2829"/>
                  </a:lnTo>
                  <a:moveTo>
                    <a:pt x="7100" y="2899"/>
                  </a:moveTo>
                  <a:lnTo>
                    <a:pt x="7291" y="2892"/>
                  </a:lnTo>
                  <a:lnTo>
                    <a:pt x="7383" y="2885"/>
                  </a:lnTo>
                  <a:moveTo>
                    <a:pt x="7786" y="2836"/>
                  </a:moveTo>
                  <a:lnTo>
                    <a:pt x="7956" y="2836"/>
                  </a:lnTo>
                  <a:moveTo>
                    <a:pt x="7998" y="2871"/>
                  </a:moveTo>
                  <a:lnTo>
                    <a:pt x="8161" y="2864"/>
                  </a:lnTo>
                  <a:lnTo>
                    <a:pt x="8316" y="2850"/>
                  </a:lnTo>
                  <a:lnTo>
                    <a:pt x="8380" y="2843"/>
                  </a:lnTo>
                  <a:moveTo>
                    <a:pt x="7807" y="2645"/>
                  </a:moveTo>
                  <a:lnTo>
                    <a:pt x="7956" y="2645"/>
                  </a:lnTo>
                  <a:lnTo>
                    <a:pt x="8118" y="2631"/>
                  </a:lnTo>
                  <a:lnTo>
                    <a:pt x="8267" y="2616"/>
                  </a:lnTo>
                  <a:moveTo>
                    <a:pt x="8104" y="2588"/>
                  </a:moveTo>
                  <a:lnTo>
                    <a:pt x="8246" y="2581"/>
                  </a:lnTo>
                  <a:moveTo>
                    <a:pt x="7977" y="2539"/>
                  </a:moveTo>
                  <a:lnTo>
                    <a:pt x="8168" y="2539"/>
                  </a:lnTo>
                  <a:moveTo>
                    <a:pt x="8090" y="2758"/>
                  </a:moveTo>
                  <a:lnTo>
                    <a:pt x="8224" y="2765"/>
                  </a:lnTo>
                  <a:lnTo>
                    <a:pt x="8359" y="2779"/>
                  </a:lnTo>
                  <a:lnTo>
                    <a:pt x="8557" y="2793"/>
                  </a:lnTo>
                  <a:lnTo>
                    <a:pt x="8776" y="2793"/>
                  </a:lnTo>
                  <a:lnTo>
                    <a:pt x="9030" y="2800"/>
                  </a:lnTo>
                  <a:lnTo>
                    <a:pt x="9292" y="2793"/>
                  </a:lnTo>
                  <a:lnTo>
                    <a:pt x="9540" y="2786"/>
                  </a:lnTo>
                  <a:moveTo>
                    <a:pt x="2532" y="2107"/>
                  </a:moveTo>
                  <a:lnTo>
                    <a:pt x="2737" y="2199"/>
                  </a:lnTo>
                  <a:lnTo>
                    <a:pt x="2992" y="2327"/>
                  </a:lnTo>
                  <a:lnTo>
                    <a:pt x="3260" y="2454"/>
                  </a:lnTo>
                  <a:lnTo>
                    <a:pt x="3607" y="2638"/>
                  </a:lnTo>
                  <a:moveTo>
                    <a:pt x="1804" y="2143"/>
                  </a:moveTo>
                  <a:lnTo>
                    <a:pt x="1938" y="2143"/>
                  </a:lnTo>
                  <a:lnTo>
                    <a:pt x="2101" y="2164"/>
                  </a:lnTo>
                  <a:lnTo>
                    <a:pt x="2320" y="2206"/>
                  </a:lnTo>
                  <a:lnTo>
                    <a:pt x="2567" y="2263"/>
                  </a:lnTo>
                  <a:lnTo>
                    <a:pt x="2836" y="2362"/>
                  </a:lnTo>
                  <a:lnTo>
                    <a:pt x="3062" y="2468"/>
                  </a:lnTo>
                  <a:lnTo>
                    <a:pt x="3274" y="2553"/>
                  </a:lnTo>
                  <a:lnTo>
                    <a:pt x="3465" y="2638"/>
                  </a:lnTo>
                  <a:lnTo>
                    <a:pt x="3670" y="2708"/>
                  </a:lnTo>
                  <a:lnTo>
                    <a:pt x="3868" y="2751"/>
                  </a:lnTo>
                  <a:lnTo>
                    <a:pt x="3946" y="2772"/>
                  </a:lnTo>
                  <a:moveTo>
                    <a:pt x="2129" y="1931"/>
                  </a:moveTo>
                  <a:lnTo>
                    <a:pt x="2433" y="1931"/>
                  </a:lnTo>
                  <a:moveTo>
                    <a:pt x="57" y="163"/>
                  </a:moveTo>
                  <a:lnTo>
                    <a:pt x="198" y="120"/>
                  </a:lnTo>
                  <a:lnTo>
                    <a:pt x="319" y="64"/>
                  </a:lnTo>
                  <a:lnTo>
                    <a:pt x="439" y="0"/>
                  </a:lnTo>
                  <a:moveTo>
                    <a:pt x="241" y="368"/>
                  </a:moveTo>
                  <a:lnTo>
                    <a:pt x="432" y="304"/>
                  </a:lnTo>
                  <a:lnTo>
                    <a:pt x="623" y="219"/>
                  </a:lnTo>
                  <a:lnTo>
                    <a:pt x="821" y="120"/>
                  </a:lnTo>
                  <a:lnTo>
                    <a:pt x="1026" y="0"/>
                  </a:lnTo>
                  <a:moveTo>
                    <a:pt x="439" y="481"/>
                  </a:moveTo>
                  <a:lnTo>
                    <a:pt x="531" y="453"/>
                  </a:lnTo>
                  <a:lnTo>
                    <a:pt x="594" y="424"/>
                  </a:lnTo>
                  <a:moveTo>
                    <a:pt x="672" y="389"/>
                  </a:moveTo>
                  <a:lnTo>
                    <a:pt x="750" y="354"/>
                  </a:lnTo>
                  <a:lnTo>
                    <a:pt x="835" y="304"/>
                  </a:lnTo>
                  <a:moveTo>
                    <a:pt x="927" y="255"/>
                  </a:moveTo>
                  <a:lnTo>
                    <a:pt x="1040" y="191"/>
                  </a:lnTo>
                  <a:lnTo>
                    <a:pt x="1103" y="163"/>
                  </a:lnTo>
                  <a:moveTo>
                    <a:pt x="1174" y="113"/>
                  </a:moveTo>
                  <a:lnTo>
                    <a:pt x="1259" y="57"/>
                  </a:lnTo>
                  <a:lnTo>
                    <a:pt x="1301" y="14"/>
                  </a:lnTo>
                  <a:moveTo>
                    <a:pt x="1287" y="50"/>
                  </a:moveTo>
                  <a:lnTo>
                    <a:pt x="1351" y="191"/>
                  </a:lnTo>
                  <a:lnTo>
                    <a:pt x="1429" y="410"/>
                  </a:lnTo>
                  <a:lnTo>
                    <a:pt x="1485" y="566"/>
                  </a:lnTo>
                  <a:lnTo>
                    <a:pt x="1563" y="693"/>
                  </a:lnTo>
                  <a:lnTo>
                    <a:pt x="1620" y="778"/>
                  </a:lnTo>
                  <a:lnTo>
                    <a:pt x="1712" y="870"/>
                  </a:lnTo>
                  <a:lnTo>
                    <a:pt x="1789" y="941"/>
                  </a:lnTo>
                  <a:lnTo>
                    <a:pt x="1895" y="1025"/>
                  </a:lnTo>
                  <a:lnTo>
                    <a:pt x="2002" y="1103"/>
                  </a:lnTo>
                  <a:moveTo>
                    <a:pt x="870" y="750"/>
                  </a:moveTo>
                  <a:lnTo>
                    <a:pt x="1068" y="707"/>
                  </a:lnTo>
                  <a:lnTo>
                    <a:pt x="1231" y="672"/>
                  </a:lnTo>
                  <a:lnTo>
                    <a:pt x="1422" y="629"/>
                  </a:lnTo>
                  <a:moveTo>
                    <a:pt x="1111" y="856"/>
                  </a:moveTo>
                  <a:lnTo>
                    <a:pt x="1337" y="835"/>
                  </a:lnTo>
                  <a:lnTo>
                    <a:pt x="1613" y="813"/>
                  </a:lnTo>
                  <a:moveTo>
                    <a:pt x="1294" y="962"/>
                  </a:moveTo>
                  <a:lnTo>
                    <a:pt x="1492" y="955"/>
                  </a:lnTo>
                  <a:lnTo>
                    <a:pt x="1740" y="948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6" name="Freeform 64"/>
            <p:cNvSpPr>
              <a:spLocks noEditPoints="1"/>
            </p:cNvSpPr>
            <p:nvPr/>
          </p:nvSpPr>
          <p:spPr bwMode="auto">
            <a:xfrm>
              <a:off x="4530725" y="1336676"/>
              <a:ext cx="1654175" cy="485775"/>
            </a:xfrm>
            <a:custGeom>
              <a:avLst/>
              <a:gdLst>
                <a:gd name="T0" fmla="*/ 954 w 4228"/>
                <a:gd name="T1" fmla="*/ 743 h 1245"/>
                <a:gd name="T2" fmla="*/ 176 w 4228"/>
                <a:gd name="T3" fmla="*/ 64 h 1245"/>
                <a:gd name="T4" fmla="*/ 374 w 4228"/>
                <a:gd name="T5" fmla="*/ 43 h 1245"/>
                <a:gd name="T6" fmla="*/ 297 w 4228"/>
                <a:gd name="T7" fmla="*/ 269 h 1245"/>
                <a:gd name="T8" fmla="*/ 785 w 4228"/>
                <a:gd name="T9" fmla="*/ 0 h 1245"/>
                <a:gd name="T10" fmla="*/ 445 w 4228"/>
                <a:gd name="T11" fmla="*/ 120 h 1245"/>
                <a:gd name="T12" fmla="*/ 785 w 4228"/>
                <a:gd name="T13" fmla="*/ 106 h 1245"/>
                <a:gd name="T14" fmla="*/ 813 w 4228"/>
                <a:gd name="T15" fmla="*/ 255 h 1245"/>
                <a:gd name="T16" fmla="*/ 1110 w 4228"/>
                <a:gd name="T17" fmla="*/ 297 h 1245"/>
                <a:gd name="T18" fmla="*/ 1237 w 4228"/>
                <a:gd name="T19" fmla="*/ 241 h 1245"/>
                <a:gd name="T20" fmla="*/ 1209 w 4228"/>
                <a:gd name="T21" fmla="*/ 43 h 1245"/>
                <a:gd name="T22" fmla="*/ 1541 w 4228"/>
                <a:gd name="T23" fmla="*/ 113 h 1245"/>
                <a:gd name="T24" fmla="*/ 1541 w 4228"/>
                <a:gd name="T25" fmla="*/ 212 h 1245"/>
                <a:gd name="T26" fmla="*/ 1548 w 4228"/>
                <a:gd name="T27" fmla="*/ 127 h 1245"/>
                <a:gd name="T28" fmla="*/ 1768 w 4228"/>
                <a:gd name="T29" fmla="*/ 375 h 1245"/>
                <a:gd name="T30" fmla="*/ 2262 w 4228"/>
                <a:gd name="T31" fmla="*/ 502 h 1245"/>
                <a:gd name="T32" fmla="*/ 2729 w 4228"/>
                <a:gd name="T33" fmla="*/ 594 h 1245"/>
                <a:gd name="T34" fmla="*/ 424 w 4228"/>
                <a:gd name="T35" fmla="*/ 481 h 1245"/>
                <a:gd name="T36" fmla="*/ 926 w 4228"/>
                <a:gd name="T37" fmla="*/ 389 h 1245"/>
                <a:gd name="T38" fmla="*/ 1676 w 4228"/>
                <a:gd name="T39" fmla="*/ 488 h 1245"/>
                <a:gd name="T40" fmla="*/ 1732 w 4228"/>
                <a:gd name="T41" fmla="*/ 361 h 1245"/>
                <a:gd name="T42" fmla="*/ 1965 w 4228"/>
                <a:gd name="T43" fmla="*/ 467 h 1245"/>
                <a:gd name="T44" fmla="*/ 1273 w 4228"/>
                <a:gd name="T45" fmla="*/ 736 h 1245"/>
                <a:gd name="T46" fmla="*/ 1753 w 4228"/>
                <a:gd name="T47" fmla="*/ 997 h 1245"/>
                <a:gd name="T48" fmla="*/ 1994 w 4228"/>
                <a:gd name="T49" fmla="*/ 1139 h 1245"/>
                <a:gd name="T50" fmla="*/ 2185 w 4228"/>
                <a:gd name="T51" fmla="*/ 1245 h 1245"/>
                <a:gd name="T52" fmla="*/ 2835 w 4228"/>
                <a:gd name="T53" fmla="*/ 120 h 1245"/>
                <a:gd name="T54" fmla="*/ 3012 w 4228"/>
                <a:gd name="T55" fmla="*/ 78 h 1245"/>
                <a:gd name="T56" fmla="*/ 2701 w 4228"/>
                <a:gd name="T57" fmla="*/ 113 h 1245"/>
                <a:gd name="T58" fmla="*/ 2970 w 4228"/>
                <a:gd name="T59" fmla="*/ 262 h 1245"/>
                <a:gd name="T60" fmla="*/ 3125 w 4228"/>
                <a:gd name="T61" fmla="*/ 184 h 1245"/>
                <a:gd name="T62" fmla="*/ 3139 w 4228"/>
                <a:gd name="T63" fmla="*/ 219 h 1245"/>
                <a:gd name="T64" fmla="*/ 3351 w 4228"/>
                <a:gd name="T65" fmla="*/ 594 h 1245"/>
                <a:gd name="T66" fmla="*/ 2446 w 4228"/>
                <a:gd name="T67" fmla="*/ 134 h 1245"/>
                <a:gd name="T68" fmla="*/ 2920 w 4228"/>
                <a:gd name="T69" fmla="*/ 439 h 1245"/>
                <a:gd name="T70" fmla="*/ 3189 w 4228"/>
                <a:gd name="T71" fmla="*/ 368 h 1245"/>
                <a:gd name="T72" fmla="*/ 2574 w 4228"/>
                <a:gd name="T73" fmla="*/ 347 h 1245"/>
                <a:gd name="T74" fmla="*/ 3012 w 4228"/>
                <a:gd name="T75" fmla="*/ 523 h 1245"/>
                <a:gd name="T76" fmla="*/ 3465 w 4228"/>
                <a:gd name="T77" fmla="*/ 0 h 1245"/>
                <a:gd name="T78" fmla="*/ 3366 w 4228"/>
                <a:gd name="T79" fmla="*/ 347 h 1245"/>
                <a:gd name="T80" fmla="*/ 3366 w 4228"/>
                <a:gd name="T81" fmla="*/ 375 h 1245"/>
                <a:gd name="T82" fmla="*/ 3740 w 4228"/>
                <a:gd name="T83" fmla="*/ 0 h 1245"/>
                <a:gd name="T84" fmla="*/ 3606 w 4228"/>
                <a:gd name="T85" fmla="*/ 340 h 1245"/>
                <a:gd name="T86" fmla="*/ 4228 w 4228"/>
                <a:gd name="T87" fmla="*/ 14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228" h="1245">
                  <a:moveTo>
                    <a:pt x="431" y="863"/>
                  </a:moveTo>
                  <a:lnTo>
                    <a:pt x="664" y="813"/>
                  </a:lnTo>
                  <a:lnTo>
                    <a:pt x="954" y="743"/>
                  </a:lnTo>
                  <a:lnTo>
                    <a:pt x="1103" y="707"/>
                  </a:lnTo>
                  <a:moveTo>
                    <a:pt x="0" y="134"/>
                  </a:moveTo>
                  <a:lnTo>
                    <a:pt x="176" y="64"/>
                  </a:lnTo>
                  <a:lnTo>
                    <a:pt x="311" y="0"/>
                  </a:lnTo>
                  <a:moveTo>
                    <a:pt x="35" y="212"/>
                  </a:moveTo>
                  <a:lnTo>
                    <a:pt x="374" y="43"/>
                  </a:lnTo>
                  <a:lnTo>
                    <a:pt x="473" y="0"/>
                  </a:lnTo>
                  <a:moveTo>
                    <a:pt x="85" y="347"/>
                  </a:moveTo>
                  <a:lnTo>
                    <a:pt x="297" y="269"/>
                  </a:lnTo>
                  <a:lnTo>
                    <a:pt x="473" y="191"/>
                  </a:lnTo>
                  <a:lnTo>
                    <a:pt x="636" y="106"/>
                  </a:lnTo>
                  <a:lnTo>
                    <a:pt x="785" y="0"/>
                  </a:lnTo>
                  <a:moveTo>
                    <a:pt x="63" y="290"/>
                  </a:moveTo>
                  <a:lnTo>
                    <a:pt x="240" y="212"/>
                  </a:lnTo>
                  <a:lnTo>
                    <a:pt x="445" y="120"/>
                  </a:lnTo>
                  <a:lnTo>
                    <a:pt x="679" y="0"/>
                  </a:lnTo>
                  <a:moveTo>
                    <a:pt x="806" y="0"/>
                  </a:moveTo>
                  <a:lnTo>
                    <a:pt x="785" y="106"/>
                  </a:lnTo>
                  <a:lnTo>
                    <a:pt x="763" y="184"/>
                  </a:lnTo>
                  <a:lnTo>
                    <a:pt x="778" y="219"/>
                  </a:lnTo>
                  <a:lnTo>
                    <a:pt x="813" y="255"/>
                  </a:lnTo>
                  <a:lnTo>
                    <a:pt x="869" y="262"/>
                  </a:lnTo>
                  <a:lnTo>
                    <a:pt x="1011" y="283"/>
                  </a:lnTo>
                  <a:lnTo>
                    <a:pt x="1110" y="297"/>
                  </a:lnTo>
                  <a:lnTo>
                    <a:pt x="1181" y="304"/>
                  </a:lnTo>
                  <a:lnTo>
                    <a:pt x="1216" y="290"/>
                  </a:lnTo>
                  <a:lnTo>
                    <a:pt x="1237" y="241"/>
                  </a:lnTo>
                  <a:lnTo>
                    <a:pt x="1230" y="184"/>
                  </a:lnTo>
                  <a:lnTo>
                    <a:pt x="1209" y="113"/>
                  </a:lnTo>
                  <a:lnTo>
                    <a:pt x="1209" y="43"/>
                  </a:lnTo>
                  <a:lnTo>
                    <a:pt x="1223" y="0"/>
                  </a:lnTo>
                  <a:moveTo>
                    <a:pt x="1315" y="0"/>
                  </a:moveTo>
                  <a:lnTo>
                    <a:pt x="1541" y="113"/>
                  </a:lnTo>
                  <a:moveTo>
                    <a:pt x="1244" y="43"/>
                  </a:moveTo>
                  <a:lnTo>
                    <a:pt x="1421" y="134"/>
                  </a:lnTo>
                  <a:lnTo>
                    <a:pt x="1541" y="212"/>
                  </a:lnTo>
                  <a:moveTo>
                    <a:pt x="1527" y="7"/>
                  </a:moveTo>
                  <a:lnTo>
                    <a:pt x="1527" y="71"/>
                  </a:lnTo>
                  <a:lnTo>
                    <a:pt x="1548" y="127"/>
                  </a:lnTo>
                  <a:lnTo>
                    <a:pt x="1577" y="212"/>
                  </a:lnTo>
                  <a:lnTo>
                    <a:pt x="1654" y="290"/>
                  </a:lnTo>
                  <a:lnTo>
                    <a:pt x="1768" y="375"/>
                  </a:lnTo>
                  <a:lnTo>
                    <a:pt x="1881" y="410"/>
                  </a:lnTo>
                  <a:lnTo>
                    <a:pt x="2064" y="446"/>
                  </a:lnTo>
                  <a:lnTo>
                    <a:pt x="2262" y="502"/>
                  </a:lnTo>
                  <a:lnTo>
                    <a:pt x="2432" y="530"/>
                  </a:lnTo>
                  <a:lnTo>
                    <a:pt x="2602" y="566"/>
                  </a:lnTo>
                  <a:lnTo>
                    <a:pt x="2729" y="594"/>
                  </a:lnTo>
                  <a:moveTo>
                    <a:pt x="162" y="523"/>
                  </a:moveTo>
                  <a:lnTo>
                    <a:pt x="240" y="502"/>
                  </a:lnTo>
                  <a:lnTo>
                    <a:pt x="424" y="481"/>
                  </a:lnTo>
                  <a:lnTo>
                    <a:pt x="608" y="439"/>
                  </a:lnTo>
                  <a:lnTo>
                    <a:pt x="785" y="396"/>
                  </a:lnTo>
                  <a:lnTo>
                    <a:pt x="926" y="389"/>
                  </a:lnTo>
                  <a:lnTo>
                    <a:pt x="1103" y="403"/>
                  </a:lnTo>
                  <a:lnTo>
                    <a:pt x="1336" y="446"/>
                  </a:lnTo>
                  <a:lnTo>
                    <a:pt x="1676" y="488"/>
                  </a:lnTo>
                  <a:moveTo>
                    <a:pt x="1471" y="460"/>
                  </a:moveTo>
                  <a:lnTo>
                    <a:pt x="1555" y="424"/>
                  </a:lnTo>
                  <a:lnTo>
                    <a:pt x="1732" y="361"/>
                  </a:lnTo>
                  <a:moveTo>
                    <a:pt x="1605" y="559"/>
                  </a:moveTo>
                  <a:lnTo>
                    <a:pt x="1796" y="502"/>
                  </a:lnTo>
                  <a:lnTo>
                    <a:pt x="1965" y="467"/>
                  </a:lnTo>
                  <a:lnTo>
                    <a:pt x="2072" y="446"/>
                  </a:lnTo>
                  <a:moveTo>
                    <a:pt x="1103" y="651"/>
                  </a:moveTo>
                  <a:lnTo>
                    <a:pt x="1273" y="736"/>
                  </a:lnTo>
                  <a:lnTo>
                    <a:pt x="1485" y="835"/>
                  </a:lnTo>
                  <a:moveTo>
                    <a:pt x="1562" y="877"/>
                  </a:moveTo>
                  <a:lnTo>
                    <a:pt x="1753" y="997"/>
                  </a:lnTo>
                  <a:lnTo>
                    <a:pt x="1789" y="1011"/>
                  </a:lnTo>
                  <a:moveTo>
                    <a:pt x="1831" y="1047"/>
                  </a:moveTo>
                  <a:lnTo>
                    <a:pt x="1994" y="1139"/>
                  </a:lnTo>
                  <a:moveTo>
                    <a:pt x="2029" y="1160"/>
                  </a:moveTo>
                  <a:lnTo>
                    <a:pt x="2149" y="1223"/>
                  </a:lnTo>
                  <a:lnTo>
                    <a:pt x="2185" y="1245"/>
                  </a:lnTo>
                  <a:moveTo>
                    <a:pt x="2644" y="0"/>
                  </a:moveTo>
                  <a:lnTo>
                    <a:pt x="2743" y="78"/>
                  </a:lnTo>
                  <a:lnTo>
                    <a:pt x="2835" y="120"/>
                  </a:lnTo>
                  <a:lnTo>
                    <a:pt x="2885" y="127"/>
                  </a:lnTo>
                  <a:lnTo>
                    <a:pt x="2941" y="120"/>
                  </a:lnTo>
                  <a:lnTo>
                    <a:pt x="3012" y="78"/>
                  </a:lnTo>
                  <a:lnTo>
                    <a:pt x="3062" y="21"/>
                  </a:lnTo>
                  <a:moveTo>
                    <a:pt x="2559" y="0"/>
                  </a:moveTo>
                  <a:lnTo>
                    <a:pt x="2701" y="113"/>
                  </a:lnTo>
                  <a:lnTo>
                    <a:pt x="2835" y="212"/>
                  </a:lnTo>
                  <a:lnTo>
                    <a:pt x="2913" y="248"/>
                  </a:lnTo>
                  <a:lnTo>
                    <a:pt x="2970" y="262"/>
                  </a:lnTo>
                  <a:lnTo>
                    <a:pt x="3026" y="255"/>
                  </a:lnTo>
                  <a:lnTo>
                    <a:pt x="3062" y="241"/>
                  </a:lnTo>
                  <a:lnTo>
                    <a:pt x="3125" y="184"/>
                  </a:lnTo>
                  <a:moveTo>
                    <a:pt x="3076" y="14"/>
                  </a:moveTo>
                  <a:lnTo>
                    <a:pt x="3111" y="120"/>
                  </a:lnTo>
                  <a:lnTo>
                    <a:pt x="3139" y="219"/>
                  </a:lnTo>
                  <a:lnTo>
                    <a:pt x="3182" y="347"/>
                  </a:lnTo>
                  <a:lnTo>
                    <a:pt x="3267" y="488"/>
                  </a:lnTo>
                  <a:lnTo>
                    <a:pt x="3351" y="594"/>
                  </a:lnTo>
                  <a:lnTo>
                    <a:pt x="3472" y="693"/>
                  </a:lnTo>
                  <a:moveTo>
                    <a:pt x="2319" y="0"/>
                  </a:moveTo>
                  <a:lnTo>
                    <a:pt x="2446" y="134"/>
                  </a:lnTo>
                  <a:lnTo>
                    <a:pt x="2630" y="276"/>
                  </a:lnTo>
                  <a:lnTo>
                    <a:pt x="2793" y="389"/>
                  </a:lnTo>
                  <a:lnTo>
                    <a:pt x="2920" y="439"/>
                  </a:lnTo>
                  <a:lnTo>
                    <a:pt x="3012" y="439"/>
                  </a:lnTo>
                  <a:lnTo>
                    <a:pt x="3090" y="424"/>
                  </a:lnTo>
                  <a:lnTo>
                    <a:pt x="3189" y="368"/>
                  </a:lnTo>
                  <a:moveTo>
                    <a:pt x="2178" y="0"/>
                  </a:moveTo>
                  <a:lnTo>
                    <a:pt x="2397" y="212"/>
                  </a:lnTo>
                  <a:lnTo>
                    <a:pt x="2574" y="347"/>
                  </a:lnTo>
                  <a:lnTo>
                    <a:pt x="2722" y="453"/>
                  </a:lnTo>
                  <a:lnTo>
                    <a:pt x="2878" y="509"/>
                  </a:lnTo>
                  <a:lnTo>
                    <a:pt x="3012" y="523"/>
                  </a:lnTo>
                  <a:lnTo>
                    <a:pt x="3118" y="502"/>
                  </a:lnTo>
                  <a:lnTo>
                    <a:pt x="3245" y="453"/>
                  </a:lnTo>
                  <a:moveTo>
                    <a:pt x="3465" y="0"/>
                  </a:moveTo>
                  <a:lnTo>
                    <a:pt x="3443" y="127"/>
                  </a:lnTo>
                  <a:lnTo>
                    <a:pt x="3415" y="233"/>
                  </a:lnTo>
                  <a:lnTo>
                    <a:pt x="3366" y="347"/>
                  </a:lnTo>
                  <a:lnTo>
                    <a:pt x="3302" y="453"/>
                  </a:lnTo>
                  <a:lnTo>
                    <a:pt x="3281" y="495"/>
                  </a:lnTo>
                  <a:moveTo>
                    <a:pt x="3366" y="375"/>
                  </a:moveTo>
                  <a:lnTo>
                    <a:pt x="3458" y="297"/>
                  </a:lnTo>
                  <a:lnTo>
                    <a:pt x="3585" y="198"/>
                  </a:lnTo>
                  <a:lnTo>
                    <a:pt x="3740" y="0"/>
                  </a:lnTo>
                  <a:moveTo>
                    <a:pt x="3323" y="481"/>
                  </a:moveTo>
                  <a:lnTo>
                    <a:pt x="3443" y="410"/>
                  </a:lnTo>
                  <a:lnTo>
                    <a:pt x="3606" y="340"/>
                  </a:lnTo>
                  <a:lnTo>
                    <a:pt x="3839" y="262"/>
                  </a:lnTo>
                  <a:lnTo>
                    <a:pt x="4052" y="149"/>
                  </a:lnTo>
                  <a:lnTo>
                    <a:pt x="4228" y="14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7" name="Freeform 65"/>
            <p:cNvSpPr>
              <a:spLocks noEditPoints="1"/>
            </p:cNvSpPr>
            <p:nvPr/>
          </p:nvSpPr>
          <p:spPr bwMode="auto">
            <a:xfrm>
              <a:off x="5267325" y="1336676"/>
              <a:ext cx="1457325" cy="917575"/>
            </a:xfrm>
            <a:custGeom>
              <a:avLst/>
              <a:gdLst>
                <a:gd name="T0" fmla="*/ 148 w 3726"/>
                <a:gd name="T1" fmla="*/ 205 h 2348"/>
                <a:gd name="T2" fmla="*/ 516 w 3726"/>
                <a:gd name="T3" fmla="*/ 523 h 2348"/>
                <a:gd name="T4" fmla="*/ 304 w 3726"/>
                <a:gd name="T5" fmla="*/ 255 h 2348"/>
                <a:gd name="T6" fmla="*/ 714 w 3726"/>
                <a:gd name="T7" fmla="*/ 523 h 2348"/>
                <a:gd name="T8" fmla="*/ 961 w 3726"/>
                <a:gd name="T9" fmla="*/ 622 h 2348"/>
                <a:gd name="T10" fmla="*/ 1527 w 3726"/>
                <a:gd name="T11" fmla="*/ 714 h 2348"/>
                <a:gd name="T12" fmla="*/ 2057 w 3726"/>
                <a:gd name="T13" fmla="*/ 736 h 2348"/>
                <a:gd name="T14" fmla="*/ 2397 w 3726"/>
                <a:gd name="T15" fmla="*/ 672 h 2348"/>
                <a:gd name="T16" fmla="*/ 2722 w 3726"/>
                <a:gd name="T17" fmla="*/ 728 h 2348"/>
                <a:gd name="T18" fmla="*/ 2086 w 3726"/>
                <a:gd name="T19" fmla="*/ 594 h 2348"/>
                <a:gd name="T20" fmla="*/ 2369 w 3726"/>
                <a:gd name="T21" fmla="*/ 587 h 2348"/>
                <a:gd name="T22" fmla="*/ 2623 w 3726"/>
                <a:gd name="T23" fmla="*/ 608 h 2348"/>
                <a:gd name="T24" fmla="*/ 2786 w 3726"/>
                <a:gd name="T25" fmla="*/ 644 h 2348"/>
                <a:gd name="T26" fmla="*/ 2114 w 3726"/>
                <a:gd name="T27" fmla="*/ 502 h 2348"/>
                <a:gd name="T28" fmla="*/ 2722 w 3726"/>
                <a:gd name="T29" fmla="*/ 212 h 2348"/>
                <a:gd name="T30" fmla="*/ 2206 w 3726"/>
                <a:gd name="T31" fmla="*/ 566 h 2348"/>
                <a:gd name="T32" fmla="*/ 2828 w 3726"/>
                <a:gd name="T33" fmla="*/ 290 h 2348"/>
                <a:gd name="T34" fmla="*/ 3288 w 3726"/>
                <a:gd name="T35" fmla="*/ 177 h 2348"/>
                <a:gd name="T36" fmla="*/ 3556 w 3726"/>
                <a:gd name="T37" fmla="*/ 255 h 2348"/>
                <a:gd name="T38" fmla="*/ 3705 w 3726"/>
                <a:gd name="T39" fmla="*/ 382 h 2348"/>
                <a:gd name="T40" fmla="*/ 2701 w 3726"/>
                <a:gd name="T41" fmla="*/ 552 h 2348"/>
                <a:gd name="T42" fmla="*/ 3090 w 3726"/>
                <a:gd name="T43" fmla="*/ 439 h 2348"/>
                <a:gd name="T44" fmla="*/ 3373 w 3726"/>
                <a:gd name="T45" fmla="*/ 481 h 2348"/>
                <a:gd name="T46" fmla="*/ 565 w 3726"/>
                <a:gd name="T47" fmla="*/ 693 h 2348"/>
                <a:gd name="T48" fmla="*/ 1513 w 3726"/>
                <a:gd name="T49" fmla="*/ 990 h 2348"/>
                <a:gd name="T50" fmla="*/ 1994 w 3726"/>
                <a:gd name="T51" fmla="*/ 1245 h 2348"/>
                <a:gd name="T52" fmla="*/ 2333 w 3726"/>
                <a:gd name="T53" fmla="*/ 1400 h 2348"/>
                <a:gd name="T54" fmla="*/ 3033 w 3726"/>
                <a:gd name="T55" fmla="*/ 1322 h 2348"/>
                <a:gd name="T56" fmla="*/ 3238 w 3726"/>
                <a:gd name="T57" fmla="*/ 1436 h 2348"/>
                <a:gd name="T58" fmla="*/ 919 w 3726"/>
                <a:gd name="T59" fmla="*/ 1471 h 2348"/>
                <a:gd name="T60" fmla="*/ 742 w 3726"/>
                <a:gd name="T61" fmla="*/ 1492 h 2348"/>
                <a:gd name="T62" fmla="*/ 1131 w 3726"/>
                <a:gd name="T63" fmla="*/ 1676 h 2348"/>
                <a:gd name="T64" fmla="*/ 1569 w 3726"/>
                <a:gd name="T65" fmla="*/ 1895 h 2348"/>
                <a:gd name="T66" fmla="*/ 1923 w 3726"/>
                <a:gd name="T67" fmla="*/ 2100 h 2348"/>
                <a:gd name="T68" fmla="*/ 1732 w 3726"/>
                <a:gd name="T69" fmla="*/ 2058 h 2348"/>
                <a:gd name="T70" fmla="*/ 1605 w 3726"/>
                <a:gd name="T71" fmla="*/ 2100 h 2348"/>
                <a:gd name="T72" fmla="*/ 1923 w 3726"/>
                <a:gd name="T73" fmla="*/ 2206 h 2348"/>
                <a:gd name="T74" fmla="*/ 1980 w 3726"/>
                <a:gd name="T75" fmla="*/ 2263 h 2348"/>
                <a:gd name="T76" fmla="*/ 1591 w 3726"/>
                <a:gd name="T77" fmla="*/ 2284 h 2348"/>
                <a:gd name="T78" fmla="*/ 1746 w 3726"/>
                <a:gd name="T79" fmla="*/ 2341 h 2348"/>
                <a:gd name="T80" fmla="*/ 2100 w 3726"/>
                <a:gd name="T81" fmla="*/ 2348 h 2348"/>
                <a:gd name="T82" fmla="*/ 721 w 3726"/>
                <a:gd name="T83" fmla="*/ 1754 h 2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26" h="2348">
                  <a:moveTo>
                    <a:pt x="0" y="0"/>
                  </a:moveTo>
                  <a:lnTo>
                    <a:pt x="70" y="85"/>
                  </a:lnTo>
                  <a:lnTo>
                    <a:pt x="148" y="205"/>
                  </a:lnTo>
                  <a:lnTo>
                    <a:pt x="254" y="318"/>
                  </a:lnTo>
                  <a:lnTo>
                    <a:pt x="396" y="439"/>
                  </a:lnTo>
                  <a:lnTo>
                    <a:pt x="516" y="523"/>
                  </a:lnTo>
                  <a:moveTo>
                    <a:pt x="77" y="0"/>
                  </a:moveTo>
                  <a:lnTo>
                    <a:pt x="169" y="120"/>
                  </a:lnTo>
                  <a:lnTo>
                    <a:pt x="304" y="255"/>
                  </a:lnTo>
                  <a:lnTo>
                    <a:pt x="424" y="361"/>
                  </a:lnTo>
                  <a:lnTo>
                    <a:pt x="551" y="431"/>
                  </a:lnTo>
                  <a:lnTo>
                    <a:pt x="714" y="523"/>
                  </a:lnTo>
                  <a:lnTo>
                    <a:pt x="848" y="573"/>
                  </a:lnTo>
                  <a:moveTo>
                    <a:pt x="848" y="594"/>
                  </a:moveTo>
                  <a:lnTo>
                    <a:pt x="961" y="622"/>
                  </a:lnTo>
                  <a:lnTo>
                    <a:pt x="1124" y="679"/>
                  </a:lnTo>
                  <a:lnTo>
                    <a:pt x="1272" y="693"/>
                  </a:lnTo>
                  <a:lnTo>
                    <a:pt x="1527" y="714"/>
                  </a:lnTo>
                  <a:lnTo>
                    <a:pt x="1845" y="743"/>
                  </a:lnTo>
                  <a:lnTo>
                    <a:pt x="1965" y="743"/>
                  </a:lnTo>
                  <a:lnTo>
                    <a:pt x="2057" y="736"/>
                  </a:lnTo>
                  <a:lnTo>
                    <a:pt x="2178" y="721"/>
                  </a:lnTo>
                  <a:lnTo>
                    <a:pt x="2305" y="686"/>
                  </a:lnTo>
                  <a:lnTo>
                    <a:pt x="2397" y="672"/>
                  </a:lnTo>
                  <a:lnTo>
                    <a:pt x="2510" y="679"/>
                  </a:lnTo>
                  <a:lnTo>
                    <a:pt x="2630" y="700"/>
                  </a:lnTo>
                  <a:lnTo>
                    <a:pt x="2722" y="728"/>
                  </a:lnTo>
                  <a:lnTo>
                    <a:pt x="2765" y="743"/>
                  </a:lnTo>
                  <a:moveTo>
                    <a:pt x="1987" y="601"/>
                  </a:moveTo>
                  <a:lnTo>
                    <a:pt x="2086" y="594"/>
                  </a:lnTo>
                  <a:lnTo>
                    <a:pt x="2171" y="594"/>
                  </a:lnTo>
                  <a:moveTo>
                    <a:pt x="2277" y="587"/>
                  </a:moveTo>
                  <a:lnTo>
                    <a:pt x="2369" y="587"/>
                  </a:lnTo>
                  <a:lnTo>
                    <a:pt x="2446" y="594"/>
                  </a:lnTo>
                  <a:moveTo>
                    <a:pt x="2538" y="594"/>
                  </a:moveTo>
                  <a:lnTo>
                    <a:pt x="2623" y="608"/>
                  </a:lnTo>
                  <a:lnTo>
                    <a:pt x="2694" y="622"/>
                  </a:lnTo>
                  <a:moveTo>
                    <a:pt x="2736" y="629"/>
                  </a:moveTo>
                  <a:lnTo>
                    <a:pt x="2786" y="644"/>
                  </a:lnTo>
                  <a:lnTo>
                    <a:pt x="2871" y="686"/>
                  </a:lnTo>
                  <a:moveTo>
                    <a:pt x="1994" y="573"/>
                  </a:moveTo>
                  <a:lnTo>
                    <a:pt x="2114" y="502"/>
                  </a:lnTo>
                  <a:lnTo>
                    <a:pt x="2291" y="424"/>
                  </a:lnTo>
                  <a:lnTo>
                    <a:pt x="2496" y="311"/>
                  </a:lnTo>
                  <a:lnTo>
                    <a:pt x="2722" y="212"/>
                  </a:lnTo>
                  <a:lnTo>
                    <a:pt x="2913" y="113"/>
                  </a:lnTo>
                  <a:lnTo>
                    <a:pt x="3076" y="14"/>
                  </a:lnTo>
                  <a:moveTo>
                    <a:pt x="2206" y="566"/>
                  </a:moveTo>
                  <a:lnTo>
                    <a:pt x="2383" y="481"/>
                  </a:lnTo>
                  <a:lnTo>
                    <a:pt x="2595" y="382"/>
                  </a:lnTo>
                  <a:lnTo>
                    <a:pt x="2828" y="290"/>
                  </a:lnTo>
                  <a:lnTo>
                    <a:pt x="3047" y="219"/>
                  </a:lnTo>
                  <a:lnTo>
                    <a:pt x="3203" y="184"/>
                  </a:lnTo>
                  <a:lnTo>
                    <a:pt x="3288" y="177"/>
                  </a:lnTo>
                  <a:lnTo>
                    <a:pt x="3387" y="198"/>
                  </a:lnTo>
                  <a:lnTo>
                    <a:pt x="3493" y="226"/>
                  </a:lnTo>
                  <a:lnTo>
                    <a:pt x="3556" y="255"/>
                  </a:lnTo>
                  <a:lnTo>
                    <a:pt x="3599" y="276"/>
                  </a:lnTo>
                  <a:lnTo>
                    <a:pt x="3648" y="325"/>
                  </a:lnTo>
                  <a:lnTo>
                    <a:pt x="3705" y="382"/>
                  </a:lnTo>
                  <a:lnTo>
                    <a:pt x="3726" y="410"/>
                  </a:lnTo>
                  <a:moveTo>
                    <a:pt x="2574" y="601"/>
                  </a:moveTo>
                  <a:lnTo>
                    <a:pt x="2701" y="552"/>
                  </a:lnTo>
                  <a:lnTo>
                    <a:pt x="2842" y="495"/>
                  </a:lnTo>
                  <a:lnTo>
                    <a:pt x="2963" y="453"/>
                  </a:lnTo>
                  <a:lnTo>
                    <a:pt x="3090" y="439"/>
                  </a:lnTo>
                  <a:lnTo>
                    <a:pt x="3203" y="439"/>
                  </a:lnTo>
                  <a:lnTo>
                    <a:pt x="3302" y="453"/>
                  </a:lnTo>
                  <a:lnTo>
                    <a:pt x="3373" y="481"/>
                  </a:lnTo>
                  <a:lnTo>
                    <a:pt x="3465" y="516"/>
                  </a:lnTo>
                  <a:lnTo>
                    <a:pt x="3535" y="559"/>
                  </a:lnTo>
                  <a:moveTo>
                    <a:pt x="565" y="693"/>
                  </a:moveTo>
                  <a:lnTo>
                    <a:pt x="785" y="792"/>
                  </a:lnTo>
                  <a:lnTo>
                    <a:pt x="1075" y="919"/>
                  </a:lnTo>
                  <a:moveTo>
                    <a:pt x="1513" y="990"/>
                  </a:moveTo>
                  <a:lnTo>
                    <a:pt x="1725" y="1096"/>
                  </a:lnTo>
                  <a:moveTo>
                    <a:pt x="1831" y="1146"/>
                  </a:moveTo>
                  <a:lnTo>
                    <a:pt x="1994" y="1245"/>
                  </a:lnTo>
                  <a:moveTo>
                    <a:pt x="2093" y="1280"/>
                  </a:moveTo>
                  <a:lnTo>
                    <a:pt x="2255" y="1365"/>
                  </a:lnTo>
                  <a:lnTo>
                    <a:pt x="2333" y="1400"/>
                  </a:lnTo>
                  <a:moveTo>
                    <a:pt x="2856" y="1273"/>
                  </a:moveTo>
                  <a:lnTo>
                    <a:pt x="2984" y="1344"/>
                  </a:lnTo>
                  <a:moveTo>
                    <a:pt x="3033" y="1322"/>
                  </a:moveTo>
                  <a:lnTo>
                    <a:pt x="3132" y="1379"/>
                  </a:lnTo>
                  <a:moveTo>
                    <a:pt x="3161" y="1393"/>
                  </a:moveTo>
                  <a:lnTo>
                    <a:pt x="3238" y="1436"/>
                  </a:lnTo>
                  <a:moveTo>
                    <a:pt x="671" y="1605"/>
                  </a:moveTo>
                  <a:lnTo>
                    <a:pt x="785" y="1542"/>
                  </a:lnTo>
                  <a:lnTo>
                    <a:pt x="919" y="1471"/>
                  </a:lnTo>
                  <a:lnTo>
                    <a:pt x="1046" y="1421"/>
                  </a:lnTo>
                  <a:moveTo>
                    <a:pt x="601" y="1407"/>
                  </a:moveTo>
                  <a:lnTo>
                    <a:pt x="742" y="1492"/>
                  </a:lnTo>
                  <a:moveTo>
                    <a:pt x="940" y="1577"/>
                  </a:moveTo>
                  <a:lnTo>
                    <a:pt x="1075" y="1655"/>
                  </a:lnTo>
                  <a:moveTo>
                    <a:pt x="1131" y="1676"/>
                  </a:moveTo>
                  <a:lnTo>
                    <a:pt x="1258" y="1747"/>
                  </a:lnTo>
                  <a:lnTo>
                    <a:pt x="1428" y="1839"/>
                  </a:lnTo>
                  <a:moveTo>
                    <a:pt x="1569" y="1895"/>
                  </a:moveTo>
                  <a:lnTo>
                    <a:pt x="1676" y="1966"/>
                  </a:lnTo>
                  <a:lnTo>
                    <a:pt x="1852" y="2051"/>
                  </a:lnTo>
                  <a:lnTo>
                    <a:pt x="1923" y="2100"/>
                  </a:lnTo>
                  <a:moveTo>
                    <a:pt x="1492" y="2065"/>
                  </a:moveTo>
                  <a:lnTo>
                    <a:pt x="1612" y="2058"/>
                  </a:lnTo>
                  <a:lnTo>
                    <a:pt x="1732" y="2058"/>
                  </a:lnTo>
                  <a:moveTo>
                    <a:pt x="1435" y="2093"/>
                  </a:moveTo>
                  <a:lnTo>
                    <a:pt x="1555" y="2100"/>
                  </a:lnTo>
                  <a:lnTo>
                    <a:pt x="1605" y="2100"/>
                  </a:lnTo>
                  <a:moveTo>
                    <a:pt x="1746" y="2192"/>
                  </a:moveTo>
                  <a:lnTo>
                    <a:pt x="1874" y="2199"/>
                  </a:lnTo>
                  <a:lnTo>
                    <a:pt x="1923" y="2206"/>
                  </a:lnTo>
                  <a:moveTo>
                    <a:pt x="1725" y="2249"/>
                  </a:moveTo>
                  <a:lnTo>
                    <a:pt x="1845" y="2263"/>
                  </a:lnTo>
                  <a:lnTo>
                    <a:pt x="1980" y="2263"/>
                  </a:lnTo>
                  <a:moveTo>
                    <a:pt x="1315" y="2277"/>
                  </a:moveTo>
                  <a:lnTo>
                    <a:pt x="1478" y="2277"/>
                  </a:lnTo>
                  <a:lnTo>
                    <a:pt x="1591" y="2284"/>
                  </a:lnTo>
                  <a:moveTo>
                    <a:pt x="1449" y="2334"/>
                  </a:moveTo>
                  <a:lnTo>
                    <a:pt x="1569" y="2341"/>
                  </a:lnTo>
                  <a:moveTo>
                    <a:pt x="1746" y="2341"/>
                  </a:moveTo>
                  <a:lnTo>
                    <a:pt x="1987" y="2348"/>
                  </a:lnTo>
                  <a:moveTo>
                    <a:pt x="2043" y="2348"/>
                  </a:moveTo>
                  <a:lnTo>
                    <a:pt x="2100" y="2348"/>
                  </a:lnTo>
                  <a:moveTo>
                    <a:pt x="268" y="1768"/>
                  </a:moveTo>
                  <a:lnTo>
                    <a:pt x="601" y="1768"/>
                  </a:lnTo>
                  <a:moveTo>
                    <a:pt x="721" y="1754"/>
                  </a:moveTo>
                  <a:lnTo>
                    <a:pt x="799" y="1761"/>
                  </a:lnTo>
                  <a:lnTo>
                    <a:pt x="983" y="1761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8" name="Freeform 66"/>
            <p:cNvSpPr>
              <a:spLocks noEditPoints="1"/>
            </p:cNvSpPr>
            <p:nvPr/>
          </p:nvSpPr>
          <p:spPr bwMode="auto">
            <a:xfrm>
              <a:off x="5521325" y="1784351"/>
              <a:ext cx="2163762" cy="538163"/>
            </a:xfrm>
            <a:custGeom>
              <a:avLst/>
              <a:gdLst>
                <a:gd name="T0" fmla="*/ 198 w 5530"/>
                <a:gd name="T1" fmla="*/ 424 h 1379"/>
                <a:gd name="T2" fmla="*/ 523 w 5530"/>
                <a:gd name="T3" fmla="*/ 268 h 1379"/>
                <a:gd name="T4" fmla="*/ 820 w 5530"/>
                <a:gd name="T5" fmla="*/ 113 h 1379"/>
                <a:gd name="T6" fmla="*/ 1132 w 5530"/>
                <a:gd name="T7" fmla="*/ 0 h 1379"/>
                <a:gd name="T8" fmla="*/ 531 w 5530"/>
                <a:gd name="T9" fmla="*/ 311 h 1379"/>
                <a:gd name="T10" fmla="*/ 1011 w 5530"/>
                <a:gd name="T11" fmla="*/ 127 h 1379"/>
                <a:gd name="T12" fmla="*/ 863 w 5530"/>
                <a:gd name="T13" fmla="*/ 523 h 1379"/>
                <a:gd name="T14" fmla="*/ 1167 w 5530"/>
                <a:gd name="T15" fmla="*/ 523 h 1379"/>
                <a:gd name="T16" fmla="*/ 1132 w 5530"/>
                <a:gd name="T17" fmla="*/ 558 h 1379"/>
                <a:gd name="T18" fmla="*/ 1556 w 5530"/>
                <a:gd name="T19" fmla="*/ 580 h 1379"/>
                <a:gd name="T20" fmla="*/ 1634 w 5530"/>
                <a:gd name="T21" fmla="*/ 615 h 1379"/>
                <a:gd name="T22" fmla="*/ 1747 w 5530"/>
                <a:gd name="T23" fmla="*/ 608 h 1379"/>
                <a:gd name="T24" fmla="*/ 2093 w 5530"/>
                <a:gd name="T25" fmla="*/ 806 h 1379"/>
                <a:gd name="T26" fmla="*/ 2001 w 5530"/>
                <a:gd name="T27" fmla="*/ 898 h 1379"/>
                <a:gd name="T28" fmla="*/ 2164 w 5530"/>
                <a:gd name="T29" fmla="*/ 940 h 1379"/>
                <a:gd name="T30" fmla="*/ 1619 w 5530"/>
                <a:gd name="T31" fmla="*/ 877 h 1379"/>
                <a:gd name="T32" fmla="*/ 1669 w 5530"/>
                <a:gd name="T33" fmla="*/ 926 h 1379"/>
                <a:gd name="T34" fmla="*/ 1853 w 5530"/>
                <a:gd name="T35" fmla="*/ 1124 h 1379"/>
                <a:gd name="T36" fmla="*/ 1924 w 5530"/>
                <a:gd name="T37" fmla="*/ 1166 h 1379"/>
                <a:gd name="T38" fmla="*/ 2270 w 5530"/>
                <a:gd name="T39" fmla="*/ 1202 h 1379"/>
                <a:gd name="T40" fmla="*/ 2539 w 5530"/>
                <a:gd name="T41" fmla="*/ 1258 h 1379"/>
                <a:gd name="T42" fmla="*/ 2581 w 5530"/>
                <a:gd name="T43" fmla="*/ 1067 h 1379"/>
                <a:gd name="T44" fmla="*/ 2164 w 5530"/>
                <a:gd name="T45" fmla="*/ 1357 h 1379"/>
                <a:gd name="T46" fmla="*/ 2801 w 5530"/>
                <a:gd name="T47" fmla="*/ 1237 h 1379"/>
                <a:gd name="T48" fmla="*/ 2843 w 5530"/>
                <a:gd name="T49" fmla="*/ 1287 h 1379"/>
                <a:gd name="T50" fmla="*/ 2143 w 5530"/>
                <a:gd name="T51" fmla="*/ 509 h 1379"/>
                <a:gd name="T52" fmla="*/ 2327 w 5530"/>
                <a:gd name="T53" fmla="*/ 558 h 1379"/>
                <a:gd name="T54" fmla="*/ 2527 w 5530"/>
                <a:gd name="T55" fmla="*/ 557 h 1379"/>
                <a:gd name="T56" fmla="*/ 2822 w 5530"/>
                <a:gd name="T57" fmla="*/ 686 h 1379"/>
                <a:gd name="T58" fmla="*/ 3196 w 5530"/>
                <a:gd name="T59" fmla="*/ 841 h 1379"/>
                <a:gd name="T60" fmla="*/ 3090 w 5530"/>
                <a:gd name="T61" fmla="*/ 898 h 1379"/>
                <a:gd name="T62" fmla="*/ 2885 w 5530"/>
                <a:gd name="T63" fmla="*/ 650 h 1379"/>
                <a:gd name="T64" fmla="*/ 2793 w 5530"/>
                <a:gd name="T65" fmla="*/ 551 h 1379"/>
                <a:gd name="T66" fmla="*/ 3013 w 5530"/>
                <a:gd name="T67" fmla="*/ 551 h 1379"/>
                <a:gd name="T68" fmla="*/ 2221 w 5530"/>
                <a:gd name="T69" fmla="*/ 502 h 1379"/>
                <a:gd name="T70" fmla="*/ 2390 w 5530"/>
                <a:gd name="T71" fmla="*/ 509 h 1379"/>
                <a:gd name="T72" fmla="*/ 3324 w 5530"/>
                <a:gd name="T73" fmla="*/ 268 h 1379"/>
                <a:gd name="T74" fmla="*/ 3380 w 5530"/>
                <a:gd name="T75" fmla="*/ 290 h 1379"/>
                <a:gd name="T76" fmla="*/ 3918 w 5530"/>
                <a:gd name="T77" fmla="*/ 1039 h 1379"/>
                <a:gd name="T78" fmla="*/ 4116 w 5530"/>
                <a:gd name="T79" fmla="*/ 1138 h 1379"/>
                <a:gd name="T80" fmla="*/ 4604 w 5530"/>
                <a:gd name="T81" fmla="*/ 1124 h 1379"/>
                <a:gd name="T82" fmla="*/ 5162 w 5530"/>
                <a:gd name="T83" fmla="*/ 1202 h 1379"/>
                <a:gd name="T84" fmla="*/ 4993 w 5530"/>
                <a:gd name="T85" fmla="*/ 1357 h 1379"/>
                <a:gd name="T86" fmla="*/ 5424 w 5530"/>
                <a:gd name="T87" fmla="*/ 1364 h 1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530" h="1379">
                  <a:moveTo>
                    <a:pt x="0" y="516"/>
                  </a:moveTo>
                  <a:lnTo>
                    <a:pt x="248" y="516"/>
                  </a:lnTo>
                  <a:moveTo>
                    <a:pt x="198" y="424"/>
                  </a:moveTo>
                  <a:lnTo>
                    <a:pt x="304" y="374"/>
                  </a:lnTo>
                  <a:lnTo>
                    <a:pt x="403" y="325"/>
                  </a:lnTo>
                  <a:lnTo>
                    <a:pt x="523" y="268"/>
                  </a:lnTo>
                  <a:moveTo>
                    <a:pt x="523" y="226"/>
                  </a:moveTo>
                  <a:lnTo>
                    <a:pt x="714" y="155"/>
                  </a:lnTo>
                  <a:lnTo>
                    <a:pt x="820" y="113"/>
                  </a:lnTo>
                  <a:moveTo>
                    <a:pt x="863" y="92"/>
                  </a:moveTo>
                  <a:lnTo>
                    <a:pt x="1026" y="28"/>
                  </a:lnTo>
                  <a:lnTo>
                    <a:pt x="1132" y="0"/>
                  </a:lnTo>
                  <a:moveTo>
                    <a:pt x="820" y="0"/>
                  </a:moveTo>
                  <a:lnTo>
                    <a:pt x="983" y="77"/>
                  </a:lnTo>
                  <a:moveTo>
                    <a:pt x="531" y="311"/>
                  </a:moveTo>
                  <a:lnTo>
                    <a:pt x="700" y="240"/>
                  </a:lnTo>
                  <a:lnTo>
                    <a:pt x="849" y="184"/>
                  </a:lnTo>
                  <a:lnTo>
                    <a:pt x="1011" y="127"/>
                  </a:lnTo>
                  <a:lnTo>
                    <a:pt x="1167" y="77"/>
                  </a:lnTo>
                  <a:moveTo>
                    <a:pt x="757" y="516"/>
                  </a:moveTo>
                  <a:lnTo>
                    <a:pt x="863" y="523"/>
                  </a:lnTo>
                  <a:moveTo>
                    <a:pt x="863" y="580"/>
                  </a:moveTo>
                  <a:lnTo>
                    <a:pt x="1096" y="580"/>
                  </a:lnTo>
                  <a:moveTo>
                    <a:pt x="1167" y="523"/>
                  </a:moveTo>
                  <a:lnTo>
                    <a:pt x="1330" y="523"/>
                  </a:lnTo>
                  <a:lnTo>
                    <a:pt x="1436" y="530"/>
                  </a:lnTo>
                  <a:moveTo>
                    <a:pt x="1132" y="558"/>
                  </a:moveTo>
                  <a:lnTo>
                    <a:pt x="1252" y="565"/>
                  </a:lnTo>
                  <a:lnTo>
                    <a:pt x="1365" y="565"/>
                  </a:lnTo>
                  <a:moveTo>
                    <a:pt x="1556" y="580"/>
                  </a:moveTo>
                  <a:lnTo>
                    <a:pt x="1747" y="565"/>
                  </a:lnTo>
                  <a:lnTo>
                    <a:pt x="1924" y="565"/>
                  </a:lnTo>
                  <a:moveTo>
                    <a:pt x="1634" y="615"/>
                  </a:moveTo>
                  <a:lnTo>
                    <a:pt x="1803" y="608"/>
                  </a:lnTo>
                  <a:lnTo>
                    <a:pt x="1874" y="608"/>
                  </a:lnTo>
                  <a:moveTo>
                    <a:pt x="1747" y="608"/>
                  </a:moveTo>
                  <a:lnTo>
                    <a:pt x="1874" y="679"/>
                  </a:lnTo>
                  <a:moveTo>
                    <a:pt x="1938" y="714"/>
                  </a:moveTo>
                  <a:lnTo>
                    <a:pt x="2093" y="806"/>
                  </a:lnTo>
                  <a:moveTo>
                    <a:pt x="2016" y="749"/>
                  </a:moveTo>
                  <a:lnTo>
                    <a:pt x="2164" y="749"/>
                  </a:lnTo>
                  <a:moveTo>
                    <a:pt x="2001" y="898"/>
                  </a:moveTo>
                  <a:lnTo>
                    <a:pt x="2164" y="898"/>
                  </a:lnTo>
                  <a:moveTo>
                    <a:pt x="1987" y="940"/>
                  </a:moveTo>
                  <a:lnTo>
                    <a:pt x="2164" y="940"/>
                  </a:lnTo>
                  <a:moveTo>
                    <a:pt x="1556" y="735"/>
                  </a:moveTo>
                  <a:lnTo>
                    <a:pt x="1747" y="728"/>
                  </a:lnTo>
                  <a:moveTo>
                    <a:pt x="1619" y="877"/>
                  </a:moveTo>
                  <a:lnTo>
                    <a:pt x="1719" y="869"/>
                  </a:lnTo>
                  <a:lnTo>
                    <a:pt x="1775" y="869"/>
                  </a:lnTo>
                  <a:moveTo>
                    <a:pt x="1669" y="926"/>
                  </a:moveTo>
                  <a:lnTo>
                    <a:pt x="1775" y="926"/>
                  </a:lnTo>
                  <a:lnTo>
                    <a:pt x="1839" y="912"/>
                  </a:lnTo>
                  <a:moveTo>
                    <a:pt x="1853" y="1124"/>
                  </a:moveTo>
                  <a:lnTo>
                    <a:pt x="2001" y="1131"/>
                  </a:lnTo>
                  <a:lnTo>
                    <a:pt x="2192" y="1131"/>
                  </a:lnTo>
                  <a:moveTo>
                    <a:pt x="1924" y="1166"/>
                  </a:moveTo>
                  <a:lnTo>
                    <a:pt x="2079" y="1166"/>
                  </a:lnTo>
                  <a:lnTo>
                    <a:pt x="2164" y="1174"/>
                  </a:lnTo>
                  <a:moveTo>
                    <a:pt x="2270" y="1202"/>
                  </a:moveTo>
                  <a:lnTo>
                    <a:pt x="2390" y="1202"/>
                  </a:lnTo>
                  <a:moveTo>
                    <a:pt x="2242" y="1258"/>
                  </a:moveTo>
                  <a:lnTo>
                    <a:pt x="2539" y="1258"/>
                  </a:lnTo>
                  <a:moveTo>
                    <a:pt x="2468" y="1195"/>
                  </a:moveTo>
                  <a:lnTo>
                    <a:pt x="2659" y="1329"/>
                  </a:lnTo>
                  <a:moveTo>
                    <a:pt x="2581" y="1067"/>
                  </a:moveTo>
                  <a:lnTo>
                    <a:pt x="2737" y="1166"/>
                  </a:lnTo>
                  <a:moveTo>
                    <a:pt x="2044" y="1364"/>
                  </a:moveTo>
                  <a:lnTo>
                    <a:pt x="2164" y="1357"/>
                  </a:lnTo>
                  <a:lnTo>
                    <a:pt x="2298" y="1357"/>
                  </a:lnTo>
                  <a:moveTo>
                    <a:pt x="2694" y="1237"/>
                  </a:moveTo>
                  <a:lnTo>
                    <a:pt x="2801" y="1237"/>
                  </a:lnTo>
                  <a:lnTo>
                    <a:pt x="2914" y="1244"/>
                  </a:lnTo>
                  <a:moveTo>
                    <a:pt x="2723" y="1280"/>
                  </a:moveTo>
                  <a:lnTo>
                    <a:pt x="2843" y="1287"/>
                  </a:lnTo>
                  <a:lnTo>
                    <a:pt x="2892" y="1294"/>
                  </a:lnTo>
                  <a:moveTo>
                    <a:pt x="2065" y="516"/>
                  </a:moveTo>
                  <a:lnTo>
                    <a:pt x="2143" y="509"/>
                  </a:lnTo>
                  <a:lnTo>
                    <a:pt x="2214" y="530"/>
                  </a:lnTo>
                  <a:lnTo>
                    <a:pt x="2284" y="558"/>
                  </a:lnTo>
                  <a:moveTo>
                    <a:pt x="2327" y="558"/>
                  </a:moveTo>
                  <a:lnTo>
                    <a:pt x="2412" y="565"/>
                  </a:lnTo>
                  <a:lnTo>
                    <a:pt x="2496" y="558"/>
                  </a:lnTo>
                  <a:lnTo>
                    <a:pt x="2527" y="557"/>
                  </a:lnTo>
                  <a:moveTo>
                    <a:pt x="2567" y="558"/>
                  </a:moveTo>
                  <a:lnTo>
                    <a:pt x="2673" y="601"/>
                  </a:lnTo>
                  <a:lnTo>
                    <a:pt x="2822" y="686"/>
                  </a:lnTo>
                  <a:lnTo>
                    <a:pt x="2991" y="763"/>
                  </a:lnTo>
                  <a:lnTo>
                    <a:pt x="3119" y="820"/>
                  </a:lnTo>
                  <a:lnTo>
                    <a:pt x="3196" y="841"/>
                  </a:lnTo>
                  <a:moveTo>
                    <a:pt x="2815" y="742"/>
                  </a:moveTo>
                  <a:lnTo>
                    <a:pt x="2928" y="813"/>
                  </a:lnTo>
                  <a:lnTo>
                    <a:pt x="3090" y="898"/>
                  </a:lnTo>
                  <a:moveTo>
                    <a:pt x="2680" y="671"/>
                  </a:moveTo>
                  <a:lnTo>
                    <a:pt x="2779" y="664"/>
                  </a:lnTo>
                  <a:lnTo>
                    <a:pt x="2885" y="650"/>
                  </a:lnTo>
                  <a:moveTo>
                    <a:pt x="2857" y="516"/>
                  </a:moveTo>
                  <a:lnTo>
                    <a:pt x="2949" y="523"/>
                  </a:lnTo>
                  <a:moveTo>
                    <a:pt x="2793" y="551"/>
                  </a:moveTo>
                  <a:lnTo>
                    <a:pt x="2871" y="558"/>
                  </a:lnTo>
                  <a:lnTo>
                    <a:pt x="2970" y="558"/>
                  </a:lnTo>
                  <a:lnTo>
                    <a:pt x="3013" y="551"/>
                  </a:lnTo>
                  <a:moveTo>
                    <a:pt x="2864" y="587"/>
                  </a:moveTo>
                  <a:lnTo>
                    <a:pt x="3027" y="587"/>
                  </a:lnTo>
                  <a:moveTo>
                    <a:pt x="2221" y="502"/>
                  </a:moveTo>
                  <a:lnTo>
                    <a:pt x="2270" y="502"/>
                  </a:lnTo>
                  <a:moveTo>
                    <a:pt x="2305" y="502"/>
                  </a:moveTo>
                  <a:lnTo>
                    <a:pt x="2390" y="509"/>
                  </a:lnTo>
                  <a:lnTo>
                    <a:pt x="2482" y="516"/>
                  </a:lnTo>
                  <a:moveTo>
                    <a:pt x="3189" y="261"/>
                  </a:moveTo>
                  <a:lnTo>
                    <a:pt x="3324" y="268"/>
                  </a:lnTo>
                  <a:lnTo>
                    <a:pt x="3416" y="261"/>
                  </a:lnTo>
                  <a:moveTo>
                    <a:pt x="3267" y="268"/>
                  </a:moveTo>
                  <a:lnTo>
                    <a:pt x="3380" y="290"/>
                  </a:lnTo>
                  <a:moveTo>
                    <a:pt x="3571" y="841"/>
                  </a:moveTo>
                  <a:lnTo>
                    <a:pt x="3734" y="933"/>
                  </a:lnTo>
                  <a:lnTo>
                    <a:pt x="3918" y="1039"/>
                  </a:lnTo>
                  <a:lnTo>
                    <a:pt x="4151" y="1174"/>
                  </a:lnTo>
                  <a:lnTo>
                    <a:pt x="4264" y="1251"/>
                  </a:lnTo>
                  <a:moveTo>
                    <a:pt x="4116" y="1138"/>
                  </a:moveTo>
                  <a:lnTo>
                    <a:pt x="4229" y="1131"/>
                  </a:lnTo>
                  <a:lnTo>
                    <a:pt x="4399" y="1124"/>
                  </a:lnTo>
                  <a:lnTo>
                    <a:pt x="4604" y="1124"/>
                  </a:lnTo>
                  <a:lnTo>
                    <a:pt x="4745" y="1138"/>
                  </a:lnTo>
                  <a:lnTo>
                    <a:pt x="4915" y="1159"/>
                  </a:lnTo>
                  <a:lnTo>
                    <a:pt x="5162" y="1202"/>
                  </a:lnTo>
                  <a:lnTo>
                    <a:pt x="5530" y="1280"/>
                  </a:lnTo>
                  <a:moveTo>
                    <a:pt x="4879" y="1379"/>
                  </a:moveTo>
                  <a:lnTo>
                    <a:pt x="4993" y="1357"/>
                  </a:lnTo>
                  <a:lnTo>
                    <a:pt x="5155" y="1350"/>
                  </a:lnTo>
                  <a:lnTo>
                    <a:pt x="5290" y="1350"/>
                  </a:lnTo>
                  <a:lnTo>
                    <a:pt x="5424" y="1364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9" name="Freeform 67"/>
            <p:cNvSpPr>
              <a:spLocks noEditPoints="1"/>
            </p:cNvSpPr>
            <p:nvPr/>
          </p:nvSpPr>
          <p:spPr bwMode="auto">
            <a:xfrm>
              <a:off x="5953125" y="1638301"/>
              <a:ext cx="2263775" cy="1187450"/>
            </a:xfrm>
            <a:custGeom>
              <a:avLst/>
              <a:gdLst>
                <a:gd name="T0" fmla="*/ 3274 w 5785"/>
                <a:gd name="T1" fmla="*/ 1768 h 3041"/>
                <a:gd name="T2" fmla="*/ 3458 w 5785"/>
                <a:gd name="T3" fmla="*/ 1676 h 3041"/>
                <a:gd name="T4" fmla="*/ 3904 w 5785"/>
                <a:gd name="T5" fmla="*/ 1867 h 3041"/>
                <a:gd name="T6" fmla="*/ 4526 w 5785"/>
                <a:gd name="T7" fmla="*/ 1987 h 3041"/>
                <a:gd name="T8" fmla="*/ 5078 w 5785"/>
                <a:gd name="T9" fmla="*/ 2121 h 3041"/>
                <a:gd name="T10" fmla="*/ 5785 w 5785"/>
                <a:gd name="T11" fmla="*/ 2326 h 3041"/>
                <a:gd name="T12" fmla="*/ 2871 w 5785"/>
                <a:gd name="T13" fmla="*/ 2878 h 3041"/>
                <a:gd name="T14" fmla="*/ 3628 w 5785"/>
                <a:gd name="T15" fmla="*/ 2991 h 3041"/>
                <a:gd name="T16" fmla="*/ 4448 w 5785"/>
                <a:gd name="T17" fmla="*/ 3041 h 3041"/>
                <a:gd name="T18" fmla="*/ 2793 w 5785"/>
                <a:gd name="T19" fmla="*/ 551 h 3041"/>
                <a:gd name="T20" fmla="*/ 3366 w 5785"/>
                <a:gd name="T21" fmla="*/ 325 h 3041"/>
                <a:gd name="T22" fmla="*/ 3098 w 5785"/>
                <a:gd name="T23" fmla="*/ 650 h 3041"/>
                <a:gd name="T24" fmla="*/ 3614 w 5785"/>
                <a:gd name="T25" fmla="*/ 629 h 3041"/>
                <a:gd name="T26" fmla="*/ 3197 w 5785"/>
                <a:gd name="T27" fmla="*/ 749 h 3041"/>
                <a:gd name="T28" fmla="*/ 3713 w 5785"/>
                <a:gd name="T29" fmla="*/ 728 h 3041"/>
                <a:gd name="T30" fmla="*/ 3303 w 5785"/>
                <a:gd name="T31" fmla="*/ 898 h 3041"/>
                <a:gd name="T32" fmla="*/ 4052 w 5785"/>
                <a:gd name="T33" fmla="*/ 990 h 3041"/>
                <a:gd name="T34" fmla="*/ 2928 w 5785"/>
                <a:gd name="T35" fmla="*/ 1004 h 3041"/>
                <a:gd name="T36" fmla="*/ 3409 w 5785"/>
                <a:gd name="T37" fmla="*/ 1046 h 3041"/>
                <a:gd name="T38" fmla="*/ 3911 w 5785"/>
                <a:gd name="T39" fmla="*/ 1202 h 3041"/>
                <a:gd name="T40" fmla="*/ 4434 w 5785"/>
                <a:gd name="T41" fmla="*/ 1372 h 3041"/>
                <a:gd name="T42" fmla="*/ 4802 w 5785"/>
                <a:gd name="T43" fmla="*/ 1520 h 3041"/>
                <a:gd name="T44" fmla="*/ 3105 w 5785"/>
                <a:gd name="T45" fmla="*/ 1181 h 3041"/>
                <a:gd name="T46" fmla="*/ 4052 w 5785"/>
                <a:gd name="T47" fmla="*/ 1379 h 3041"/>
                <a:gd name="T48" fmla="*/ 4222 w 5785"/>
                <a:gd name="T49" fmla="*/ 764 h 3041"/>
                <a:gd name="T50" fmla="*/ 4406 w 5785"/>
                <a:gd name="T51" fmla="*/ 1160 h 3041"/>
                <a:gd name="T52" fmla="*/ 4809 w 5785"/>
                <a:gd name="T53" fmla="*/ 1464 h 3041"/>
                <a:gd name="T54" fmla="*/ 5233 w 5785"/>
                <a:gd name="T55" fmla="*/ 863 h 3041"/>
                <a:gd name="T56" fmla="*/ 5261 w 5785"/>
                <a:gd name="T57" fmla="*/ 1527 h 3041"/>
                <a:gd name="T58" fmla="*/ 5056 w 5785"/>
                <a:gd name="T59" fmla="*/ 884 h 3041"/>
                <a:gd name="T60" fmla="*/ 5261 w 5785"/>
                <a:gd name="T61" fmla="*/ 1478 h 3041"/>
                <a:gd name="T62" fmla="*/ 4788 w 5785"/>
                <a:gd name="T63" fmla="*/ 1414 h 3041"/>
                <a:gd name="T64" fmla="*/ 4576 w 5785"/>
                <a:gd name="T65" fmla="*/ 1011 h 3041"/>
                <a:gd name="T66" fmla="*/ 4802 w 5785"/>
                <a:gd name="T67" fmla="*/ 933 h 3041"/>
                <a:gd name="T68" fmla="*/ 4830 w 5785"/>
                <a:gd name="T69" fmla="*/ 997 h 3041"/>
                <a:gd name="T70" fmla="*/ 4915 w 5785"/>
                <a:gd name="T71" fmla="*/ 1181 h 3041"/>
                <a:gd name="T72" fmla="*/ 5558 w 5785"/>
                <a:gd name="T73" fmla="*/ 891 h 3041"/>
                <a:gd name="T74" fmla="*/ 5389 w 5785"/>
                <a:gd name="T75" fmla="*/ 947 h 3041"/>
                <a:gd name="T76" fmla="*/ 0 w 5785"/>
                <a:gd name="T77" fmla="*/ 693 h 3041"/>
                <a:gd name="T78" fmla="*/ 297 w 5785"/>
                <a:gd name="T79" fmla="*/ 339 h 3041"/>
                <a:gd name="T80" fmla="*/ 637 w 5785"/>
                <a:gd name="T81" fmla="*/ 240 h 3041"/>
                <a:gd name="T82" fmla="*/ 913 w 5785"/>
                <a:gd name="T83" fmla="*/ 92 h 3041"/>
                <a:gd name="T84" fmla="*/ 1294 w 5785"/>
                <a:gd name="T85" fmla="*/ 0 h 3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85" h="3041">
                  <a:moveTo>
                    <a:pt x="3161" y="1718"/>
                  </a:moveTo>
                  <a:lnTo>
                    <a:pt x="3472" y="1690"/>
                  </a:lnTo>
                  <a:moveTo>
                    <a:pt x="3274" y="1768"/>
                  </a:moveTo>
                  <a:lnTo>
                    <a:pt x="3472" y="1768"/>
                  </a:lnTo>
                  <a:moveTo>
                    <a:pt x="3289" y="1591"/>
                  </a:moveTo>
                  <a:lnTo>
                    <a:pt x="3458" y="1676"/>
                  </a:lnTo>
                  <a:lnTo>
                    <a:pt x="3614" y="1761"/>
                  </a:lnTo>
                  <a:lnTo>
                    <a:pt x="3741" y="1810"/>
                  </a:lnTo>
                  <a:lnTo>
                    <a:pt x="3904" y="1867"/>
                  </a:lnTo>
                  <a:lnTo>
                    <a:pt x="4080" y="1902"/>
                  </a:lnTo>
                  <a:lnTo>
                    <a:pt x="4300" y="1952"/>
                  </a:lnTo>
                  <a:lnTo>
                    <a:pt x="4526" y="1987"/>
                  </a:lnTo>
                  <a:lnTo>
                    <a:pt x="4731" y="2029"/>
                  </a:lnTo>
                  <a:lnTo>
                    <a:pt x="4901" y="2072"/>
                  </a:lnTo>
                  <a:lnTo>
                    <a:pt x="5078" y="2121"/>
                  </a:lnTo>
                  <a:lnTo>
                    <a:pt x="5240" y="2185"/>
                  </a:lnTo>
                  <a:lnTo>
                    <a:pt x="5474" y="2249"/>
                  </a:lnTo>
                  <a:lnTo>
                    <a:pt x="5785" y="2326"/>
                  </a:lnTo>
                  <a:moveTo>
                    <a:pt x="3939" y="2220"/>
                  </a:moveTo>
                  <a:lnTo>
                    <a:pt x="4392" y="2220"/>
                  </a:lnTo>
                  <a:moveTo>
                    <a:pt x="2871" y="2878"/>
                  </a:moveTo>
                  <a:lnTo>
                    <a:pt x="3034" y="2913"/>
                  </a:lnTo>
                  <a:lnTo>
                    <a:pt x="3331" y="2963"/>
                  </a:lnTo>
                  <a:lnTo>
                    <a:pt x="3628" y="2991"/>
                  </a:lnTo>
                  <a:lnTo>
                    <a:pt x="3897" y="3019"/>
                  </a:lnTo>
                  <a:lnTo>
                    <a:pt x="4158" y="3026"/>
                  </a:lnTo>
                  <a:lnTo>
                    <a:pt x="4448" y="3041"/>
                  </a:lnTo>
                  <a:moveTo>
                    <a:pt x="2475" y="672"/>
                  </a:moveTo>
                  <a:lnTo>
                    <a:pt x="2617" y="622"/>
                  </a:lnTo>
                  <a:lnTo>
                    <a:pt x="2793" y="551"/>
                  </a:lnTo>
                  <a:lnTo>
                    <a:pt x="2999" y="460"/>
                  </a:lnTo>
                  <a:lnTo>
                    <a:pt x="3246" y="368"/>
                  </a:lnTo>
                  <a:lnTo>
                    <a:pt x="3366" y="325"/>
                  </a:lnTo>
                  <a:moveTo>
                    <a:pt x="2687" y="672"/>
                  </a:moveTo>
                  <a:lnTo>
                    <a:pt x="2885" y="658"/>
                  </a:lnTo>
                  <a:lnTo>
                    <a:pt x="3098" y="650"/>
                  </a:lnTo>
                  <a:lnTo>
                    <a:pt x="3303" y="643"/>
                  </a:lnTo>
                  <a:lnTo>
                    <a:pt x="3522" y="636"/>
                  </a:lnTo>
                  <a:lnTo>
                    <a:pt x="3614" y="629"/>
                  </a:lnTo>
                  <a:moveTo>
                    <a:pt x="2878" y="806"/>
                  </a:moveTo>
                  <a:lnTo>
                    <a:pt x="3020" y="764"/>
                  </a:lnTo>
                  <a:lnTo>
                    <a:pt x="3197" y="749"/>
                  </a:lnTo>
                  <a:lnTo>
                    <a:pt x="3366" y="735"/>
                  </a:lnTo>
                  <a:lnTo>
                    <a:pt x="3522" y="728"/>
                  </a:lnTo>
                  <a:lnTo>
                    <a:pt x="3713" y="728"/>
                  </a:lnTo>
                  <a:lnTo>
                    <a:pt x="3982" y="742"/>
                  </a:lnTo>
                  <a:lnTo>
                    <a:pt x="4208" y="764"/>
                  </a:lnTo>
                  <a:moveTo>
                    <a:pt x="3303" y="898"/>
                  </a:moveTo>
                  <a:lnTo>
                    <a:pt x="3550" y="912"/>
                  </a:lnTo>
                  <a:lnTo>
                    <a:pt x="3819" y="955"/>
                  </a:lnTo>
                  <a:lnTo>
                    <a:pt x="4052" y="990"/>
                  </a:lnTo>
                  <a:lnTo>
                    <a:pt x="4229" y="1025"/>
                  </a:lnTo>
                  <a:lnTo>
                    <a:pt x="4307" y="1046"/>
                  </a:lnTo>
                  <a:moveTo>
                    <a:pt x="2928" y="1004"/>
                  </a:moveTo>
                  <a:lnTo>
                    <a:pt x="3076" y="1011"/>
                  </a:lnTo>
                  <a:lnTo>
                    <a:pt x="3260" y="1018"/>
                  </a:lnTo>
                  <a:lnTo>
                    <a:pt x="3409" y="1046"/>
                  </a:lnTo>
                  <a:moveTo>
                    <a:pt x="3557" y="1167"/>
                  </a:moveTo>
                  <a:lnTo>
                    <a:pt x="3706" y="1174"/>
                  </a:lnTo>
                  <a:lnTo>
                    <a:pt x="3911" y="1202"/>
                  </a:lnTo>
                  <a:lnTo>
                    <a:pt x="4066" y="1237"/>
                  </a:lnTo>
                  <a:lnTo>
                    <a:pt x="4243" y="1287"/>
                  </a:lnTo>
                  <a:lnTo>
                    <a:pt x="4434" y="1372"/>
                  </a:lnTo>
                  <a:lnTo>
                    <a:pt x="4639" y="1464"/>
                  </a:lnTo>
                  <a:lnTo>
                    <a:pt x="4802" y="1520"/>
                  </a:lnTo>
                  <a:moveTo>
                    <a:pt x="4802" y="1520"/>
                  </a:moveTo>
                  <a:lnTo>
                    <a:pt x="4908" y="1534"/>
                  </a:lnTo>
                  <a:moveTo>
                    <a:pt x="2893" y="1167"/>
                  </a:moveTo>
                  <a:lnTo>
                    <a:pt x="3105" y="1181"/>
                  </a:lnTo>
                  <a:lnTo>
                    <a:pt x="3416" y="1223"/>
                  </a:lnTo>
                  <a:lnTo>
                    <a:pt x="3727" y="1287"/>
                  </a:lnTo>
                  <a:lnTo>
                    <a:pt x="4052" y="1379"/>
                  </a:lnTo>
                  <a:lnTo>
                    <a:pt x="4469" y="1520"/>
                  </a:lnTo>
                  <a:moveTo>
                    <a:pt x="4179" y="672"/>
                  </a:moveTo>
                  <a:lnTo>
                    <a:pt x="4222" y="764"/>
                  </a:lnTo>
                  <a:lnTo>
                    <a:pt x="4314" y="990"/>
                  </a:lnTo>
                  <a:lnTo>
                    <a:pt x="4370" y="1089"/>
                  </a:lnTo>
                  <a:lnTo>
                    <a:pt x="4406" y="1160"/>
                  </a:lnTo>
                  <a:lnTo>
                    <a:pt x="4512" y="1259"/>
                  </a:lnTo>
                  <a:lnTo>
                    <a:pt x="4646" y="1379"/>
                  </a:lnTo>
                  <a:lnTo>
                    <a:pt x="4809" y="1464"/>
                  </a:lnTo>
                  <a:lnTo>
                    <a:pt x="4979" y="1549"/>
                  </a:lnTo>
                  <a:lnTo>
                    <a:pt x="5247" y="1655"/>
                  </a:lnTo>
                  <a:moveTo>
                    <a:pt x="5233" y="863"/>
                  </a:moveTo>
                  <a:lnTo>
                    <a:pt x="5240" y="997"/>
                  </a:lnTo>
                  <a:lnTo>
                    <a:pt x="5254" y="1230"/>
                  </a:lnTo>
                  <a:lnTo>
                    <a:pt x="5261" y="1527"/>
                  </a:lnTo>
                  <a:lnTo>
                    <a:pt x="5254" y="1697"/>
                  </a:lnTo>
                  <a:lnTo>
                    <a:pt x="5247" y="1909"/>
                  </a:lnTo>
                  <a:moveTo>
                    <a:pt x="5056" y="884"/>
                  </a:moveTo>
                  <a:lnTo>
                    <a:pt x="5127" y="1103"/>
                  </a:lnTo>
                  <a:lnTo>
                    <a:pt x="5198" y="1301"/>
                  </a:lnTo>
                  <a:lnTo>
                    <a:pt x="5261" y="1478"/>
                  </a:lnTo>
                  <a:moveTo>
                    <a:pt x="4929" y="1237"/>
                  </a:moveTo>
                  <a:lnTo>
                    <a:pt x="4788" y="898"/>
                  </a:lnTo>
                  <a:moveTo>
                    <a:pt x="4788" y="1414"/>
                  </a:moveTo>
                  <a:lnTo>
                    <a:pt x="4639" y="1167"/>
                  </a:lnTo>
                  <a:lnTo>
                    <a:pt x="4540" y="969"/>
                  </a:lnTo>
                  <a:moveTo>
                    <a:pt x="4576" y="1011"/>
                  </a:moveTo>
                  <a:lnTo>
                    <a:pt x="4710" y="969"/>
                  </a:lnTo>
                  <a:lnTo>
                    <a:pt x="4795" y="955"/>
                  </a:lnTo>
                  <a:moveTo>
                    <a:pt x="4802" y="933"/>
                  </a:moveTo>
                  <a:lnTo>
                    <a:pt x="4915" y="919"/>
                  </a:lnTo>
                  <a:lnTo>
                    <a:pt x="5063" y="919"/>
                  </a:lnTo>
                  <a:moveTo>
                    <a:pt x="4830" y="997"/>
                  </a:moveTo>
                  <a:lnTo>
                    <a:pt x="4979" y="983"/>
                  </a:lnTo>
                  <a:lnTo>
                    <a:pt x="5092" y="990"/>
                  </a:lnTo>
                  <a:moveTo>
                    <a:pt x="4915" y="1181"/>
                  </a:moveTo>
                  <a:lnTo>
                    <a:pt x="5155" y="1174"/>
                  </a:lnTo>
                  <a:moveTo>
                    <a:pt x="5389" y="820"/>
                  </a:moveTo>
                  <a:lnTo>
                    <a:pt x="5558" y="891"/>
                  </a:lnTo>
                  <a:lnTo>
                    <a:pt x="5643" y="933"/>
                  </a:lnTo>
                  <a:moveTo>
                    <a:pt x="5261" y="912"/>
                  </a:moveTo>
                  <a:lnTo>
                    <a:pt x="5389" y="947"/>
                  </a:lnTo>
                  <a:lnTo>
                    <a:pt x="5558" y="990"/>
                  </a:lnTo>
                  <a:lnTo>
                    <a:pt x="5721" y="1046"/>
                  </a:lnTo>
                  <a:moveTo>
                    <a:pt x="0" y="693"/>
                  </a:moveTo>
                  <a:lnTo>
                    <a:pt x="135" y="757"/>
                  </a:lnTo>
                  <a:lnTo>
                    <a:pt x="283" y="834"/>
                  </a:lnTo>
                  <a:moveTo>
                    <a:pt x="297" y="339"/>
                  </a:moveTo>
                  <a:lnTo>
                    <a:pt x="425" y="304"/>
                  </a:lnTo>
                  <a:lnTo>
                    <a:pt x="524" y="276"/>
                  </a:lnTo>
                  <a:lnTo>
                    <a:pt x="637" y="240"/>
                  </a:lnTo>
                  <a:lnTo>
                    <a:pt x="729" y="184"/>
                  </a:lnTo>
                  <a:lnTo>
                    <a:pt x="814" y="134"/>
                  </a:lnTo>
                  <a:lnTo>
                    <a:pt x="913" y="92"/>
                  </a:lnTo>
                  <a:lnTo>
                    <a:pt x="1047" y="56"/>
                  </a:lnTo>
                  <a:lnTo>
                    <a:pt x="1153" y="21"/>
                  </a:lnTo>
                  <a:lnTo>
                    <a:pt x="1294" y="0"/>
                  </a:lnTo>
                  <a:lnTo>
                    <a:pt x="1429" y="0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0" name="Freeform 68"/>
            <p:cNvSpPr>
              <a:spLocks noEditPoints="1"/>
            </p:cNvSpPr>
            <p:nvPr/>
          </p:nvSpPr>
          <p:spPr bwMode="auto">
            <a:xfrm>
              <a:off x="6105525" y="1336676"/>
              <a:ext cx="1911350" cy="471488"/>
            </a:xfrm>
            <a:custGeom>
              <a:avLst/>
              <a:gdLst>
                <a:gd name="T0" fmla="*/ 425 w 4887"/>
                <a:gd name="T1" fmla="*/ 997 h 1209"/>
                <a:gd name="T2" fmla="*/ 644 w 4887"/>
                <a:gd name="T3" fmla="*/ 898 h 1209"/>
                <a:gd name="T4" fmla="*/ 884 w 4887"/>
                <a:gd name="T5" fmla="*/ 863 h 1209"/>
                <a:gd name="T6" fmla="*/ 248 w 4887"/>
                <a:gd name="T7" fmla="*/ 1089 h 1209"/>
                <a:gd name="T8" fmla="*/ 594 w 4887"/>
                <a:gd name="T9" fmla="*/ 983 h 1209"/>
                <a:gd name="T10" fmla="*/ 884 w 4887"/>
                <a:gd name="T11" fmla="*/ 863 h 1209"/>
                <a:gd name="T12" fmla="*/ 170 w 4887"/>
                <a:gd name="T13" fmla="*/ 1160 h 1209"/>
                <a:gd name="T14" fmla="*/ 594 w 4887"/>
                <a:gd name="T15" fmla="*/ 1047 h 1209"/>
                <a:gd name="T16" fmla="*/ 990 w 4887"/>
                <a:gd name="T17" fmla="*/ 884 h 1209"/>
                <a:gd name="T18" fmla="*/ 1238 w 4887"/>
                <a:gd name="T19" fmla="*/ 750 h 1209"/>
                <a:gd name="T20" fmla="*/ 1436 w 4887"/>
                <a:gd name="T21" fmla="*/ 686 h 1209"/>
                <a:gd name="T22" fmla="*/ 1676 w 4887"/>
                <a:gd name="T23" fmla="*/ 580 h 1209"/>
                <a:gd name="T24" fmla="*/ 1917 w 4887"/>
                <a:gd name="T25" fmla="*/ 446 h 1209"/>
                <a:gd name="T26" fmla="*/ 2192 w 4887"/>
                <a:gd name="T27" fmla="*/ 248 h 1209"/>
                <a:gd name="T28" fmla="*/ 2355 w 4887"/>
                <a:gd name="T29" fmla="*/ 92 h 1209"/>
                <a:gd name="T30" fmla="*/ 2185 w 4887"/>
                <a:gd name="T31" fmla="*/ 0 h 1209"/>
                <a:gd name="T32" fmla="*/ 2016 w 4887"/>
                <a:gd name="T33" fmla="*/ 163 h 1209"/>
                <a:gd name="T34" fmla="*/ 1796 w 4887"/>
                <a:gd name="T35" fmla="*/ 304 h 1209"/>
                <a:gd name="T36" fmla="*/ 1570 w 4887"/>
                <a:gd name="T37" fmla="*/ 424 h 1209"/>
                <a:gd name="T38" fmla="*/ 1393 w 4887"/>
                <a:gd name="T39" fmla="*/ 559 h 1209"/>
                <a:gd name="T40" fmla="*/ 2164 w 4887"/>
                <a:gd name="T41" fmla="*/ 516 h 1209"/>
                <a:gd name="T42" fmla="*/ 2426 w 4887"/>
                <a:gd name="T43" fmla="*/ 0 h 1209"/>
                <a:gd name="T44" fmla="*/ 2412 w 4887"/>
                <a:gd name="T45" fmla="*/ 134 h 1209"/>
                <a:gd name="T46" fmla="*/ 2369 w 4887"/>
                <a:gd name="T47" fmla="*/ 262 h 1209"/>
                <a:gd name="T48" fmla="*/ 2383 w 4887"/>
                <a:gd name="T49" fmla="*/ 332 h 1209"/>
                <a:gd name="T50" fmla="*/ 2440 w 4887"/>
                <a:gd name="T51" fmla="*/ 375 h 1209"/>
                <a:gd name="T52" fmla="*/ 2596 w 4887"/>
                <a:gd name="T53" fmla="*/ 389 h 1209"/>
                <a:gd name="T54" fmla="*/ 3260 w 4887"/>
                <a:gd name="T55" fmla="*/ 389 h 1209"/>
                <a:gd name="T56" fmla="*/ 3776 w 4887"/>
                <a:gd name="T57" fmla="*/ 403 h 1209"/>
                <a:gd name="T58" fmla="*/ 4017 w 4887"/>
                <a:gd name="T59" fmla="*/ 332 h 1209"/>
                <a:gd name="T60" fmla="*/ 4144 w 4887"/>
                <a:gd name="T61" fmla="*/ 283 h 1209"/>
                <a:gd name="T62" fmla="*/ 4165 w 4887"/>
                <a:gd name="T63" fmla="*/ 177 h 1209"/>
                <a:gd name="T64" fmla="*/ 4095 w 4887"/>
                <a:gd name="T65" fmla="*/ 0 h 1209"/>
                <a:gd name="T66" fmla="*/ 2603 w 4887"/>
                <a:gd name="T67" fmla="*/ 629 h 1209"/>
                <a:gd name="T68" fmla="*/ 3020 w 4887"/>
                <a:gd name="T69" fmla="*/ 467 h 1209"/>
                <a:gd name="T70" fmla="*/ 3225 w 4887"/>
                <a:gd name="T71" fmla="*/ 693 h 1209"/>
                <a:gd name="T72" fmla="*/ 3713 w 4887"/>
                <a:gd name="T73" fmla="*/ 488 h 1209"/>
                <a:gd name="T74" fmla="*/ 4116 w 4887"/>
                <a:gd name="T75" fmla="*/ 64 h 1209"/>
                <a:gd name="T76" fmla="*/ 4540 w 4887"/>
                <a:gd name="T77" fmla="*/ 290 h 1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887" h="1209">
                  <a:moveTo>
                    <a:pt x="333" y="1054"/>
                  </a:moveTo>
                  <a:lnTo>
                    <a:pt x="425" y="997"/>
                  </a:lnTo>
                  <a:lnTo>
                    <a:pt x="538" y="941"/>
                  </a:lnTo>
                  <a:lnTo>
                    <a:pt x="644" y="898"/>
                  </a:lnTo>
                  <a:lnTo>
                    <a:pt x="750" y="870"/>
                  </a:lnTo>
                  <a:lnTo>
                    <a:pt x="884" y="863"/>
                  </a:lnTo>
                  <a:moveTo>
                    <a:pt x="106" y="1132"/>
                  </a:moveTo>
                  <a:lnTo>
                    <a:pt x="248" y="1089"/>
                  </a:lnTo>
                  <a:lnTo>
                    <a:pt x="417" y="1040"/>
                  </a:lnTo>
                  <a:lnTo>
                    <a:pt x="594" y="983"/>
                  </a:lnTo>
                  <a:lnTo>
                    <a:pt x="778" y="919"/>
                  </a:lnTo>
                  <a:lnTo>
                    <a:pt x="884" y="863"/>
                  </a:lnTo>
                  <a:moveTo>
                    <a:pt x="0" y="1209"/>
                  </a:moveTo>
                  <a:lnTo>
                    <a:pt x="170" y="1160"/>
                  </a:lnTo>
                  <a:lnTo>
                    <a:pt x="389" y="1103"/>
                  </a:lnTo>
                  <a:lnTo>
                    <a:pt x="594" y="1047"/>
                  </a:lnTo>
                  <a:lnTo>
                    <a:pt x="707" y="1011"/>
                  </a:lnTo>
                  <a:lnTo>
                    <a:pt x="990" y="884"/>
                  </a:lnTo>
                  <a:lnTo>
                    <a:pt x="1146" y="799"/>
                  </a:lnTo>
                  <a:lnTo>
                    <a:pt x="1238" y="750"/>
                  </a:lnTo>
                  <a:lnTo>
                    <a:pt x="1323" y="714"/>
                  </a:lnTo>
                  <a:lnTo>
                    <a:pt x="1436" y="686"/>
                  </a:lnTo>
                  <a:lnTo>
                    <a:pt x="1542" y="644"/>
                  </a:lnTo>
                  <a:lnTo>
                    <a:pt x="1676" y="580"/>
                  </a:lnTo>
                  <a:lnTo>
                    <a:pt x="1803" y="509"/>
                  </a:lnTo>
                  <a:lnTo>
                    <a:pt x="1917" y="446"/>
                  </a:lnTo>
                  <a:lnTo>
                    <a:pt x="2079" y="332"/>
                  </a:lnTo>
                  <a:lnTo>
                    <a:pt x="2192" y="248"/>
                  </a:lnTo>
                  <a:lnTo>
                    <a:pt x="2284" y="163"/>
                  </a:lnTo>
                  <a:lnTo>
                    <a:pt x="2355" y="92"/>
                  </a:lnTo>
                  <a:lnTo>
                    <a:pt x="2426" y="14"/>
                  </a:lnTo>
                  <a:moveTo>
                    <a:pt x="2185" y="0"/>
                  </a:moveTo>
                  <a:lnTo>
                    <a:pt x="2129" y="57"/>
                  </a:lnTo>
                  <a:lnTo>
                    <a:pt x="2016" y="163"/>
                  </a:lnTo>
                  <a:lnTo>
                    <a:pt x="1902" y="233"/>
                  </a:lnTo>
                  <a:lnTo>
                    <a:pt x="1796" y="304"/>
                  </a:lnTo>
                  <a:lnTo>
                    <a:pt x="1676" y="375"/>
                  </a:lnTo>
                  <a:lnTo>
                    <a:pt x="1570" y="424"/>
                  </a:lnTo>
                  <a:lnTo>
                    <a:pt x="1478" y="495"/>
                  </a:lnTo>
                  <a:lnTo>
                    <a:pt x="1393" y="559"/>
                  </a:lnTo>
                  <a:moveTo>
                    <a:pt x="1973" y="601"/>
                  </a:moveTo>
                  <a:lnTo>
                    <a:pt x="2164" y="516"/>
                  </a:lnTo>
                  <a:lnTo>
                    <a:pt x="2433" y="403"/>
                  </a:lnTo>
                  <a:moveTo>
                    <a:pt x="2426" y="0"/>
                  </a:moveTo>
                  <a:lnTo>
                    <a:pt x="2426" y="71"/>
                  </a:lnTo>
                  <a:lnTo>
                    <a:pt x="2412" y="134"/>
                  </a:lnTo>
                  <a:lnTo>
                    <a:pt x="2383" y="212"/>
                  </a:lnTo>
                  <a:lnTo>
                    <a:pt x="2369" y="262"/>
                  </a:lnTo>
                  <a:lnTo>
                    <a:pt x="2369" y="297"/>
                  </a:lnTo>
                  <a:lnTo>
                    <a:pt x="2383" y="332"/>
                  </a:lnTo>
                  <a:lnTo>
                    <a:pt x="2404" y="361"/>
                  </a:lnTo>
                  <a:lnTo>
                    <a:pt x="2440" y="375"/>
                  </a:lnTo>
                  <a:lnTo>
                    <a:pt x="2482" y="389"/>
                  </a:lnTo>
                  <a:lnTo>
                    <a:pt x="2596" y="389"/>
                  </a:lnTo>
                  <a:lnTo>
                    <a:pt x="2935" y="375"/>
                  </a:lnTo>
                  <a:lnTo>
                    <a:pt x="3260" y="389"/>
                  </a:lnTo>
                  <a:lnTo>
                    <a:pt x="3543" y="403"/>
                  </a:lnTo>
                  <a:lnTo>
                    <a:pt x="3776" y="403"/>
                  </a:lnTo>
                  <a:lnTo>
                    <a:pt x="3882" y="375"/>
                  </a:lnTo>
                  <a:lnTo>
                    <a:pt x="4017" y="332"/>
                  </a:lnTo>
                  <a:lnTo>
                    <a:pt x="4109" y="297"/>
                  </a:lnTo>
                  <a:lnTo>
                    <a:pt x="4144" y="283"/>
                  </a:lnTo>
                  <a:lnTo>
                    <a:pt x="4172" y="226"/>
                  </a:lnTo>
                  <a:lnTo>
                    <a:pt x="4165" y="177"/>
                  </a:lnTo>
                  <a:lnTo>
                    <a:pt x="4137" y="106"/>
                  </a:lnTo>
                  <a:lnTo>
                    <a:pt x="4095" y="0"/>
                  </a:lnTo>
                  <a:moveTo>
                    <a:pt x="2433" y="672"/>
                  </a:moveTo>
                  <a:lnTo>
                    <a:pt x="2603" y="629"/>
                  </a:lnTo>
                  <a:lnTo>
                    <a:pt x="2808" y="559"/>
                  </a:lnTo>
                  <a:lnTo>
                    <a:pt x="3020" y="467"/>
                  </a:lnTo>
                  <a:lnTo>
                    <a:pt x="3225" y="389"/>
                  </a:lnTo>
                  <a:moveTo>
                    <a:pt x="3225" y="693"/>
                  </a:moveTo>
                  <a:lnTo>
                    <a:pt x="3451" y="601"/>
                  </a:lnTo>
                  <a:lnTo>
                    <a:pt x="3713" y="488"/>
                  </a:lnTo>
                  <a:lnTo>
                    <a:pt x="4017" y="332"/>
                  </a:lnTo>
                  <a:moveTo>
                    <a:pt x="4116" y="64"/>
                  </a:moveTo>
                  <a:lnTo>
                    <a:pt x="4314" y="170"/>
                  </a:lnTo>
                  <a:lnTo>
                    <a:pt x="4540" y="290"/>
                  </a:lnTo>
                  <a:lnTo>
                    <a:pt x="4887" y="509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1" name="Freeform 69"/>
            <p:cNvSpPr>
              <a:spLocks noEditPoints="1"/>
            </p:cNvSpPr>
            <p:nvPr/>
          </p:nvSpPr>
          <p:spPr bwMode="auto">
            <a:xfrm>
              <a:off x="6589713" y="1336676"/>
              <a:ext cx="2543175" cy="1165225"/>
            </a:xfrm>
            <a:custGeom>
              <a:avLst/>
              <a:gdLst>
                <a:gd name="T0" fmla="*/ 2934 w 6498"/>
                <a:gd name="T1" fmla="*/ 446 h 2984"/>
                <a:gd name="T2" fmla="*/ 3146 w 6498"/>
                <a:gd name="T3" fmla="*/ 424 h 2984"/>
                <a:gd name="T4" fmla="*/ 0 w 6498"/>
                <a:gd name="T5" fmla="*/ 750 h 2984"/>
                <a:gd name="T6" fmla="*/ 650 w 6498"/>
                <a:gd name="T7" fmla="*/ 728 h 2984"/>
                <a:gd name="T8" fmla="*/ 1046 w 6498"/>
                <a:gd name="T9" fmla="*/ 835 h 2984"/>
                <a:gd name="T10" fmla="*/ 1414 w 6498"/>
                <a:gd name="T11" fmla="*/ 870 h 2984"/>
                <a:gd name="T12" fmla="*/ 1909 w 6498"/>
                <a:gd name="T13" fmla="*/ 842 h 2984"/>
                <a:gd name="T14" fmla="*/ 2425 w 6498"/>
                <a:gd name="T15" fmla="*/ 799 h 2984"/>
                <a:gd name="T16" fmla="*/ 2956 w 6498"/>
                <a:gd name="T17" fmla="*/ 714 h 2984"/>
                <a:gd name="T18" fmla="*/ 3507 w 6498"/>
                <a:gd name="T19" fmla="*/ 587 h 2984"/>
                <a:gd name="T20" fmla="*/ 4426 w 6498"/>
                <a:gd name="T21" fmla="*/ 594 h 2984"/>
                <a:gd name="T22" fmla="*/ 5423 w 6498"/>
                <a:gd name="T23" fmla="*/ 714 h 2984"/>
                <a:gd name="T24" fmla="*/ 6300 w 6498"/>
                <a:gd name="T25" fmla="*/ 792 h 2984"/>
                <a:gd name="T26" fmla="*/ 5402 w 6498"/>
                <a:gd name="T27" fmla="*/ 106 h 2984"/>
                <a:gd name="T28" fmla="*/ 5600 w 6498"/>
                <a:gd name="T29" fmla="*/ 495 h 2984"/>
                <a:gd name="T30" fmla="*/ 5827 w 6498"/>
                <a:gd name="T31" fmla="*/ 806 h 2984"/>
                <a:gd name="T32" fmla="*/ 5805 w 6498"/>
                <a:gd name="T33" fmla="*/ 113 h 2984"/>
                <a:gd name="T34" fmla="*/ 5487 w 6498"/>
                <a:gd name="T35" fmla="*/ 318 h 2984"/>
                <a:gd name="T36" fmla="*/ 5650 w 6498"/>
                <a:gd name="T37" fmla="*/ 863 h 2984"/>
                <a:gd name="T38" fmla="*/ 6166 w 6498"/>
                <a:gd name="T39" fmla="*/ 969 h 2984"/>
                <a:gd name="T40" fmla="*/ 3960 w 6498"/>
                <a:gd name="T41" fmla="*/ 142 h 2984"/>
                <a:gd name="T42" fmla="*/ 4370 w 6498"/>
                <a:gd name="T43" fmla="*/ 424 h 2984"/>
                <a:gd name="T44" fmla="*/ 3804 w 6498"/>
                <a:gd name="T45" fmla="*/ 368 h 2984"/>
                <a:gd name="T46" fmla="*/ 4292 w 6498"/>
                <a:gd name="T47" fmla="*/ 552 h 2984"/>
                <a:gd name="T48" fmla="*/ 3839 w 6498"/>
                <a:gd name="T49" fmla="*/ 127 h 2984"/>
                <a:gd name="T50" fmla="*/ 4292 w 6498"/>
                <a:gd name="T51" fmla="*/ 453 h 2984"/>
                <a:gd name="T52" fmla="*/ 4306 w 6498"/>
                <a:gd name="T53" fmla="*/ 0 h 2984"/>
                <a:gd name="T54" fmla="*/ 4653 w 6498"/>
                <a:gd name="T55" fmla="*/ 375 h 2984"/>
                <a:gd name="T56" fmla="*/ 4985 w 6498"/>
                <a:gd name="T57" fmla="*/ 622 h 2984"/>
                <a:gd name="T58" fmla="*/ 4759 w 6498"/>
                <a:gd name="T59" fmla="*/ 375 h 2984"/>
                <a:gd name="T60" fmla="*/ 4709 w 6498"/>
                <a:gd name="T61" fmla="*/ 0 h 2984"/>
                <a:gd name="T62" fmla="*/ 4886 w 6498"/>
                <a:gd name="T63" fmla="*/ 368 h 2984"/>
                <a:gd name="T64" fmla="*/ 5126 w 6498"/>
                <a:gd name="T65" fmla="*/ 601 h 2984"/>
                <a:gd name="T66" fmla="*/ 3415 w 6498"/>
                <a:gd name="T67" fmla="*/ 1089 h 2984"/>
                <a:gd name="T68" fmla="*/ 3896 w 6498"/>
                <a:gd name="T69" fmla="*/ 1004 h 2984"/>
                <a:gd name="T70" fmla="*/ 4667 w 6498"/>
                <a:gd name="T71" fmla="*/ 1068 h 2984"/>
                <a:gd name="T72" fmla="*/ 5339 w 6498"/>
                <a:gd name="T73" fmla="*/ 969 h 2984"/>
                <a:gd name="T74" fmla="*/ 3684 w 6498"/>
                <a:gd name="T75" fmla="*/ 2051 h 2984"/>
                <a:gd name="T76" fmla="*/ 4136 w 6498"/>
                <a:gd name="T77" fmla="*/ 2143 h 2984"/>
                <a:gd name="T78" fmla="*/ 3274 w 6498"/>
                <a:gd name="T79" fmla="*/ 1931 h 2984"/>
                <a:gd name="T80" fmla="*/ 3231 w 6498"/>
                <a:gd name="T81" fmla="*/ 1832 h 2984"/>
                <a:gd name="T82" fmla="*/ 3804 w 6498"/>
                <a:gd name="T83" fmla="*/ 2864 h 2984"/>
                <a:gd name="T84" fmla="*/ 4299 w 6498"/>
                <a:gd name="T85" fmla="*/ 2984 h 2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98" h="2984">
                  <a:moveTo>
                    <a:pt x="2630" y="538"/>
                  </a:moveTo>
                  <a:lnTo>
                    <a:pt x="2765" y="488"/>
                  </a:lnTo>
                  <a:lnTo>
                    <a:pt x="2934" y="446"/>
                  </a:lnTo>
                  <a:lnTo>
                    <a:pt x="3026" y="424"/>
                  </a:lnTo>
                  <a:lnTo>
                    <a:pt x="3090" y="417"/>
                  </a:lnTo>
                  <a:lnTo>
                    <a:pt x="3146" y="424"/>
                  </a:lnTo>
                  <a:lnTo>
                    <a:pt x="3210" y="467"/>
                  </a:lnTo>
                  <a:lnTo>
                    <a:pt x="3288" y="523"/>
                  </a:lnTo>
                  <a:moveTo>
                    <a:pt x="0" y="750"/>
                  </a:moveTo>
                  <a:lnTo>
                    <a:pt x="233" y="736"/>
                  </a:lnTo>
                  <a:lnTo>
                    <a:pt x="502" y="728"/>
                  </a:lnTo>
                  <a:lnTo>
                    <a:pt x="650" y="728"/>
                  </a:lnTo>
                  <a:lnTo>
                    <a:pt x="749" y="736"/>
                  </a:lnTo>
                  <a:lnTo>
                    <a:pt x="869" y="771"/>
                  </a:lnTo>
                  <a:lnTo>
                    <a:pt x="1046" y="835"/>
                  </a:lnTo>
                  <a:lnTo>
                    <a:pt x="1166" y="870"/>
                  </a:lnTo>
                  <a:lnTo>
                    <a:pt x="1280" y="877"/>
                  </a:lnTo>
                  <a:lnTo>
                    <a:pt x="1414" y="870"/>
                  </a:lnTo>
                  <a:lnTo>
                    <a:pt x="1591" y="849"/>
                  </a:lnTo>
                  <a:lnTo>
                    <a:pt x="1775" y="835"/>
                  </a:lnTo>
                  <a:lnTo>
                    <a:pt x="1909" y="842"/>
                  </a:lnTo>
                  <a:lnTo>
                    <a:pt x="2065" y="835"/>
                  </a:lnTo>
                  <a:lnTo>
                    <a:pt x="2220" y="813"/>
                  </a:lnTo>
                  <a:lnTo>
                    <a:pt x="2425" y="799"/>
                  </a:lnTo>
                  <a:lnTo>
                    <a:pt x="2616" y="792"/>
                  </a:lnTo>
                  <a:lnTo>
                    <a:pt x="2772" y="764"/>
                  </a:lnTo>
                  <a:lnTo>
                    <a:pt x="2956" y="714"/>
                  </a:lnTo>
                  <a:lnTo>
                    <a:pt x="3161" y="651"/>
                  </a:lnTo>
                  <a:lnTo>
                    <a:pt x="3337" y="608"/>
                  </a:lnTo>
                  <a:lnTo>
                    <a:pt x="3507" y="587"/>
                  </a:lnTo>
                  <a:lnTo>
                    <a:pt x="3712" y="566"/>
                  </a:lnTo>
                  <a:lnTo>
                    <a:pt x="4165" y="566"/>
                  </a:lnTo>
                  <a:lnTo>
                    <a:pt x="4426" y="594"/>
                  </a:lnTo>
                  <a:lnTo>
                    <a:pt x="4808" y="629"/>
                  </a:lnTo>
                  <a:lnTo>
                    <a:pt x="5134" y="658"/>
                  </a:lnTo>
                  <a:lnTo>
                    <a:pt x="5423" y="714"/>
                  </a:lnTo>
                  <a:lnTo>
                    <a:pt x="5756" y="764"/>
                  </a:lnTo>
                  <a:lnTo>
                    <a:pt x="6039" y="785"/>
                  </a:lnTo>
                  <a:lnTo>
                    <a:pt x="6300" y="792"/>
                  </a:lnTo>
                  <a:lnTo>
                    <a:pt x="6498" y="820"/>
                  </a:lnTo>
                  <a:moveTo>
                    <a:pt x="5360" y="0"/>
                  </a:moveTo>
                  <a:lnTo>
                    <a:pt x="5402" y="106"/>
                  </a:lnTo>
                  <a:lnTo>
                    <a:pt x="5452" y="219"/>
                  </a:lnTo>
                  <a:lnTo>
                    <a:pt x="5515" y="354"/>
                  </a:lnTo>
                  <a:lnTo>
                    <a:pt x="5600" y="495"/>
                  </a:lnTo>
                  <a:lnTo>
                    <a:pt x="5685" y="622"/>
                  </a:lnTo>
                  <a:lnTo>
                    <a:pt x="5805" y="764"/>
                  </a:lnTo>
                  <a:moveTo>
                    <a:pt x="5827" y="806"/>
                  </a:moveTo>
                  <a:lnTo>
                    <a:pt x="5911" y="870"/>
                  </a:lnTo>
                  <a:moveTo>
                    <a:pt x="5890" y="7"/>
                  </a:moveTo>
                  <a:lnTo>
                    <a:pt x="5805" y="113"/>
                  </a:lnTo>
                  <a:lnTo>
                    <a:pt x="5706" y="191"/>
                  </a:lnTo>
                  <a:lnTo>
                    <a:pt x="5621" y="248"/>
                  </a:lnTo>
                  <a:lnTo>
                    <a:pt x="5487" y="318"/>
                  </a:lnTo>
                  <a:moveTo>
                    <a:pt x="5416" y="707"/>
                  </a:moveTo>
                  <a:lnTo>
                    <a:pt x="5558" y="799"/>
                  </a:lnTo>
                  <a:moveTo>
                    <a:pt x="5650" y="863"/>
                  </a:moveTo>
                  <a:lnTo>
                    <a:pt x="5812" y="941"/>
                  </a:lnTo>
                  <a:moveTo>
                    <a:pt x="5975" y="884"/>
                  </a:moveTo>
                  <a:lnTo>
                    <a:pt x="6166" y="969"/>
                  </a:lnTo>
                  <a:lnTo>
                    <a:pt x="6258" y="1011"/>
                  </a:lnTo>
                  <a:moveTo>
                    <a:pt x="3818" y="0"/>
                  </a:moveTo>
                  <a:lnTo>
                    <a:pt x="3960" y="142"/>
                  </a:lnTo>
                  <a:lnTo>
                    <a:pt x="4101" y="262"/>
                  </a:lnTo>
                  <a:lnTo>
                    <a:pt x="4221" y="340"/>
                  </a:lnTo>
                  <a:lnTo>
                    <a:pt x="4370" y="424"/>
                  </a:lnTo>
                  <a:lnTo>
                    <a:pt x="4554" y="530"/>
                  </a:lnTo>
                  <a:lnTo>
                    <a:pt x="4639" y="566"/>
                  </a:lnTo>
                  <a:moveTo>
                    <a:pt x="3804" y="368"/>
                  </a:moveTo>
                  <a:lnTo>
                    <a:pt x="3960" y="446"/>
                  </a:lnTo>
                  <a:lnTo>
                    <a:pt x="4122" y="502"/>
                  </a:lnTo>
                  <a:lnTo>
                    <a:pt x="4292" y="552"/>
                  </a:lnTo>
                  <a:lnTo>
                    <a:pt x="4469" y="601"/>
                  </a:lnTo>
                  <a:moveTo>
                    <a:pt x="3684" y="0"/>
                  </a:moveTo>
                  <a:lnTo>
                    <a:pt x="3839" y="127"/>
                  </a:lnTo>
                  <a:lnTo>
                    <a:pt x="4002" y="262"/>
                  </a:lnTo>
                  <a:lnTo>
                    <a:pt x="4158" y="375"/>
                  </a:lnTo>
                  <a:lnTo>
                    <a:pt x="4292" y="453"/>
                  </a:lnTo>
                  <a:lnTo>
                    <a:pt x="4433" y="530"/>
                  </a:lnTo>
                  <a:lnTo>
                    <a:pt x="4589" y="608"/>
                  </a:lnTo>
                  <a:moveTo>
                    <a:pt x="4306" y="0"/>
                  </a:moveTo>
                  <a:lnTo>
                    <a:pt x="4426" y="142"/>
                  </a:lnTo>
                  <a:lnTo>
                    <a:pt x="4518" y="248"/>
                  </a:lnTo>
                  <a:lnTo>
                    <a:pt x="4653" y="375"/>
                  </a:lnTo>
                  <a:lnTo>
                    <a:pt x="4773" y="481"/>
                  </a:lnTo>
                  <a:lnTo>
                    <a:pt x="4858" y="538"/>
                  </a:lnTo>
                  <a:lnTo>
                    <a:pt x="4985" y="622"/>
                  </a:lnTo>
                  <a:moveTo>
                    <a:pt x="4419" y="0"/>
                  </a:moveTo>
                  <a:lnTo>
                    <a:pt x="4561" y="170"/>
                  </a:lnTo>
                  <a:lnTo>
                    <a:pt x="4759" y="375"/>
                  </a:lnTo>
                  <a:lnTo>
                    <a:pt x="4886" y="474"/>
                  </a:lnTo>
                  <a:lnTo>
                    <a:pt x="4943" y="523"/>
                  </a:lnTo>
                  <a:moveTo>
                    <a:pt x="4709" y="0"/>
                  </a:moveTo>
                  <a:lnTo>
                    <a:pt x="4737" y="99"/>
                  </a:lnTo>
                  <a:lnTo>
                    <a:pt x="4794" y="226"/>
                  </a:lnTo>
                  <a:lnTo>
                    <a:pt x="4886" y="368"/>
                  </a:lnTo>
                  <a:lnTo>
                    <a:pt x="4999" y="502"/>
                  </a:lnTo>
                  <a:lnTo>
                    <a:pt x="5084" y="566"/>
                  </a:lnTo>
                  <a:lnTo>
                    <a:pt x="5126" y="601"/>
                  </a:lnTo>
                  <a:moveTo>
                    <a:pt x="3076" y="1153"/>
                  </a:moveTo>
                  <a:lnTo>
                    <a:pt x="3245" y="1124"/>
                  </a:lnTo>
                  <a:lnTo>
                    <a:pt x="3415" y="1089"/>
                  </a:lnTo>
                  <a:lnTo>
                    <a:pt x="3606" y="1054"/>
                  </a:lnTo>
                  <a:lnTo>
                    <a:pt x="3790" y="1025"/>
                  </a:lnTo>
                  <a:lnTo>
                    <a:pt x="3896" y="1004"/>
                  </a:lnTo>
                  <a:moveTo>
                    <a:pt x="4278" y="1153"/>
                  </a:moveTo>
                  <a:lnTo>
                    <a:pt x="4469" y="1124"/>
                  </a:lnTo>
                  <a:lnTo>
                    <a:pt x="4667" y="1068"/>
                  </a:lnTo>
                  <a:lnTo>
                    <a:pt x="4879" y="1033"/>
                  </a:lnTo>
                  <a:lnTo>
                    <a:pt x="5084" y="1004"/>
                  </a:lnTo>
                  <a:lnTo>
                    <a:pt x="5339" y="969"/>
                  </a:lnTo>
                  <a:moveTo>
                    <a:pt x="4030" y="1443"/>
                  </a:moveTo>
                  <a:lnTo>
                    <a:pt x="4653" y="1259"/>
                  </a:lnTo>
                  <a:moveTo>
                    <a:pt x="3684" y="2051"/>
                  </a:moveTo>
                  <a:lnTo>
                    <a:pt x="3839" y="2065"/>
                  </a:lnTo>
                  <a:lnTo>
                    <a:pt x="4002" y="2100"/>
                  </a:lnTo>
                  <a:lnTo>
                    <a:pt x="4136" y="2143"/>
                  </a:lnTo>
                  <a:moveTo>
                    <a:pt x="3012" y="1938"/>
                  </a:moveTo>
                  <a:lnTo>
                    <a:pt x="3153" y="1945"/>
                  </a:lnTo>
                  <a:lnTo>
                    <a:pt x="3274" y="1931"/>
                  </a:lnTo>
                  <a:moveTo>
                    <a:pt x="2991" y="1881"/>
                  </a:moveTo>
                  <a:lnTo>
                    <a:pt x="3125" y="1853"/>
                  </a:lnTo>
                  <a:lnTo>
                    <a:pt x="3231" y="1832"/>
                  </a:lnTo>
                  <a:moveTo>
                    <a:pt x="3500" y="2815"/>
                  </a:moveTo>
                  <a:lnTo>
                    <a:pt x="3656" y="2829"/>
                  </a:lnTo>
                  <a:lnTo>
                    <a:pt x="3804" y="2864"/>
                  </a:lnTo>
                  <a:lnTo>
                    <a:pt x="4016" y="2914"/>
                  </a:lnTo>
                  <a:lnTo>
                    <a:pt x="4193" y="2956"/>
                  </a:lnTo>
                  <a:lnTo>
                    <a:pt x="4299" y="2984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2" name="Freeform 70"/>
            <p:cNvSpPr>
              <a:spLocks noEditPoints="1"/>
            </p:cNvSpPr>
            <p:nvPr/>
          </p:nvSpPr>
          <p:spPr bwMode="auto">
            <a:xfrm>
              <a:off x="5859463" y="1336676"/>
              <a:ext cx="4733925" cy="1724025"/>
            </a:xfrm>
            <a:custGeom>
              <a:avLst/>
              <a:gdLst>
                <a:gd name="T0" fmla="*/ 658 w 12099"/>
                <a:gd name="T1" fmla="*/ 4144 h 4413"/>
                <a:gd name="T2" fmla="*/ 1831 w 12099"/>
                <a:gd name="T3" fmla="*/ 4215 h 4413"/>
                <a:gd name="T4" fmla="*/ 3154 w 12099"/>
                <a:gd name="T5" fmla="*/ 4243 h 4413"/>
                <a:gd name="T6" fmla="*/ 4695 w 12099"/>
                <a:gd name="T7" fmla="*/ 4307 h 4413"/>
                <a:gd name="T8" fmla="*/ 5353 w 12099"/>
                <a:gd name="T9" fmla="*/ 4151 h 4413"/>
                <a:gd name="T10" fmla="*/ 7170 w 12099"/>
                <a:gd name="T11" fmla="*/ 4250 h 4413"/>
                <a:gd name="T12" fmla="*/ 10041 w 12099"/>
                <a:gd name="T13" fmla="*/ 4321 h 4413"/>
                <a:gd name="T14" fmla="*/ 12042 w 12099"/>
                <a:gd name="T15" fmla="*/ 4413 h 4413"/>
                <a:gd name="T16" fmla="*/ 10812 w 12099"/>
                <a:gd name="T17" fmla="*/ 3203 h 4413"/>
                <a:gd name="T18" fmla="*/ 11922 w 12099"/>
                <a:gd name="T19" fmla="*/ 3239 h 4413"/>
                <a:gd name="T20" fmla="*/ 11264 w 12099"/>
                <a:gd name="T21" fmla="*/ 3451 h 4413"/>
                <a:gd name="T22" fmla="*/ 11229 w 12099"/>
                <a:gd name="T23" fmla="*/ 3628 h 4413"/>
                <a:gd name="T24" fmla="*/ 11293 w 12099"/>
                <a:gd name="T25" fmla="*/ 3705 h 4413"/>
                <a:gd name="T26" fmla="*/ 11264 w 12099"/>
                <a:gd name="T27" fmla="*/ 3967 h 4413"/>
                <a:gd name="T28" fmla="*/ 9843 w 12099"/>
                <a:gd name="T29" fmla="*/ 3896 h 4413"/>
                <a:gd name="T30" fmla="*/ 7156 w 12099"/>
                <a:gd name="T31" fmla="*/ 1372 h 4413"/>
                <a:gd name="T32" fmla="*/ 7948 w 12099"/>
                <a:gd name="T33" fmla="*/ 1132 h 4413"/>
                <a:gd name="T34" fmla="*/ 8556 w 12099"/>
                <a:gd name="T35" fmla="*/ 792 h 4413"/>
                <a:gd name="T36" fmla="*/ 9376 w 12099"/>
                <a:gd name="T37" fmla="*/ 368 h 4413"/>
                <a:gd name="T38" fmla="*/ 8358 w 12099"/>
                <a:gd name="T39" fmla="*/ 700 h 4413"/>
                <a:gd name="T40" fmla="*/ 9023 w 12099"/>
                <a:gd name="T41" fmla="*/ 361 h 4413"/>
                <a:gd name="T42" fmla="*/ 8995 w 12099"/>
                <a:gd name="T43" fmla="*/ 453 h 4413"/>
                <a:gd name="T44" fmla="*/ 9730 w 12099"/>
                <a:gd name="T45" fmla="*/ 21 h 4413"/>
                <a:gd name="T46" fmla="*/ 9193 w 12099"/>
                <a:gd name="T47" fmla="*/ 580 h 4413"/>
                <a:gd name="T48" fmla="*/ 9815 w 12099"/>
                <a:gd name="T49" fmla="*/ 403 h 4413"/>
                <a:gd name="T50" fmla="*/ 8860 w 12099"/>
                <a:gd name="T51" fmla="*/ 912 h 4413"/>
                <a:gd name="T52" fmla="*/ 11604 w 12099"/>
                <a:gd name="T53" fmla="*/ 92 h 4413"/>
                <a:gd name="T54" fmla="*/ 11724 w 12099"/>
                <a:gd name="T55" fmla="*/ 212 h 4413"/>
                <a:gd name="T56" fmla="*/ 12099 w 12099"/>
                <a:gd name="T57" fmla="*/ 226 h 4413"/>
                <a:gd name="T58" fmla="*/ 9737 w 12099"/>
                <a:gd name="T59" fmla="*/ 750 h 4413"/>
                <a:gd name="T60" fmla="*/ 10197 w 12099"/>
                <a:gd name="T61" fmla="*/ 403 h 4413"/>
                <a:gd name="T62" fmla="*/ 9688 w 12099"/>
                <a:gd name="T63" fmla="*/ 948 h 4413"/>
                <a:gd name="T64" fmla="*/ 10112 w 12099"/>
                <a:gd name="T65" fmla="*/ 686 h 4413"/>
                <a:gd name="T66" fmla="*/ 10395 w 12099"/>
                <a:gd name="T67" fmla="*/ 417 h 4413"/>
                <a:gd name="T68" fmla="*/ 10126 w 12099"/>
                <a:gd name="T69" fmla="*/ 0 h 4413"/>
                <a:gd name="T70" fmla="*/ 10310 w 12099"/>
                <a:gd name="T71" fmla="*/ 142 h 4413"/>
                <a:gd name="T72" fmla="*/ 10784 w 12099"/>
                <a:gd name="T73" fmla="*/ 191 h 4413"/>
                <a:gd name="T74" fmla="*/ 11434 w 12099"/>
                <a:gd name="T75" fmla="*/ 163 h 4413"/>
                <a:gd name="T76" fmla="*/ 11590 w 12099"/>
                <a:gd name="T77" fmla="*/ 0 h 4413"/>
                <a:gd name="T78" fmla="*/ 10480 w 12099"/>
                <a:gd name="T79" fmla="*/ 283 h 4413"/>
                <a:gd name="T80" fmla="*/ 11166 w 12099"/>
                <a:gd name="T81" fmla="*/ 297 h 4413"/>
                <a:gd name="T82" fmla="*/ 11668 w 12099"/>
                <a:gd name="T83" fmla="*/ 354 h 4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99" h="4413">
                  <a:moveTo>
                    <a:pt x="0" y="4080"/>
                  </a:moveTo>
                  <a:lnTo>
                    <a:pt x="255" y="4109"/>
                  </a:lnTo>
                  <a:lnTo>
                    <a:pt x="658" y="4144"/>
                  </a:lnTo>
                  <a:lnTo>
                    <a:pt x="1018" y="4172"/>
                  </a:lnTo>
                  <a:lnTo>
                    <a:pt x="1372" y="4200"/>
                  </a:lnTo>
                  <a:lnTo>
                    <a:pt x="1831" y="4215"/>
                  </a:lnTo>
                  <a:lnTo>
                    <a:pt x="2341" y="4229"/>
                  </a:lnTo>
                  <a:lnTo>
                    <a:pt x="2800" y="4229"/>
                  </a:lnTo>
                  <a:lnTo>
                    <a:pt x="3154" y="4243"/>
                  </a:lnTo>
                  <a:lnTo>
                    <a:pt x="3628" y="4257"/>
                  </a:lnTo>
                  <a:lnTo>
                    <a:pt x="4243" y="4285"/>
                  </a:lnTo>
                  <a:lnTo>
                    <a:pt x="4695" y="4307"/>
                  </a:lnTo>
                  <a:lnTo>
                    <a:pt x="5162" y="4314"/>
                  </a:lnTo>
                  <a:lnTo>
                    <a:pt x="5466" y="4321"/>
                  </a:lnTo>
                  <a:moveTo>
                    <a:pt x="5353" y="4151"/>
                  </a:moveTo>
                  <a:lnTo>
                    <a:pt x="5742" y="4186"/>
                  </a:lnTo>
                  <a:lnTo>
                    <a:pt x="6230" y="4222"/>
                  </a:lnTo>
                  <a:lnTo>
                    <a:pt x="7170" y="4250"/>
                  </a:lnTo>
                  <a:lnTo>
                    <a:pt x="8026" y="4271"/>
                  </a:lnTo>
                  <a:lnTo>
                    <a:pt x="8761" y="4292"/>
                  </a:lnTo>
                  <a:lnTo>
                    <a:pt x="10041" y="4321"/>
                  </a:lnTo>
                  <a:lnTo>
                    <a:pt x="11038" y="4349"/>
                  </a:lnTo>
                  <a:lnTo>
                    <a:pt x="11795" y="4398"/>
                  </a:lnTo>
                  <a:lnTo>
                    <a:pt x="12042" y="4413"/>
                  </a:lnTo>
                  <a:moveTo>
                    <a:pt x="10161" y="3196"/>
                  </a:moveTo>
                  <a:lnTo>
                    <a:pt x="10487" y="3196"/>
                  </a:lnTo>
                  <a:lnTo>
                    <a:pt x="10812" y="3203"/>
                  </a:lnTo>
                  <a:lnTo>
                    <a:pt x="11222" y="3203"/>
                  </a:lnTo>
                  <a:lnTo>
                    <a:pt x="11561" y="3218"/>
                  </a:lnTo>
                  <a:lnTo>
                    <a:pt x="11922" y="3239"/>
                  </a:lnTo>
                  <a:moveTo>
                    <a:pt x="10621" y="3408"/>
                  </a:moveTo>
                  <a:lnTo>
                    <a:pt x="10932" y="3430"/>
                  </a:lnTo>
                  <a:lnTo>
                    <a:pt x="11264" y="3451"/>
                  </a:lnTo>
                  <a:moveTo>
                    <a:pt x="10571" y="3592"/>
                  </a:moveTo>
                  <a:lnTo>
                    <a:pt x="10932" y="3621"/>
                  </a:lnTo>
                  <a:lnTo>
                    <a:pt x="11229" y="3628"/>
                  </a:lnTo>
                  <a:moveTo>
                    <a:pt x="10784" y="3670"/>
                  </a:moveTo>
                  <a:lnTo>
                    <a:pt x="11045" y="3698"/>
                  </a:lnTo>
                  <a:lnTo>
                    <a:pt x="11293" y="3705"/>
                  </a:lnTo>
                  <a:moveTo>
                    <a:pt x="10798" y="3939"/>
                  </a:moveTo>
                  <a:lnTo>
                    <a:pt x="11052" y="3953"/>
                  </a:lnTo>
                  <a:lnTo>
                    <a:pt x="11264" y="3967"/>
                  </a:lnTo>
                  <a:moveTo>
                    <a:pt x="9094" y="3889"/>
                  </a:moveTo>
                  <a:lnTo>
                    <a:pt x="9511" y="3896"/>
                  </a:lnTo>
                  <a:lnTo>
                    <a:pt x="9843" y="3896"/>
                  </a:lnTo>
                  <a:moveTo>
                    <a:pt x="6527" y="1499"/>
                  </a:moveTo>
                  <a:lnTo>
                    <a:pt x="6767" y="1450"/>
                  </a:lnTo>
                  <a:lnTo>
                    <a:pt x="7156" y="1372"/>
                  </a:lnTo>
                  <a:lnTo>
                    <a:pt x="7481" y="1280"/>
                  </a:lnTo>
                  <a:lnTo>
                    <a:pt x="7750" y="1209"/>
                  </a:lnTo>
                  <a:lnTo>
                    <a:pt x="7948" y="1132"/>
                  </a:lnTo>
                  <a:lnTo>
                    <a:pt x="8146" y="1025"/>
                  </a:lnTo>
                  <a:lnTo>
                    <a:pt x="8351" y="912"/>
                  </a:lnTo>
                  <a:lnTo>
                    <a:pt x="8556" y="792"/>
                  </a:lnTo>
                  <a:lnTo>
                    <a:pt x="8853" y="608"/>
                  </a:lnTo>
                  <a:lnTo>
                    <a:pt x="9065" y="509"/>
                  </a:lnTo>
                  <a:lnTo>
                    <a:pt x="9376" y="368"/>
                  </a:lnTo>
                  <a:lnTo>
                    <a:pt x="9744" y="198"/>
                  </a:lnTo>
                  <a:lnTo>
                    <a:pt x="10098" y="0"/>
                  </a:lnTo>
                  <a:moveTo>
                    <a:pt x="8358" y="700"/>
                  </a:moveTo>
                  <a:lnTo>
                    <a:pt x="8556" y="601"/>
                  </a:lnTo>
                  <a:lnTo>
                    <a:pt x="8797" y="495"/>
                  </a:lnTo>
                  <a:lnTo>
                    <a:pt x="9023" y="361"/>
                  </a:lnTo>
                  <a:moveTo>
                    <a:pt x="8493" y="707"/>
                  </a:moveTo>
                  <a:lnTo>
                    <a:pt x="8740" y="587"/>
                  </a:lnTo>
                  <a:lnTo>
                    <a:pt x="8995" y="453"/>
                  </a:lnTo>
                  <a:lnTo>
                    <a:pt x="9249" y="297"/>
                  </a:lnTo>
                  <a:lnTo>
                    <a:pt x="9504" y="170"/>
                  </a:lnTo>
                  <a:lnTo>
                    <a:pt x="9730" y="21"/>
                  </a:lnTo>
                  <a:moveTo>
                    <a:pt x="8464" y="849"/>
                  </a:moveTo>
                  <a:lnTo>
                    <a:pt x="8903" y="700"/>
                  </a:lnTo>
                  <a:lnTo>
                    <a:pt x="9193" y="580"/>
                  </a:lnTo>
                  <a:lnTo>
                    <a:pt x="9412" y="509"/>
                  </a:lnTo>
                  <a:lnTo>
                    <a:pt x="9645" y="439"/>
                  </a:lnTo>
                  <a:lnTo>
                    <a:pt x="9815" y="403"/>
                  </a:lnTo>
                  <a:lnTo>
                    <a:pt x="9949" y="389"/>
                  </a:lnTo>
                  <a:lnTo>
                    <a:pt x="10062" y="396"/>
                  </a:lnTo>
                  <a:moveTo>
                    <a:pt x="8860" y="912"/>
                  </a:moveTo>
                  <a:lnTo>
                    <a:pt x="8980" y="948"/>
                  </a:lnTo>
                  <a:moveTo>
                    <a:pt x="11590" y="0"/>
                  </a:moveTo>
                  <a:lnTo>
                    <a:pt x="11604" y="92"/>
                  </a:lnTo>
                  <a:lnTo>
                    <a:pt x="11625" y="156"/>
                  </a:lnTo>
                  <a:lnTo>
                    <a:pt x="11668" y="191"/>
                  </a:lnTo>
                  <a:lnTo>
                    <a:pt x="11724" y="212"/>
                  </a:lnTo>
                  <a:lnTo>
                    <a:pt x="11823" y="233"/>
                  </a:lnTo>
                  <a:lnTo>
                    <a:pt x="11979" y="233"/>
                  </a:lnTo>
                  <a:lnTo>
                    <a:pt x="12099" y="226"/>
                  </a:lnTo>
                  <a:moveTo>
                    <a:pt x="9405" y="905"/>
                  </a:moveTo>
                  <a:lnTo>
                    <a:pt x="9567" y="835"/>
                  </a:lnTo>
                  <a:lnTo>
                    <a:pt x="9737" y="750"/>
                  </a:lnTo>
                  <a:lnTo>
                    <a:pt x="9900" y="651"/>
                  </a:lnTo>
                  <a:lnTo>
                    <a:pt x="10055" y="538"/>
                  </a:lnTo>
                  <a:lnTo>
                    <a:pt x="10197" y="403"/>
                  </a:lnTo>
                  <a:lnTo>
                    <a:pt x="10282" y="297"/>
                  </a:lnTo>
                  <a:lnTo>
                    <a:pt x="10359" y="198"/>
                  </a:lnTo>
                  <a:moveTo>
                    <a:pt x="9688" y="948"/>
                  </a:moveTo>
                  <a:lnTo>
                    <a:pt x="9850" y="856"/>
                  </a:lnTo>
                  <a:lnTo>
                    <a:pt x="9978" y="778"/>
                  </a:lnTo>
                  <a:lnTo>
                    <a:pt x="10112" y="686"/>
                  </a:lnTo>
                  <a:lnTo>
                    <a:pt x="10232" y="594"/>
                  </a:lnTo>
                  <a:lnTo>
                    <a:pt x="10317" y="509"/>
                  </a:lnTo>
                  <a:lnTo>
                    <a:pt x="10395" y="417"/>
                  </a:lnTo>
                  <a:lnTo>
                    <a:pt x="10473" y="304"/>
                  </a:lnTo>
                  <a:lnTo>
                    <a:pt x="10529" y="184"/>
                  </a:lnTo>
                  <a:moveTo>
                    <a:pt x="10126" y="0"/>
                  </a:moveTo>
                  <a:lnTo>
                    <a:pt x="10147" y="35"/>
                  </a:lnTo>
                  <a:lnTo>
                    <a:pt x="10211" y="92"/>
                  </a:lnTo>
                  <a:lnTo>
                    <a:pt x="10310" y="142"/>
                  </a:lnTo>
                  <a:lnTo>
                    <a:pt x="10437" y="163"/>
                  </a:lnTo>
                  <a:lnTo>
                    <a:pt x="10593" y="184"/>
                  </a:lnTo>
                  <a:lnTo>
                    <a:pt x="10784" y="191"/>
                  </a:lnTo>
                  <a:lnTo>
                    <a:pt x="11017" y="191"/>
                  </a:lnTo>
                  <a:lnTo>
                    <a:pt x="11264" y="184"/>
                  </a:lnTo>
                  <a:lnTo>
                    <a:pt x="11434" y="163"/>
                  </a:lnTo>
                  <a:lnTo>
                    <a:pt x="11498" y="134"/>
                  </a:lnTo>
                  <a:lnTo>
                    <a:pt x="11540" y="85"/>
                  </a:lnTo>
                  <a:lnTo>
                    <a:pt x="11590" y="0"/>
                  </a:lnTo>
                  <a:moveTo>
                    <a:pt x="10260" y="332"/>
                  </a:moveTo>
                  <a:lnTo>
                    <a:pt x="10458" y="318"/>
                  </a:lnTo>
                  <a:moveTo>
                    <a:pt x="10480" y="283"/>
                  </a:moveTo>
                  <a:lnTo>
                    <a:pt x="10727" y="290"/>
                  </a:lnTo>
                  <a:lnTo>
                    <a:pt x="10939" y="297"/>
                  </a:lnTo>
                  <a:lnTo>
                    <a:pt x="11166" y="297"/>
                  </a:lnTo>
                  <a:lnTo>
                    <a:pt x="11378" y="318"/>
                  </a:lnTo>
                  <a:moveTo>
                    <a:pt x="11455" y="325"/>
                  </a:moveTo>
                  <a:lnTo>
                    <a:pt x="11668" y="354"/>
                  </a:lnTo>
                  <a:lnTo>
                    <a:pt x="11844" y="389"/>
                  </a:lnTo>
                  <a:lnTo>
                    <a:pt x="11993" y="431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3" name="Freeform 71"/>
            <p:cNvSpPr>
              <a:spLocks noEditPoints="1"/>
            </p:cNvSpPr>
            <p:nvPr/>
          </p:nvSpPr>
          <p:spPr bwMode="auto">
            <a:xfrm>
              <a:off x="3622675" y="1411288"/>
              <a:ext cx="6973887" cy="1063625"/>
            </a:xfrm>
            <a:custGeom>
              <a:avLst/>
              <a:gdLst>
                <a:gd name="T0" fmla="*/ 16774 w 17820"/>
                <a:gd name="T1" fmla="*/ 530 h 2723"/>
                <a:gd name="T2" fmla="*/ 17169 w 17820"/>
                <a:gd name="T3" fmla="*/ 212 h 2723"/>
                <a:gd name="T4" fmla="*/ 17318 w 17820"/>
                <a:gd name="T5" fmla="*/ 283 h 2723"/>
                <a:gd name="T6" fmla="*/ 17141 w 17820"/>
                <a:gd name="T7" fmla="*/ 375 h 2723"/>
                <a:gd name="T8" fmla="*/ 17686 w 17820"/>
                <a:gd name="T9" fmla="*/ 587 h 2723"/>
                <a:gd name="T10" fmla="*/ 15331 w 17820"/>
                <a:gd name="T11" fmla="*/ 757 h 2723"/>
                <a:gd name="T12" fmla="*/ 16250 w 17820"/>
                <a:gd name="T13" fmla="*/ 714 h 2723"/>
                <a:gd name="T14" fmla="*/ 17205 w 17820"/>
                <a:gd name="T15" fmla="*/ 714 h 2723"/>
                <a:gd name="T16" fmla="*/ 17742 w 17820"/>
                <a:gd name="T17" fmla="*/ 665 h 2723"/>
                <a:gd name="T18" fmla="*/ 15932 w 17820"/>
                <a:gd name="T19" fmla="*/ 297 h 2723"/>
                <a:gd name="T20" fmla="*/ 212 w 17820"/>
                <a:gd name="T21" fmla="*/ 2058 h 2723"/>
                <a:gd name="T22" fmla="*/ 241 w 17820"/>
                <a:gd name="T23" fmla="*/ 2249 h 2723"/>
                <a:gd name="T24" fmla="*/ 149 w 17820"/>
                <a:gd name="T25" fmla="*/ 2277 h 2723"/>
                <a:gd name="T26" fmla="*/ 71 w 17820"/>
                <a:gd name="T27" fmla="*/ 2291 h 2723"/>
                <a:gd name="T28" fmla="*/ 191 w 17820"/>
                <a:gd name="T29" fmla="*/ 2298 h 2723"/>
                <a:gd name="T30" fmla="*/ 7397 w 17820"/>
                <a:gd name="T31" fmla="*/ 601 h 2723"/>
                <a:gd name="T32" fmla="*/ 7701 w 17820"/>
                <a:gd name="T33" fmla="*/ 453 h 2723"/>
                <a:gd name="T34" fmla="*/ 6869 w 17820"/>
                <a:gd name="T35" fmla="*/ 1774 h 2723"/>
                <a:gd name="T36" fmla="*/ 6927 w 17820"/>
                <a:gd name="T37" fmla="*/ 1760 h 2723"/>
                <a:gd name="T38" fmla="*/ 6937 w 17820"/>
                <a:gd name="T39" fmla="*/ 1810 h 2723"/>
                <a:gd name="T40" fmla="*/ 6996 w 17820"/>
                <a:gd name="T41" fmla="*/ 1829 h 2723"/>
                <a:gd name="T42" fmla="*/ 7044 w 17820"/>
                <a:gd name="T43" fmla="*/ 1823 h 2723"/>
                <a:gd name="T44" fmla="*/ 7644 w 17820"/>
                <a:gd name="T45" fmla="*/ 2157 h 2723"/>
                <a:gd name="T46" fmla="*/ 8995 w 17820"/>
                <a:gd name="T47" fmla="*/ 2645 h 2723"/>
                <a:gd name="T48" fmla="*/ 12658 w 17820"/>
                <a:gd name="T49" fmla="*/ 1315 h 2723"/>
                <a:gd name="T50" fmla="*/ 12580 w 17820"/>
                <a:gd name="T51" fmla="*/ 1471 h 2723"/>
                <a:gd name="T52" fmla="*/ 13103 w 17820"/>
                <a:gd name="T53" fmla="*/ 1457 h 2723"/>
                <a:gd name="T54" fmla="*/ 11760 w 17820"/>
                <a:gd name="T55" fmla="*/ 1747 h 2723"/>
                <a:gd name="T56" fmla="*/ 11859 w 17820"/>
                <a:gd name="T57" fmla="*/ 2157 h 2723"/>
                <a:gd name="T58" fmla="*/ 11944 w 17820"/>
                <a:gd name="T59" fmla="*/ 2397 h 2723"/>
                <a:gd name="T60" fmla="*/ 12021 w 17820"/>
                <a:gd name="T61" fmla="*/ 1902 h 2723"/>
                <a:gd name="T62" fmla="*/ 12156 w 17820"/>
                <a:gd name="T63" fmla="*/ 1634 h 2723"/>
                <a:gd name="T64" fmla="*/ 12693 w 17820"/>
                <a:gd name="T65" fmla="*/ 1853 h 2723"/>
                <a:gd name="T66" fmla="*/ 12220 w 17820"/>
                <a:gd name="T67" fmla="*/ 1839 h 2723"/>
                <a:gd name="T68" fmla="*/ 12792 w 17820"/>
                <a:gd name="T69" fmla="*/ 2079 h 2723"/>
                <a:gd name="T70" fmla="*/ 12608 w 17820"/>
                <a:gd name="T71" fmla="*/ 2171 h 2723"/>
                <a:gd name="T72" fmla="*/ 12502 w 17820"/>
                <a:gd name="T73" fmla="*/ 2114 h 2723"/>
                <a:gd name="T74" fmla="*/ 12114 w 17820"/>
                <a:gd name="T75" fmla="*/ 2100 h 2723"/>
                <a:gd name="T76" fmla="*/ 12502 w 17820"/>
                <a:gd name="T77" fmla="*/ 2235 h 2723"/>
                <a:gd name="T78" fmla="*/ 11208 w 17820"/>
                <a:gd name="T79" fmla="*/ 2298 h 2723"/>
                <a:gd name="T80" fmla="*/ 12014 w 17820"/>
                <a:gd name="T81" fmla="*/ 2510 h 2723"/>
                <a:gd name="T82" fmla="*/ 13004 w 17820"/>
                <a:gd name="T83" fmla="*/ 2659 h 2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820" h="2723">
                  <a:moveTo>
                    <a:pt x="16399" y="714"/>
                  </a:moveTo>
                  <a:lnTo>
                    <a:pt x="16618" y="629"/>
                  </a:lnTo>
                  <a:lnTo>
                    <a:pt x="16774" y="530"/>
                  </a:lnTo>
                  <a:lnTo>
                    <a:pt x="16929" y="417"/>
                  </a:lnTo>
                  <a:lnTo>
                    <a:pt x="17070" y="297"/>
                  </a:lnTo>
                  <a:lnTo>
                    <a:pt x="17169" y="212"/>
                  </a:lnTo>
                  <a:lnTo>
                    <a:pt x="17254" y="127"/>
                  </a:lnTo>
                  <a:lnTo>
                    <a:pt x="17339" y="0"/>
                  </a:lnTo>
                  <a:moveTo>
                    <a:pt x="17318" y="283"/>
                  </a:moveTo>
                  <a:lnTo>
                    <a:pt x="17459" y="332"/>
                  </a:lnTo>
                  <a:lnTo>
                    <a:pt x="17615" y="403"/>
                  </a:lnTo>
                  <a:moveTo>
                    <a:pt x="17141" y="375"/>
                  </a:moveTo>
                  <a:lnTo>
                    <a:pt x="17297" y="417"/>
                  </a:lnTo>
                  <a:lnTo>
                    <a:pt x="17438" y="467"/>
                  </a:lnTo>
                  <a:lnTo>
                    <a:pt x="17686" y="587"/>
                  </a:lnTo>
                  <a:moveTo>
                    <a:pt x="14857" y="743"/>
                  </a:moveTo>
                  <a:lnTo>
                    <a:pt x="15069" y="757"/>
                  </a:lnTo>
                  <a:lnTo>
                    <a:pt x="15331" y="757"/>
                  </a:lnTo>
                  <a:lnTo>
                    <a:pt x="15600" y="750"/>
                  </a:lnTo>
                  <a:lnTo>
                    <a:pt x="15918" y="721"/>
                  </a:lnTo>
                  <a:lnTo>
                    <a:pt x="16250" y="714"/>
                  </a:lnTo>
                  <a:lnTo>
                    <a:pt x="16823" y="714"/>
                  </a:lnTo>
                  <a:lnTo>
                    <a:pt x="16993" y="707"/>
                  </a:lnTo>
                  <a:lnTo>
                    <a:pt x="17205" y="714"/>
                  </a:lnTo>
                  <a:lnTo>
                    <a:pt x="17445" y="707"/>
                  </a:lnTo>
                  <a:lnTo>
                    <a:pt x="17580" y="686"/>
                  </a:lnTo>
                  <a:lnTo>
                    <a:pt x="17742" y="665"/>
                  </a:lnTo>
                  <a:lnTo>
                    <a:pt x="17820" y="644"/>
                  </a:lnTo>
                  <a:moveTo>
                    <a:pt x="15819" y="304"/>
                  </a:moveTo>
                  <a:lnTo>
                    <a:pt x="15932" y="297"/>
                  </a:lnTo>
                  <a:lnTo>
                    <a:pt x="16052" y="290"/>
                  </a:lnTo>
                  <a:moveTo>
                    <a:pt x="78" y="2065"/>
                  </a:moveTo>
                  <a:lnTo>
                    <a:pt x="212" y="2058"/>
                  </a:lnTo>
                  <a:moveTo>
                    <a:pt x="156" y="2256"/>
                  </a:moveTo>
                  <a:lnTo>
                    <a:pt x="191" y="2256"/>
                  </a:lnTo>
                  <a:moveTo>
                    <a:pt x="241" y="2249"/>
                  </a:moveTo>
                  <a:lnTo>
                    <a:pt x="290" y="2235"/>
                  </a:lnTo>
                  <a:moveTo>
                    <a:pt x="85" y="2270"/>
                  </a:moveTo>
                  <a:lnTo>
                    <a:pt x="149" y="2277"/>
                  </a:lnTo>
                  <a:moveTo>
                    <a:pt x="0" y="2277"/>
                  </a:moveTo>
                  <a:lnTo>
                    <a:pt x="50" y="2284"/>
                  </a:lnTo>
                  <a:moveTo>
                    <a:pt x="71" y="2291"/>
                  </a:moveTo>
                  <a:lnTo>
                    <a:pt x="113" y="2291"/>
                  </a:lnTo>
                  <a:moveTo>
                    <a:pt x="135" y="2298"/>
                  </a:moveTo>
                  <a:lnTo>
                    <a:pt x="191" y="2298"/>
                  </a:lnTo>
                  <a:moveTo>
                    <a:pt x="7227" y="672"/>
                  </a:moveTo>
                  <a:lnTo>
                    <a:pt x="7312" y="636"/>
                  </a:lnTo>
                  <a:moveTo>
                    <a:pt x="7397" y="601"/>
                  </a:moveTo>
                  <a:lnTo>
                    <a:pt x="7453" y="559"/>
                  </a:lnTo>
                  <a:moveTo>
                    <a:pt x="7644" y="488"/>
                  </a:moveTo>
                  <a:lnTo>
                    <a:pt x="7701" y="453"/>
                  </a:lnTo>
                  <a:moveTo>
                    <a:pt x="7743" y="424"/>
                  </a:moveTo>
                  <a:lnTo>
                    <a:pt x="7793" y="389"/>
                  </a:lnTo>
                  <a:moveTo>
                    <a:pt x="6869" y="1774"/>
                  </a:moveTo>
                  <a:lnTo>
                    <a:pt x="6888" y="1767"/>
                  </a:lnTo>
                  <a:lnTo>
                    <a:pt x="6908" y="1763"/>
                  </a:lnTo>
                  <a:lnTo>
                    <a:pt x="6927" y="1760"/>
                  </a:lnTo>
                  <a:lnTo>
                    <a:pt x="6945" y="1763"/>
                  </a:lnTo>
                  <a:lnTo>
                    <a:pt x="6973" y="1767"/>
                  </a:lnTo>
                  <a:moveTo>
                    <a:pt x="6937" y="1810"/>
                  </a:moveTo>
                  <a:lnTo>
                    <a:pt x="6958" y="1824"/>
                  </a:lnTo>
                  <a:lnTo>
                    <a:pt x="6977" y="1827"/>
                  </a:lnTo>
                  <a:lnTo>
                    <a:pt x="6996" y="1829"/>
                  </a:lnTo>
                  <a:lnTo>
                    <a:pt x="7017" y="1827"/>
                  </a:lnTo>
                  <a:lnTo>
                    <a:pt x="7030" y="1825"/>
                  </a:lnTo>
                  <a:lnTo>
                    <a:pt x="7044" y="1823"/>
                  </a:lnTo>
                  <a:lnTo>
                    <a:pt x="7056" y="1816"/>
                  </a:lnTo>
                  <a:moveTo>
                    <a:pt x="7588" y="2157"/>
                  </a:moveTo>
                  <a:lnTo>
                    <a:pt x="7644" y="2157"/>
                  </a:lnTo>
                  <a:moveTo>
                    <a:pt x="8613" y="2708"/>
                  </a:moveTo>
                  <a:lnTo>
                    <a:pt x="8656" y="2708"/>
                  </a:lnTo>
                  <a:moveTo>
                    <a:pt x="8995" y="2645"/>
                  </a:moveTo>
                  <a:lnTo>
                    <a:pt x="9037" y="2638"/>
                  </a:lnTo>
                  <a:moveTo>
                    <a:pt x="12410" y="1365"/>
                  </a:moveTo>
                  <a:lnTo>
                    <a:pt x="12658" y="1315"/>
                  </a:lnTo>
                  <a:lnTo>
                    <a:pt x="12821" y="1280"/>
                  </a:lnTo>
                  <a:lnTo>
                    <a:pt x="12969" y="1245"/>
                  </a:lnTo>
                  <a:moveTo>
                    <a:pt x="12580" y="1471"/>
                  </a:moveTo>
                  <a:lnTo>
                    <a:pt x="12729" y="1464"/>
                  </a:lnTo>
                  <a:lnTo>
                    <a:pt x="12983" y="1450"/>
                  </a:lnTo>
                  <a:lnTo>
                    <a:pt x="13103" y="1457"/>
                  </a:lnTo>
                  <a:lnTo>
                    <a:pt x="13181" y="1457"/>
                  </a:lnTo>
                  <a:moveTo>
                    <a:pt x="11732" y="1542"/>
                  </a:moveTo>
                  <a:lnTo>
                    <a:pt x="11760" y="1747"/>
                  </a:lnTo>
                  <a:lnTo>
                    <a:pt x="11788" y="1881"/>
                  </a:lnTo>
                  <a:lnTo>
                    <a:pt x="11824" y="2037"/>
                  </a:lnTo>
                  <a:lnTo>
                    <a:pt x="11859" y="2157"/>
                  </a:lnTo>
                  <a:lnTo>
                    <a:pt x="11887" y="2242"/>
                  </a:lnTo>
                  <a:moveTo>
                    <a:pt x="11908" y="2291"/>
                  </a:moveTo>
                  <a:lnTo>
                    <a:pt x="11944" y="2397"/>
                  </a:lnTo>
                  <a:moveTo>
                    <a:pt x="11887" y="2242"/>
                  </a:moveTo>
                  <a:lnTo>
                    <a:pt x="11958" y="2072"/>
                  </a:lnTo>
                  <a:lnTo>
                    <a:pt x="12021" y="1902"/>
                  </a:lnTo>
                  <a:lnTo>
                    <a:pt x="12064" y="1775"/>
                  </a:lnTo>
                  <a:lnTo>
                    <a:pt x="12128" y="1535"/>
                  </a:lnTo>
                  <a:moveTo>
                    <a:pt x="12156" y="1634"/>
                  </a:moveTo>
                  <a:lnTo>
                    <a:pt x="12326" y="1690"/>
                  </a:lnTo>
                  <a:lnTo>
                    <a:pt x="12502" y="1782"/>
                  </a:lnTo>
                  <a:lnTo>
                    <a:pt x="12693" y="1853"/>
                  </a:lnTo>
                  <a:lnTo>
                    <a:pt x="13019" y="1980"/>
                  </a:lnTo>
                  <a:moveTo>
                    <a:pt x="12057" y="1782"/>
                  </a:moveTo>
                  <a:lnTo>
                    <a:pt x="12220" y="1839"/>
                  </a:lnTo>
                  <a:lnTo>
                    <a:pt x="12410" y="1902"/>
                  </a:lnTo>
                  <a:lnTo>
                    <a:pt x="12594" y="1994"/>
                  </a:lnTo>
                  <a:lnTo>
                    <a:pt x="12792" y="2079"/>
                  </a:lnTo>
                  <a:moveTo>
                    <a:pt x="12375" y="2072"/>
                  </a:moveTo>
                  <a:lnTo>
                    <a:pt x="12502" y="2114"/>
                  </a:lnTo>
                  <a:lnTo>
                    <a:pt x="12608" y="2171"/>
                  </a:lnTo>
                  <a:lnTo>
                    <a:pt x="12757" y="2242"/>
                  </a:lnTo>
                  <a:lnTo>
                    <a:pt x="12870" y="2291"/>
                  </a:lnTo>
                  <a:moveTo>
                    <a:pt x="12502" y="2114"/>
                  </a:moveTo>
                  <a:lnTo>
                    <a:pt x="12545" y="2107"/>
                  </a:lnTo>
                  <a:moveTo>
                    <a:pt x="11972" y="2079"/>
                  </a:moveTo>
                  <a:lnTo>
                    <a:pt x="12114" y="2100"/>
                  </a:lnTo>
                  <a:lnTo>
                    <a:pt x="12255" y="2129"/>
                  </a:lnTo>
                  <a:lnTo>
                    <a:pt x="12375" y="2164"/>
                  </a:lnTo>
                  <a:lnTo>
                    <a:pt x="12502" y="2235"/>
                  </a:lnTo>
                  <a:lnTo>
                    <a:pt x="12693" y="2312"/>
                  </a:lnTo>
                  <a:lnTo>
                    <a:pt x="12814" y="2369"/>
                  </a:lnTo>
                  <a:moveTo>
                    <a:pt x="11208" y="2298"/>
                  </a:moveTo>
                  <a:lnTo>
                    <a:pt x="11442" y="2355"/>
                  </a:lnTo>
                  <a:lnTo>
                    <a:pt x="11717" y="2440"/>
                  </a:lnTo>
                  <a:lnTo>
                    <a:pt x="12014" y="2510"/>
                  </a:lnTo>
                  <a:lnTo>
                    <a:pt x="12248" y="2553"/>
                  </a:lnTo>
                  <a:lnTo>
                    <a:pt x="12587" y="2595"/>
                  </a:lnTo>
                  <a:lnTo>
                    <a:pt x="13004" y="2659"/>
                  </a:lnTo>
                  <a:lnTo>
                    <a:pt x="13492" y="2708"/>
                  </a:lnTo>
                  <a:lnTo>
                    <a:pt x="13676" y="2723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4" name="Freeform 72"/>
            <p:cNvSpPr>
              <a:spLocks noEditPoints="1"/>
            </p:cNvSpPr>
            <p:nvPr/>
          </p:nvSpPr>
          <p:spPr bwMode="auto">
            <a:xfrm>
              <a:off x="8385175" y="1930401"/>
              <a:ext cx="2211387" cy="715963"/>
            </a:xfrm>
            <a:custGeom>
              <a:avLst/>
              <a:gdLst>
                <a:gd name="T0" fmla="*/ 467 w 5650"/>
                <a:gd name="T1" fmla="*/ 1535 h 1832"/>
                <a:gd name="T2" fmla="*/ 1421 w 5650"/>
                <a:gd name="T3" fmla="*/ 1669 h 1832"/>
                <a:gd name="T4" fmla="*/ 1895 w 5650"/>
                <a:gd name="T5" fmla="*/ 1691 h 1832"/>
                <a:gd name="T6" fmla="*/ 686 w 5650"/>
                <a:gd name="T7" fmla="*/ 1726 h 1832"/>
                <a:gd name="T8" fmla="*/ 403 w 5650"/>
                <a:gd name="T9" fmla="*/ 1832 h 1832"/>
                <a:gd name="T10" fmla="*/ 2567 w 5650"/>
                <a:gd name="T11" fmla="*/ 1584 h 1832"/>
                <a:gd name="T12" fmla="*/ 4391 w 5650"/>
                <a:gd name="T13" fmla="*/ 1302 h 1832"/>
                <a:gd name="T14" fmla="*/ 5212 w 5650"/>
                <a:gd name="T15" fmla="*/ 1471 h 1832"/>
                <a:gd name="T16" fmla="*/ 912 w 5650"/>
                <a:gd name="T17" fmla="*/ 191 h 1832"/>
                <a:gd name="T18" fmla="*/ 1344 w 5650"/>
                <a:gd name="T19" fmla="*/ 326 h 1832"/>
                <a:gd name="T20" fmla="*/ 1874 w 5650"/>
                <a:gd name="T21" fmla="*/ 538 h 1832"/>
                <a:gd name="T22" fmla="*/ 2779 w 5650"/>
                <a:gd name="T23" fmla="*/ 920 h 1832"/>
                <a:gd name="T24" fmla="*/ 3628 w 5650"/>
                <a:gd name="T25" fmla="*/ 1302 h 1832"/>
                <a:gd name="T26" fmla="*/ 1103 w 5650"/>
                <a:gd name="T27" fmla="*/ 686 h 1832"/>
                <a:gd name="T28" fmla="*/ 1294 w 5650"/>
                <a:gd name="T29" fmla="*/ 665 h 1832"/>
                <a:gd name="T30" fmla="*/ 1683 w 5650"/>
                <a:gd name="T31" fmla="*/ 743 h 1832"/>
                <a:gd name="T32" fmla="*/ 2468 w 5650"/>
                <a:gd name="T33" fmla="*/ 1012 h 1832"/>
                <a:gd name="T34" fmla="*/ 1238 w 5650"/>
                <a:gd name="T35" fmla="*/ 898 h 1832"/>
                <a:gd name="T36" fmla="*/ 1747 w 5650"/>
                <a:gd name="T37" fmla="*/ 1068 h 1832"/>
                <a:gd name="T38" fmla="*/ 1846 w 5650"/>
                <a:gd name="T39" fmla="*/ 382 h 1832"/>
                <a:gd name="T40" fmla="*/ 1301 w 5650"/>
                <a:gd name="T41" fmla="*/ 241 h 1832"/>
                <a:gd name="T42" fmla="*/ 1648 w 5650"/>
                <a:gd name="T43" fmla="*/ 114 h 1832"/>
                <a:gd name="T44" fmla="*/ 2037 w 5650"/>
                <a:gd name="T45" fmla="*/ 36 h 1832"/>
                <a:gd name="T46" fmla="*/ 2581 w 5650"/>
                <a:gd name="T47" fmla="*/ 0 h 1832"/>
                <a:gd name="T48" fmla="*/ 3111 w 5650"/>
                <a:gd name="T49" fmla="*/ 50 h 1832"/>
                <a:gd name="T50" fmla="*/ 4045 w 5650"/>
                <a:gd name="T51" fmla="*/ 312 h 1832"/>
                <a:gd name="T52" fmla="*/ 4823 w 5650"/>
                <a:gd name="T53" fmla="*/ 552 h 1832"/>
                <a:gd name="T54" fmla="*/ 5509 w 5650"/>
                <a:gd name="T55" fmla="*/ 693 h 1832"/>
                <a:gd name="T56" fmla="*/ 2044 w 5650"/>
                <a:gd name="T57" fmla="*/ 248 h 1832"/>
                <a:gd name="T58" fmla="*/ 2623 w 5650"/>
                <a:gd name="T59" fmla="*/ 269 h 1832"/>
                <a:gd name="T60" fmla="*/ 3175 w 5650"/>
                <a:gd name="T61" fmla="*/ 375 h 1832"/>
                <a:gd name="T62" fmla="*/ 3118 w 5650"/>
                <a:gd name="T63" fmla="*/ 361 h 1832"/>
                <a:gd name="T64" fmla="*/ 3818 w 5650"/>
                <a:gd name="T65" fmla="*/ 446 h 1832"/>
                <a:gd name="T66" fmla="*/ 2899 w 5650"/>
                <a:gd name="T67" fmla="*/ 495 h 1832"/>
                <a:gd name="T68" fmla="*/ 3592 w 5650"/>
                <a:gd name="T69" fmla="*/ 531 h 1832"/>
                <a:gd name="T70" fmla="*/ 3953 w 5650"/>
                <a:gd name="T71" fmla="*/ 594 h 1832"/>
                <a:gd name="T72" fmla="*/ 4115 w 5650"/>
                <a:gd name="T73" fmla="*/ 764 h 1832"/>
                <a:gd name="T74" fmla="*/ 1499 w 5650"/>
                <a:gd name="T75" fmla="*/ 283 h 1832"/>
                <a:gd name="T76" fmla="*/ 1796 w 5650"/>
                <a:gd name="T77" fmla="*/ 305 h 1832"/>
                <a:gd name="T78" fmla="*/ 2468 w 5650"/>
                <a:gd name="T79" fmla="*/ 552 h 1832"/>
                <a:gd name="T80" fmla="*/ 3430 w 5650"/>
                <a:gd name="T81" fmla="*/ 990 h 1832"/>
                <a:gd name="T82" fmla="*/ 4307 w 5650"/>
                <a:gd name="T83" fmla="*/ 1337 h 1832"/>
                <a:gd name="T84" fmla="*/ 3444 w 5650"/>
                <a:gd name="T85" fmla="*/ 644 h 1832"/>
                <a:gd name="T86" fmla="*/ 4702 w 5650"/>
                <a:gd name="T87" fmla="*/ 764 h 1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50" h="1832">
                  <a:moveTo>
                    <a:pt x="0" y="1471"/>
                  </a:moveTo>
                  <a:lnTo>
                    <a:pt x="198" y="1507"/>
                  </a:lnTo>
                  <a:lnTo>
                    <a:pt x="467" y="1535"/>
                  </a:lnTo>
                  <a:lnTo>
                    <a:pt x="750" y="1570"/>
                  </a:lnTo>
                  <a:lnTo>
                    <a:pt x="1068" y="1620"/>
                  </a:lnTo>
                  <a:lnTo>
                    <a:pt x="1421" y="1669"/>
                  </a:lnTo>
                  <a:lnTo>
                    <a:pt x="1641" y="1683"/>
                  </a:lnTo>
                  <a:lnTo>
                    <a:pt x="1782" y="1691"/>
                  </a:lnTo>
                  <a:lnTo>
                    <a:pt x="1895" y="1691"/>
                  </a:lnTo>
                  <a:moveTo>
                    <a:pt x="99" y="1655"/>
                  </a:moveTo>
                  <a:lnTo>
                    <a:pt x="339" y="1691"/>
                  </a:lnTo>
                  <a:lnTo>
                    <a:pt x="686" y="1726"/>
                  </a:lnTo>
                  <a:moveTo>
                    <a:pt x="85" y="1789"/>
                  </a:moveTo>
                  <a:lnTo>
                    <a:pt x="247" y="1811"/>
                  </a:lnTo>
                  <a:lnTo>
                    <a:pt x="403" y="1832"/>
                  </a:lnTo>
                  <a:moveTo>
                    <a:pt x="2185" y="1556"/>
                  </a:moveTo>
                  <a:lnTo>
                    <a:pt x="2369" y="1570"/>
                  </a:lnTo>
                  <a:lnTo>
                    <a:pt x="2567" y="1584"/>
                  </a:lnTo>
                  <a:lnTo>
                    <a:pt x="2857" y="1606"/>
                  </a:lnTo>
                  <a:lnTo>
                    <a:pt x="3126" y="1641"/>
                  </a:lnTo>
                  <a:moveTo>
                    <a:pt x="4391" y="1302"/>
                  </a:moveTo>
                  <a:lnTo>
                    <a:pt x="4604" y="1351"/>
                  </a:lnTo>
                  <a:lnTo>
                    <a:pt x="4915" y="1415"/>
                  </a:lnTo>
                  <a:lnTo>
                    <a:pt x="5212" y="1471"/>
                  </a:lnTo>
                  <a:lnTo>
                    <a:pt x="5304" y="1485"/>
                  </a:lnTo>
                  <a:moveTo>
                    <a:pt x="735" y="128"/>
                  </a:moveTo>
                  <a:lnTo>
                    <a:pt x="912" y="191"/>
                  </a:lnTo>
                  <a:lnTo>
                    <a:pt x="1075" y="255"/>
                  </a:lnTo>
                  <a:lnTo>
                    <a:pt x="1223" y="297"/>
                  </a:lnTo>
                  <a:lnTo>
                    <a:pt x="1344" y="326"/>
                  </a:lnTo>
                  <a:lnTo>
                    <a:pt x="1464" y="368"/>
                  </a:lnTo>
                  <a:lnTo>
                    <a:pt x="1605" y="432"/>
                  </a:lnTo>
                  <a:lnTo>
                    <a:pt x="1874" y="538"/>
                  </a:lnTo>
                  <a:lnTo>
                    <a:pt x="2136" y="658"/>
                  </a:lnTo>
                  <a:lnTo>
                    <a:pt x="2425" y="778"/>
                  </a:lnTo>
                  <a:lnTo>
                    <a:pt x="2779" y="920"/>
                  </a:lnTo>
                  <a:lnTo>
                    <a:pt x="3041" y="1026"/>
                  </a:lnTo>
                  <a:lnTo>
                    <a:pt x="3380" y="1195"/>
                  </a:lnTo>
                  <a:lnTo>
                    <a:pt x="3628" y="1302"/>
                  </a:lnTo>
                  <a:moveTo>
                    <a:pt x="728" y="969"/>
                  </a:moveTo>
                  <a:lnTo>
                    <a:pt x="778" y="997"/>
                  </a:lnTo>
                  <a:moveTo>
                    <a:pt x="1103" y="686"/>
                  </a:moveTo>
                  <a:lnTo>
                    <a:pt x="1160" y="672"/>
                  </a:lnTo>
                  <a:lnTo>
                    <a:pt x="1230" y="672"/>
                  </a:lnTo>
                  <a:lnTo>
                    <a:pt x="1294" y="665"/>
                  </a:lnTo>
                  <a:lnTo>
                    <a:pt x="1393" y="679"/>
                  </a:lnTo>
                  <a:lnTo>
                    <a:pt x="1513" y="700"/>
                  </a:lnTo>
                  <a:lnTo>
                    <a:pt x="1683" y="743"/>
                  </a:lnTo>
                  <a:lnTo>
                    <a:pt x="1895" y="807"/>
                  </a:lnTo>
                  <a:lnTo>
                    <a:pt x="2185" y="913"/>
                  </a:lnTo>
                  <a:lnTo>
                    <a:pt x="2468" y="1012"/>
                  </a:lnTo>
                  <a:moveTo>
                    <a:pt x="990" y="785"/>
                  </a:moveTo>
                  <a:lnTo>
                    <a:pt x="1103" y="849"/>
                  </a:lnTo>
                  <a:lnTo>
                    <a:pt x="1238" y="898"/>
                  </a:lnTo>
                  <a:lnTo>
                    <a:pt x="1428" y="969"/>
                  </a:lnTo>
                  <a:lnTo>
                    <a:pt x="1612" y="1026"/>
                  </a:lnTo>
                  <a:lnTo>
                    <a:pt x="1747" y="1068"/>
                  </a:lnTo>
                  <a:moveTo>
                    <a:pt x="1577" y="418"/>
                  </a:moveTo>
                  <a:lnTo>
                    <a:pt x="1718" y="396"/>
                  </a:lnTo>
                  <a:lnTo>
                    <a:pt x="1846" y="382"/>
                  </a:lnTo>
                  <a:lnTo>
                    <a:pt x="1959" y="368"/>
                  </a:lnTo>
                  <a:moveTo>
                    <a:pt x="1195" y="290"/>
                  </a:moveTo>
                  <a:lnTo>
                    <a:pt x="1301" y="241"/>
                  </a:lnTo>
                  <a:lnTo>
                    <a:pt x="1428" y="191"/>
                  </a:lnTo>
                  <a:lnTo>
                    <a:pt x="1527" y="156"/>
                  </a:lnTo>
                  <a:lnTo>
                    <a:pt x="1648" y="114"/>
                  </a:lnTo>
                  <a:lnTo>
                    <a:pt x="1761" y="85"/>
                  </a:lnTo>
                  <a:lnTo>
                    <a:pt x="1881" y="64"/>
                  </a:lnTo>
                  <a:lnTo>
                    <a:pt x="2037" y="36"/>
                  </a:lnTo>
                  <a:lnTo>
                    <a:pt x="2213" y="15"/>
                  </a:lnTo>
                  <a:lnTo>
                    <a:pt x="2348" y="8"/>
                  </a:lnTo>
                  <a:lnTo>
                    <a:pt x="2581" y="0"/>
                  </a:lnTo>
                  <a:lnTo>
                    <a:pt x="2758" y="0"/>
                  </a:lnTo>
                  <a:lnTo>
                    <a:pt x="2942" y="22"/>
                  </a:lnTo>
                  <a:lnTo>
                    <a:pt x="3111" y="50"/>
                  </a:lnTo>
                  <a:lnTo>
                    <a:pt x="3324" y="99"/>
                  </a:lnTo>
                  <a:lnTo>
                    <a:pt x="3649" y="191"/>
                  </a:lnTo>
                  <a:lnTo>
                    <a:pt x="4045" y="312"/>
                  </a:lnTo>
                  <a:lnTo>
                    <a:pt x="4292" y="382"/>
                  </a:lnTo>
                  <a:lnTo>
                    <a:pt x="4568" y="474"/>
                  </a:lnTo>
                  <a:lnTo>
                    <a:pt x="4823" y="552"/>
                  </a:lnTo>
                  <a:lnTo>
                    <a:pt x="5070" y="616"/>
                  </a:lnTo>
                  <a:lnTo>
                    <a:pt x="5296" y="658"/>
                  </a:lnTo>
                  <a:lnTo>
                    <a:pt x="5509" y="693"/>
                  </a:lnTo>
                  <a:lnTo>
                    <a:pt x="5650" y="708"/>
                  </a:lnTo>
                  <a:moveTo>
                    <a:pt x="1895" y="255"/>
                  </a:moveTo>
                  <a:lnTo>
                    <a:pt x="2044" y="248"/>
                  </a:lnTo>
                  <a:lnTo>
                    <a:pt x="2228" y="248"/>
                  </a:lnTo>
                  <a:lnTo>
                    <a:pt x="2418" y="255"/>
                  </a:lnTo>
                  <a:lnTo>
                    <a:pt x="2623" y="269"/>
                  </a:lnTo>
                  <a:lnTo>
                    <a:pt x="2807" y="297"/>
                  </a:lnTo>
                  <a:lnTo>
                    <a:pt x="3012" y="333"/>
                  </a:lnTo>
                  <a:lnTo>
                    <a:pt x="3175" y="375"/>
                  </a:lnTo>
                  <a:lnTo>
                    <a:pt x="3387" y="439"/>
                  </a:lnTo>
                  <a:lnTo>
                    <a:pt x="3444" y="460"/>
                  </a:lnTo>
                  <a:moveTo>
                    <a:pt x="3118" y="361"/>
                  </a:moveTo>
                  <a:lnTo>
                    <a:pt x="3352" y="382"/>
                  </a:lnTo>
                  <a:lnTo>
                    <a:pt x="3564" y="411"/>
                  </a:lnTo>
                  <a:lnTo>
                    <a:pt x="3818" y="446"/>
                  </a:lnTo>
                  <a:moveTo>
                    <a:pt x="2567" y="524"/>
                  </a:moveTo>
                  <a:lnTo>
                    <a:pt x="2722" y="503"/>
                  </a:lnTo>
                  <a:lnTo>
                    <a:pt x="2899" y="495"/>
                  </a:lnTo>
                  <a:lnTo>
                    <a:pt x="3097" y="495"/>
                  </a:lnTo>
                  <a:lnTo>
                    <a:pt x="3309" y="510"/>
                  </a:lnTo>
                  <a:lnTo>
                    <a:pt x="3592" y="531"/>
                  </a:lnTo>
                  <a:lnTo>
                    <a:pt x="3790" y="552"/>
                  </a:lnTo>
                  <a:lnTo>
                    <a:pt x="3896" y="573"/>
                  </a:lnTo>
                  <a:lnTo>
                    <a:pt x="3953" y="594"/>
                  </a:lnTo>
                  <a:lnTo>
                    <a:pt x="3995" y="601"/>
                  </a:lnTo>
                  <a:moveTo>
                    <a:pt x="3811" y="764"/>
                  </a:moveTo>
                  <a:lnTo>
                    <a:pt x="4115" y="764"/>
                  </a:lnTo>
                  <a:moveTo>
                    <a:pt x="1344" y="319"/>
                  </a:moveTo>
                  <a:lnTo>
                    <a:pt x="1407" y="297"/>
                  </a:lnTo>
                  <a:lnTo>
                    <a:pt x="1499" y="283"/>
                  </a:lnTo>
                  <a:lnTo>
                    <a:pt x="1598" y="269"/>
                  </a:lnTo>
                  <a:lnTo>
                    <a:pt x="1697" y="276"/>
                  </a:lnTo>
                  <a:lnTo>
                    <a:pt x="1796" y="305"/>
                  </a:lnTo>
                  <a:lnTo>
                    <a:pt x="1931" y="333"/>
                  </a:lnTo>
                  <a:lnTo>
                    <a:pt x="2128" y="404"/>
                  </a:lnTo>
                  <a:lnTo>
                    <a:pt x="2468" y="552"/>
                  </a:lnTo>
                  <a:lnTo>
                    <a:pt x="2935" y="764"/>
                  </a:lnTo>
                  <a:lnTo>
                    <a:pt x="3111" y="842"/>
                  </a:lnTo>
                  <a:lnTo>
                    <a:pt x="3430" y="990"/>
                  </a:lnTo>
                  <a:lnTo>
                    <a:pt x="3818" y="1160"/>
                  </a:lnTo>
                  <a:lnTo>
                    <a:pt x="4172" y="1295"/>
                  </a:lnTo>
                  <a:lnTo>
                    <a:pt x="4307" y="1337"/>
                  </a:lnTo>
                  <a:moveTo>
                    <a:pt x="2779" y="559"/>
                  </a:moveTo>
                  <a:lnTo>
                    <a:pt x="3048" y="594"/>
                  </a:lnTo>
                  <a:lnTo>
                    <a:pt x="3444" y="644"/>
                  </a:lnTo>
                  <a:lnTo>
                    <a:pt x="3811" y="679"/>
                  </a:lnTo>
                  <a:lnTo>
                    <a:pt x="4264" y="729"/>
                  </a:lnTo>
                  <a:lnTo>
                    <a:pt x="4702" y="764"/>
                  </a:lnTo>
                  <a:lnTo>
                    <a:pt x="4823" y="771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5" name="Freeform 73"/>
            <p:cNvSpPr>
              <a:spLocks noEditPoints="1"/>
            </p:cNvSpPr>
            <p:nvPr/>
          </p:nvSpPr>
          <p:spPr bwMode="auto">
            <a:xfrm>
              <a:off x="9140825" y="1631951"/>
              <a:ext cx="1455737" cy="674688"/>
            </a:xfrm>
            <a:custGeom>
              <a:avLst/>
              <a:gdLst>
                <a:gd name="T0" fmla="*/ 2184 w 3719"/>
                <a:gd name="T1" fmla="*/ 1273 h 1725"/>
                <a:gd name="T2" fmla="*/ 2333 w 3719"/>
                <a:gd name="T3" fmla="*/ 1294 h 1725"/>
                <a:gd name="T4" fmla="*/ 2517 w 3719"/>
                <a:gd name="T5" fmla="*/ 1315 h 1725"/>
                <a:gd name="T6" fmla="*/ 2715 w 3719"/>
                <a:gd name="T7" fmla="*/ 1350 h 1725"/>
                <a:gd name="T8" fmla="*/ 2877 w 3719"/>
                <a:gd name="T9" fmla="*/ 1379 h 1725"/>
                <a:gd name="T10" fmla="*/ 2977 w 3719"/>
                <a:gd name="T11" fmla="*/ 1393 h 1725"/>
                <a:gd name="T12" fmla="*/ 2347 w 3719"/>
                <a:gd name="T13" fmla="*/ 1605 h 1725"/>
                <a:gd name="T14" fmla="*/ 2559 w 3719"/>
                <a:gd name="T15" fmla="*/ 1612 h 1725"/>
                <a:gd name="T16" fmla="*/ 2786 w 3719"/>
                <a:gd name="T17" fmla="*/ 1626 h 1725"/>
                <a:gd name="T18" fmla="*/ 2984 w 3719"/>
                <a:gd name="T19" fmla="*/ 1647 h 1725"/>
                <a:gd name="T20" fmla="*/ 3182 w 3719"/>
                <a:gd name="T21" fmla="*/ 1683 h 1725"/>
                <a:gd name="T22" fmla="*/ 3415 w 3719"/>
                <a:gd name="T23" fmla="*/ 1725 h 1725"/>
                <a:gd name="T24" fmla="*/ 0 w 3719"/>
                <a:gd name="T25" fmla="*/ 1244 h 1725"/>
                <a:gd name="T26" fmla="*/ 113 w 3719"/>
                <a:gd name="T27" fmla="*/ 1251 h 1725"/>
                <a:gd name="T28" fmla="*/ 247 w 3719"/>
                <a:gd name="T29" fmla="*/ 1251 h 1725"/>
                <a:gd name="T30" fmla="*/ 410 w 3719"/>
                <a:gd name="T31" fmla="*/ 1456 h 1725"/>
                <a:gd name="T32" fmla="*/ 685 w 3719"/>
                <a:gd name="T33" fmla="*/ 1485 h 1725"/>
                <a:gd name="T34" fmla="*/ 898 w 3719"/>
                <a:gd name="T35" fmla="*/ 1513 h 1725"/>
                <a:gd name="T36" fmla="*/ 1491 w 3719"/>
                <a:gd name="T37" fmla="*/ 841 h 1725"/>
                <a:gd name="T38" fmla="*/ 1612 w 3719"/>
                <a:gd name="T39" fmla="*/ 841 h 1725"/>
                <a:gd name="T40" fmla="*/ 1739 w 3719"/>
                <a:gd name="T41" fmla="*/ 848 h 1725"/>
                <a:gd name="T42" fmla="*/ 1873 w 3719"/>
                <a:gd name="T43" fmla="*/ 862 h 1725"/>
                <a:gd name="T44" fmla="*/ 2008 w 3719"/>
                <a:gd name="T45" fmla="*/ 884 h 1725"/>
                <a:gd name="T46" fmla="*/ 2064 w 3719"/>
                <a:gd name="T47" fmla="*/ 891 h 1725"/>
                <a:gd name="T48" fmla="*/ 2043 w 3719"/>
                <a:gd name="T49" fmla="*/ 947 h 1725"/>
                <a:gd name="T50" fmla="*/ 2177 w 3719"/>
                <a:gd name="T51" fmla="*/ 926 h 1725"/>
                <a:gd name="T52" fmla="*/ 2361 w 3719"/>
                <a:gd name="T53" fmla="*/ 898 h 1725"/>
                <a:gd name="T54" fmla="*/ 2538 w 3719"/>
                <a:gd name="T55" fmla="*/ 884 h 1725"/>
                <a:gd name="T56" fmla="*/ 2764 w 3719"/>
                <a:gd name="T57" fmla="*/ 870 h 1725"/>
                <a:gd name="T58" fmla="*/ 2991 w 3719"/>
                <a:gd name="T59" fmla="*/ 862 h 1725"/>
                <a:gd name="T60" fmla="*/ 3167 w 3719"/>
                <a:gd name="T61" fmla="*/ 862 h 1725"/>
                <a:gd name="T62" fmla="*/ 2637 w 3719"/>
                <a:gd name="T63" fmla="*/ 1039 h 1725"/>
                <a:gd name="T64" fmla="*/ 2771 w 3719"/>
                <a:gd name="T65" fmla="*/ 1004 h 1725"/>
                <a:gd name="T66" fmla="*/ 2934 w 3719"/>
                <a:gd name="T67" fmla="*/ 983 h 1725"/>
                <a:gd name="T68" fmla="*/ 3125 w 3719"/>
                <a:gd name="T69" fmla="*/ 990 h 1725"/>
                <a:gd name="T70" fmla="*/ 3323 w 3719"/>
                <a:gd name="T71" fmla="*/ 1011 h 1725"/>
                <a:gd name="T72" fmla="*/ 3479 w 3719"/>
                <a:gd name="T73" fmla="*/ 1039 h 1725"/>
                <a:gd name="T74" fmla="*/ 2220 w 3719"/>
                <a:gd name="T75" fmla="*/ 919 h 1725"/>
                <a:gd name="T76" fmla="*/ 2432 w 3719"/>
                <a:gd name="T77" fmla="*/ 969 h 1725"/>
                <a:gd name="T78" fmla="*/ 2673 w 3719"/>
                <a:gd name="T79" fmla="*/ 1046 h 1725"/>
                <a:gd name="T80" fmla="*/ 2934 w 3719"/>
                <a:gd name="T81" fmla="*/ 1117 h 1725"/>
                <a:gd name="T82" fmla="*/ 3167 w 3719"/>
                <a:gd name="T83" fmla="*/ 1181 h 1725"/>
                <a:gd name="T84" fmla="*/ 3457 w 3719"/>
                <a:gd name="T85" fmla="*/ 1244 h 1725"/>
                <a:gd name="T86" fmla="*/ 3479 w 3719"/>
                <a:gd name="T87" fmla="*/ 445 h 1725"/>
                <a:gd name="T88" fmla="*/ 3585 w 3719"/>
                <a:gd name="T89" fmla="*/ 417 h 1725"/>
                <a:gd name="T90" fmla="*/ 3677 w 3719"/>
                <a:gd name="T91" fmla="*/ 403 h 1725"/>
                <a:gd name="T92" fmla="*/ 2581 w 3719"/>
                <a:gd name="T93" fmla="*/ 827 h 1725"/>
                <a:gd name="T94" fmla="*/ 2750 w 3719"/>
                <a:gd name="T95" fmla="*/ 771 h 1725"/>
                <a:gd name="T96" fmla="*/ 2955 w 3719"/>
                <a:gd name="T97" fmla="*/ 700 h 1725"/>
                <a:gd name="T98" fmla="*/ 3153 w 3719"/>
                <a:gd name="T99" fmla="*/ 643 h 1725"/>
                <a:gd name="T100" fmla="*/ 3330 w 3719"/>
                <a:gd name="T101" fmla="*/ 601 h 1725"/>
                <a:gd name="T102" fmla="*/ 3542 w 3719"/>
                <a:gd name="T103" fmla="*/ 565 h 1725"/>
                <a:gd name="T104" fmla="*/ 3719 w 3719"/>
                <a:gd name="T105" fmla="*/ 523 h 1725"/>
                <a:gd name="T106" fmla="*/ 1619 w 3719"/>
                <a:gd name="T107" fmla="*/ 0 h 1725"/>
                <a:gd name="T108" fmla="*/ 1732 w 3719"/>
                <a:gd name="T109" fmla="*/ 14 h 1725"/>
                <a:gd name="T110" fmla="*/ 1987 w 3719"/>
                <a:gd name="T111" fmla="*/ 42 h 1725"/>
                <a:gd name="T112" fmla="*/ 2326 w 3719"/>
                <a:gd name="T113" fmla="*/ 42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719" h="1725">
                  <a:moveTo>
                    <a:pt x="2184" y="1273"/>
                  </a:moveTo>
                  <a:lnTo>
                    <a:pt x="2333" y="1294"/>
                  </a:lnTo>
                  <a:lnTo>
                    <a:pt x="2517" y="1315"/>
                  </a:lnTo>
                  <a:lnTo>
                    <a:pt x="2715" y="1350"/>
                  </a:lnTo>
                  <a:lnTo>
                    <a:pt x="2877" y="1379"/>
                  </a:lnTo>
                  <a:lnTo>
                    <a:pt x="2977" y="1393"/>
                  </a:lnTo>
                  <a:moveTo>
                    <a:pt x="2347" y="1605"/>
                  </a:moveTo>
                  <a:lnTo>
                    <a:pt x="2559" y="1612"/>
                  </a:lnTo>
                  <a:lnTo>
                    <a:pt x="2786" y="1626"/>
                  </a:lnTo>
                  <a:lnTo>
                    <a:pt x="2984" y="1647"/>
                  </a:lnTo>
                  <a:lnTo>
                    <a:pt x="3182" y="1683"/>
                  </a:lnTo>
                  <a:lnTo>
                    <a:pt x="3415" y="1725"/>
                  </a:lnTo>
                  <a:moveTo>
                    <a:pt x="0" y="1244"/>
                  </a:moveTo>
                  <a:lnTo>
                    <a:pt x="113" y="1251"/>
                  </a:lnTo>
                  <a:lnTo>
                    <a:pt x="247" y="1251"/>
                  </a:lnTo>
                  <a:moveTo>
                    <a:pt x="410" y="1456"/>
                  </a:moveTo>
                  <a:lnTo>
                    <a:pt x="685" y="1485"/>
                  </a:lnTo>
                  <a:lnTo>
                    <a:pt x="898" y="1513"/>
                  </a:lnTo>
                  <a:moveTo>
                    <a:pt x="1491" y="841"/>
                  </a:moveTo>
                  <a:lnTo>
                    <a:pt x="1612" y="841"/>
                  </a:lnTo>
                  <a:lnTo>
                    <a:pt x="1739" y="848"/>
                  </a:lnTo>
                  <a:lnTo>
                    <a:pt x="1873" y="862"/>
                  </a:lnTo>
                  <a:lnTo>
                    <a:pt x="2008" y="884"/>
                  </a:lnTo>
                  <a:lnTo>
                    <a:pt x="2064" y="891"/>
                  </a:lnTo>
                  <a:moveTo>
                    <a:pt x="2043" y="947"/>
                  </a:moveTo>
                  <a:lnTo>
                    <a:pt x="2177" y="926"/>
                  </a:lnTo>
                  <a:lnTo>
                    <a:pt x="2361" y="898"/>
                  </a:lnTo>
                  <a:lnTo>
                    <a:pt x="2538" y="884"/>
                  </a:lnTo>
                  <a:lnTo>
                    <a:pt x="2764" y="870"/>
                  </a:lnTo>
                  <a:lnTo>
                    <a:pt x="2991" y="862"/>
                  </a:lnTo>
                  <a:lnTo>
                    <a:pt x="3167" y="862"/>
                  </a:lnTo>
                  <a:moveTo>
                    <a:pt x="2637" y="1039"/>
                  </a:moveTo>
                  <a:lnTo>
                    <a:pt x="2771" y="1004"/>
                  </a:lnTo>
                  <a:lnTo>
                    <a:pt x="2934" y="983"/>
                  </a:lnTo>
                  <a:lnTo>
                    <a:pt x="3125" y="990"/>
                  </a:lnTo>
                  <a:lnTo>
                    <a:pt x="3323" y="1011"/>
                  </a:lnTo>
                  <a:lnTo>
                    <a:pt x="3479" y="1039"/>
                  </a:lnTo>
                  <a:moveTo>
                    <a:pt x="2220" y="919"/>
                  </a:moveTo>
                  <a:lnTo>
                    <a:pt x="2432" y="969"/>
                  </a:lnTo>
                  <a:lnTo>
                    <a:pt x="2673" y="1046"/>
                  </a:lnTo>
                  <a:lnTo>
                    <a:pt x="2934" y="1117"/>
                  </a:lnTo>
                  <a:lnTo>
                    <a:pt x="3167" y="1181"/>
                  </a:lnTo>
                  <a:lnTo>
                    <a:pt x="3457" y="1244"/>
                  </a:lnTo>
                  <a:moveTo>
                    <a:pt x="3479" y="445"/>
                  </a:moveTo>
                  <a:lnTo>
                    <a:pt x="3585" y="417"/>
                  </a:lnTo>
                  <a:lnTo>
                    <a:pt x="3677" y="403"/>
                  </a:lnTo>
                  <a:moveTo>
                    <a:pt x="2581" y="827"/>
                  </a:moveTo>
                  <a:lnTo>
                    <a:pt x="2750" y="771"/>
                  </a:lnTo>
                  <a:lnTo>
                    <a:pt x="2955" y="700"/>
                  </a:lnTo>
                  <a:lnTo>
                    <a:pt x="3153" y="643"/>
                  </a:lnTo>
                  <a:lnTo>
                    <a:pt x="3330" y="601"/>
                  </a:lnTo>
                  <a:lnTo>
                    <a:pt x="3542" y="565"/>
                  </a:lnTo>
                  <a:lnTo>
                    <a:pt x="3719" y="523"/>
                  </a:lnTo>
                  <a:moveTo>
                    <a:pt x="1619" y="0"/>
                  </a:moveTo>
                  <a:lnTo>
                    <a:pt x="1732" y="14"/>
                  </a:lnTo>
                  <a:lnTo>
                    <a:pt x="1987" y="42"/>
                  </a:lnTo>
                  <a:lnTo>
                    <a:pt x="2326" y="42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6" name="Freeform 75"/>
            <p:cNvSpPr>
              <a:spLocks noEditPoints="1"/>
            </p:cNvSpPr>
            <p:nvPr/>
          </p:nvSpPr>
          <p:spPr bwMode="auto">
            <a:xfrm>
              <a:off x="4829175" y="1336676"/>
              <a:ext cx="5767387" cy="157163"/>
            </a:xfrm>
            <a:custGeom>
              <a:avLst/>
              <a:gdLst>
                <a:gd name="T0" fmla="*/ 446 w 14737"/>
                <a:gd name="T1" fmla="*/ 43 h 403"/>
                <a:gd name="T2" fmla="*/ 467 w 14737"/>
                <a:gd name="T3" fmla="*/ 184 h 403"/>
                <a:gd name="T4" fmla="*/ 453 w 14737"/>
                <a:gd name="T5" fmla="*/ 290 h 403"/>
                <a:gd name="T6" fmla="*/ 347 w 14737"/>
                <a:gd name="T7" fmla="*/ 297 h 403"/>
                <a:gd name="T8" fmla="*/ 106 w 14737"/>
                <a:gd name="T9" fmla="*/ 262 h 403"/>
                <a:gd name="T10" fmla="*/ 15 w 14737"/>
                <a:gd name="T11" fmla="*/ 219 h 403"/>
                <a:gd name="T12" fmla="*/ 22 w 14737"/>
                <a:gd name="T13" fmla="*/ 106 h 403"/>
                <a:gd name="T14" fmla="*/ 460 w 14737"/>
                <a:gd name="T15" fmla="*/ 0 h 403"/>
                <a:gd name="T16" fmla="*/ 7397 w 14737"/>
                <a:gd name="T17" fmla="*/ 106 h 403"/>
                <a:gd name="T18" fmla="*/ 7432 w 14737"/>
                <a:gd name="T19" fmla="*/ 226 h 403"/>
                <a:gd name="T20" fmla="*/ 7369 w 14737"/>
                <a:gd name="T21" fmla="*/ 297 h 403"/>
                <a:gd name="T22" fmla="*/ 7142 w 14737"/>
                <a:gd name="T23" fmla="*/ 375 h 403"/>
                <a:gd name="T24" fmla="*/ 6803 w 14737"/>
                <a:gd name="T25" fmla="*/ 403 h 403"/>
                <a:gd name="T26" fmla="*/ 6195 w 14737"/>
                <a:gd name="T27" fmla="*/ 375 h 403"/>
                <a:gd name="T28" fmla="*/ 5742 w 14737"/>
                <a:gd name="T29" fmla="*/ 389 h 403"/>
                <a:gd name="T30" fmla="*/ 5664 w 14737"/>
                <a:gd name="T31" fmla="*/ 361 h 403"/>
                <a:gd name="T32" fmla="*/ 5629 w 14737"/>
                <a:gd name="T33" fmla="*/ 297 h 403"/>
                <a:gd name="T34" fmla="*/ 5643 w 14737"/>
                <a:gd name="T35" fmla="*/ 212 h 403"/>
                <a:gd name="T36" fmla="*/ 5686 w 14737"/>
                <a:gd name="T37" fmla="*/ 71 h 403"/>
                <a:gd name="T38" fmla="*/ 7355 w 14737"/>
                <a:gd name="T39" fmla="*/ 0 h 403"/>
                <a:gd name="T40" fmla="*/ 12778 w 14737"/>
                <a:gd name="T41" fmla="*/ 35 h 403"/>
                <a:gd name="T42" fmla="*/ 12941 w 14737"/>
                <a:gd name="T43" fmla="*/ 142 h 403"/>
                <a:gd name="T44" fmla="*/ 13224 w 14737"/>
                <a:gd name="T45" fmla="*/ 184 h 403"/>
                <a:gd name="T46" fmla="*/ 13648 w 14737"/>
                <a:gd name="T47" fmla="*/ 191 h 403"/>
                <a:gd name="T48" fmla="*/ 14065 w 14737"/>
                <a:gd name="T49" fmla="*/ 163 h 403"/>
                <a:gd name="T50" fmla="*/ 14171 w 14737"/>
                <a:gd name="T51" fmla="*/ 85 h 403"/>
                <a:gd name="T52" fmla="*/ 12757 w 14737"/>
                <a:gd name="T53" fmla="*/ 0 h 403"/>
                <a:gd name="T54" fmla="*/ 14235 w 14737"/>
                <a:gd name="T55" fmla="*/ 92 h 403"/>
                <a:gd name="T56" fmla="*/ 14299 w 14737"/>
                <a:gd name="T57" fmla="*/ 191 h 403"/>
                <a:gd name="T58" fmla="*/ 14454 w 14737"/>
                <a:gd name="T59" fmla="*/ 233 h 403"/>
                <a:gd name="T60" fmla="*/ 14737 w 14737"/>
                <a:gd name="T61" fmla="*/ 226 h 403"/>
                <a:gd name="T62" fmla="*/ 14221 w 14737"/>
                <a:gd name="T63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737" h="403">
                  <a:moveTo>
                    <a:pt x="460" y="0"/>
                  </a:moveTo>
                  <a:lnTo>
                    <a:pt x="446" y="43"/>
                  </a:lnTo>
                  <a:lnTo>
                    <a:pt x="446" y="113"/>
                  </a:lnTo>
                  <a:lnTo>
                    <a:pt x="467" y="184"/>
                  </a:lnTo>
                  <a:lnTo>
                    <a:pt x="474" y="241"/>
                  </a:lnTo>
                  <a:lnTo>
                    <a:pt x="453" y="290"/>
                  </a:lnTo>
                  <a:lnTo>
                    <a:pt x="418" y="304"/>
                  </a:lnTo>
                  <a:lnTo>
                    <a:pt x="347" y="297"/>
                  </a:lnTo>
                  <a:lnTo>
                    <a:pt x="248" y="283"/>
                  </a:lnTo>
                  <a:lnTo>
                    <a:pt x="106" y="262"/>
                  </a:lnTo>
                  <a:lnTo>
                    <a:pt x="50" y="255"/>
                  </a:lnTo>
                  <a:lnTo>
                    <a:pt x="15" y="219"/>
                  </a:lnTo>
                  <a:lnTo>
                    <a:pt x="0" y="184"/>
                  </a:lnTo>
                  <a:lnTo>
                    <a:pt x="22" y="106"/>
                  </a:lnTo>
                  <a:lnTo>
                    <a:pt x="43" y="0"/>
                  </a:lnTo>
                  <a:lnTo>
                    <a:pt x="460" y="0"/>
                  </a:lnTo>
                  <a:close/>
                  <a:moveTo>
                    <a:pt x="7355" y="0"/>
                  </a:moveTo>
                  <a:lnTo>
                    <a:pt x="7397" y="106"/>
                  </a:lnTo>
                  <a:lnTo>
                    <a:pt x="7425" y="177"/>
                  </a:lnTo>
                  <a:lnTo>
                    <a:pt x="7432" y="226"/>
                  </a:lnTo>
                  <a:lnTo>
                    <a:pt x="7404" y="283"/>
                  </a:lnTo>
                  <a:lnTo>
                    <a:pt x="7369" y="297"/>
                  </a:lnTo>
                  <a:lnTo>
                    <a:pt x="7277" y="332"/>
                  </a:lnTo>
                  <a:lnTo>
                    <a:pt x="7142" y="375"/>
                  </a:lnTo>
                  <a:lnTo>
                    <a:pt x="7036" y="403"/>
                  </a:lnTo>
                  <a:lnTo>
                    <a:pt x="6803" y="403"/>
                  </a:lnTo>
                  <a:lnTo>
                    <a:pt x="6520" y="389"/>
                  </a:lnTo>
                  <a:lnTo>
                    <a:pt x="6195" y="375"/>
                  </a:lnTo>
                  <a:lnTo>
                    <a:pt x="5856" y="389"/>
                  </a:lnTo>
                  <a:lnTo>
                    <a:pt x="5742" y="389"/>
                  </a:lnTo>
                  <a:lnTo>
                    <a:pt x="5700" y="375"/>
                  </a:lnTo>
                  <a:lnTo>
                    <a:pt x="5664" y="361"/>
                  </a:lnTo>
                  <a:lnTo>
                    <a:pt x="5643" y="332"/>
                  </a:lnTo>
                  <a:lnTo>
                    <a:pt x="5629" y="297"/>
                  </a:lnTo>
                  <a:lnTo>
                    <a:pt x="5629" y="262"/>
                  </a:lnTo>
                  <a:lnTo>
                    <a:pt x="5643" y="212"/>
                  </a:lnTo>
                  <a:lnTo>
                    <a:pt x="5672" y="134"/>
                  </a:lnTo>
                  <a:lnTo>
                    <a:pt x="5686" y="71"/>
                  </a:lnTo>
                  <a:lnTo>
                    <a:pt x="5686" y="0"/>
                  </a:lnTo>
                  <a:lnTo>
                    <a:pt x="7355" y="0"/>
                  </a:lnTo>
                  <a:close/>
                  <a:moveTo>
                    <a:pt x="12757" y="0"/>
                  </a:moveTo>
                  <a:lnTo>
                    <a:pt x="12778" y="35"/>
                  </a:lnTo>
                  <a:lnTo>
                    <a:pt x="12842" y="92"/>
                  </a:lnTo>
                  <a:lnTo>
                    <a:pt x="12941" y="142"/>
                  </a:lnTo>
                  <a:lnTo>
                    <a:pt x="13068" y="163"/>
                  </a:lnTo>
                  <a:lnTo>
                    <a:pt x="13224" y="184"/>
                  </a:lnTo>
                  <a:lnTo>
                    <a:pt x="13415" y="191"/>
                  </a:lnTo>
                  <a:lnTo>
                    <a:pt x="13648" y="191"/>
                  </a:lnTo>
                  <a:lnTo>
                    <a:pt x="13895" y="184"/>
                  </a:lnTo>
                  <a:lnTo>
                    <a:pt x="14065" y="163"/>
                  </a:lnTo>
                  <a:lnTo>
                    <a:pt x="14129" y="134"/>
                  </a:lnTo>
                  <a:lnTo>
                    <a:pt x="14171" y="85"/>
                  </a:lnTo>
                  <a:lnTo>
                    <a:pt x="14221" y="0"/>
                  </a:lnTo>
                  <a:lnTo>
                    <a:pt x="12757" y="0"/>
                  </a:lnTo>
                  <a:close/>
                  <a:moveTo>
                    <a:pt x="14221" y="0"/>
                  </a:moveTo>
                  <a:lnTo>
                    <a:pt x="14235" y="92"/>
                  </a:lnTo>
                  <a:lnTo>
                    <a:pt x="14256" y="156"/>
                  </a:lnTo>
                  <a:lnTo>
                    <a:pt x="14299" y="191"/>
                  </a:lnTo>
                  <a:lnTo>
                    <a:pt x="14355" y="212"/>
                  </a:lnTo>
                  <a:lnTo>
                    <a:pt x="14454" y="233"/>
                  </a:lnTo>
                  <a:lnTo>
                    <a:pt x="14610" y="233"/>
                  </a:lnTo>
                  <a:lnTo>
                    <a:pt x="14737" y="226"/>
                  </a:lnTo>
                  <a:lnTo>
                    <a:pt x="14737" y="0"/>
                  </a:lnTo>
                  <a:lnTo>
                    <a:pt x="14221" y="0"/>
                  </a:lnTo>
                  <a:close/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7" name="Freeform 76"/>
            <p:cNvSpPr>
              <a:spLocks noEditPoints="1"/>
            </p:cNvSpPr>
            <p:nvPr/>
          </p:nvSpPr>
          <p:spPr bwMode="auto">
            <a:xfrm>
              <a:off x="9844088" y="1344613"/>
              <a:ext cx="750887" cy="82550"/>
            </a:xfrm>
            <a:custGeom>
              <a:avLst/>
              <a:gdLst>
                <a:gd name="T0" fmla="*/ 1504 w 1919"/>
                <a:gd name="T1" fmla="*/ 133 h 209"/>
                <a:gd name="T2" fmla="*/ 1521 w 1919"/>
                <a:gd name="T3" fmla="*/ 151 h 209"/>
                <a:gd name="T4" fmla="*/ 1438 w 1919"/>
                <a:gd name="T5" fmla="*/ 85 h 209"/>
                <a:gd name="T6" fmla="*/ 1504 w 1919"/>
                <a:gd name="T7" fmla="*/ 36 h 209"/>
                <a:gd name="T8" fmla="*/ 1504 w 1919"/>
                <a:gd name="T9" fmla="*/ 18 h 209"/>
                <a:gd name="T10" fmla="*/ 1504 w 1919"/>
                <a:gd name="T11" fmla="*/ 18 h 209"/>
                <a:gd name="T12" fmla="*/ 1438 w 1919"/>
                <a:gd name="T13" fmla="*/ 85 h 209"/>
                <a:gd name="T14" fmla="*/ 1438 w 1919"/>
                <a:gd name="T15" fmla="*/ 85 h 209"/>
                <a:gd name="T16" fmla="*/ 1570 w 1919"/>
                <a:gd name="T17" fmla="*/ 85 h 209"/>
                <a:gd name="T18" fmla="*/ 1703 w 1919"/>
                <a:gd name="T19" fmla="*/ 209 h 209"/>
                <a:gd name="T20" fmla="*/ 1636 w 1919"/>
                <a:gd name="T21" fmla="*/ 151 h 209"/>
                <a:gd name="T22" fmla="*/ 1636 w 1919"/>
                <a:gd name="T23" fmla="*/ 151 h 209"/>
                <a:gd name="T24" fmla="*/ 1619 w 1919"/>
                <a:gd name="T25" fmla="*/ 151 h 209"/>
                <a:gd name="T26" fmla="*/ 1769 w 1919"/>
                <a:gd name="T27" fmla="*/ 168 h 209"/>
                <a:gd name="T28" fmla="*/ 1769 w 1919"/>
                <a:gd name="T29" fmla="*/ 151 h 209"/>
                <a:gd name="T30" fmla="*/ 1769 w 1919"/>
                <a:gd name="T31" fmla="*/ 151 h 209"/>
                <a:gd name="T32" fmla="*/ 1901 w 1919"/>
                <a:gd name="T33" fmla="*/ 133 h 209"/>
                <a:gd name="T34" fmla="*/ 1919 w 1919"/>
                <a:gd name="T35" fmla="*/ 151 h 209"/>
                <a:gd name="T36" fmla="*/ 1703 w 1919"/>
                <a:gd name="T37" fmla="*/ 85 h 209"/>
                <a:gd name="T38" fmla="*/ 1835 w 1919"/>
                <a:gd name="T39" fmla="*/ 102 h 209"/>
                <a:gd name="T40" fmla="*/ 1570 w 1919"/>
                <a:gd name="T41" fmla="*/ 85 h 209"/>
                <a:gd name="T42" fmla="*/ 1636 w 1919"/>
                <a:gd name="T43" fmla="*/ 36 h 209"/>
                <a:gd name="T44" fmla="*/ 1636 w 1919"/>
                <a:gd name="T45" fmla="*/ 18 h 209"/>
                <a:gd name="T46" fmla="*/ 1636 w 1919"/>
                <a:gd name="T47" fmla="*/ 18 h 209"/>
                <a:gd name="T48" fmla="*/ 1769 w 1919"/>
                <a:gd name="T49" fmla="*/ 1 h 209"/>
                <a:gd name="T50" fmla="*/ 1787 w 1919"/>
                <a:gd name="T51" fmla="*/ 18 h 209"/>
                <a:gd name="T52" fmla="*/ 1901 w 1919"/>
                <a:gd name="T53" fmla="*/ 18 h 209"/>
                <a:gd name="T54" fmla="*/ 1901 w 1919"/>
                <a:gd name="T55" fmla="*/ 18 h 209"/>
                <a:gd name="T56" fmla="*/ 1884 w 1919"/>
                <a:gd name="T57" fmla="*/ 18 h 209"/>
                <a:gd name="T58" fmla="*/ 1703 w 1919"/>
                <a:gd name="T59" fmla="*/ 85 h 209"/>
                <a:gd name="T60" fmla="*/ 1685 w 1919"/>
                <a:gd name="T61" fmla="*/ 85 h 209"/>
                <a:gd name="T62" fmla="*/ 1835 w 1919"/>
                <a:gd name="T63" fmla="*/ 85 h 209"/>
                <a:gd name="T64" fmla="*/ 1818 w 1919"/>
                <a:gd name="T65" fmla="*/ 85 h 209"/>
                <a:gd name="T66" fmla="*/ 18 w 1919"/>
                <a:gd name="T67" fmla="*/ 18 h 209"/>
                <a:gd name="T68" fmla="*/ 18 w 1919"/>
                <a:gd name="T69" fmla="*/ 0 h 209"/>
                <a:gd name="T70" fmla="*/ 35 w 1919"/>
                <a:gd name="T71" fmla="*/ 18 h 209"/>
                <a:gd name="T72" fmla="*/ 84 w 1919"/>
                <a:gd name="T73" fmla="*/ 66 h 209"/>
                <a:gd name="T74" fmla="*/ 102 w 1919"/>
                <a:gd name="T75" fmla="*/ 84 h 209"/>
                <a:gd name="T76" fmla="*/ 217 w 1919"/>
                <a:gd name="T77" fmla="*/ 84 h 209"/>
                <a:gd name="T78" fmla="*/ 217 w 1919"/>
                <a:gd name="T79" fmla="*/ 84 h 209"/>
                <a:gd name="T80" fmla="*/ 199 w 1919"/>
                <a:gd name="T81" fmla="*/ 84 h 209"/>
                <a:gd name="T82" fmla="*/ 349 w 1919"/>
                <a:gd name="T83" fmla="*/ 101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19" h="209">
                  <a:moveTo>
                    <a:pt x="1504" y="151"/>
                  </a:moveTo>
                  <a:lnTo>
                    <a:pt x="1504" y="168"/>
                  </a:lnTo>
                  <a:moveTo>
                    <a:pt x="1504" y="133"/>
                  </a:moveTo>
                  <a:lnTo>
                    <a:pt x="1504" y="151"/>
                  </a:lnTo>
                  <a:moveTo>
                    <a:pt x="1504" y="151"/>
                  </a:moveTo>
                  <a:lnTo>
                    <a:pt x="1521" y="151"/>
                  </a:lnTo>
                  <a:moveTo>
                    <a:pt x="1486" y="151"/>
                  </a:moveTo>
                  <a:lnTo>
                    <a:pt x="1504" y="151"/>
                  </a:lnTo>
                  <a:moveTo>
                    <a:pt x="1438" y="85"/>
                  </a:moveTo>
                  <a:lnTo>
                    <a:pt x="1438" y="102"/>
                  </a:lnTo>
                  <a:moveTo>
                    <a:pt x="1504" y="18"/>
                  </a:moveTo>
                  <a:lnTo>
                    <a:pt x="1504" y="36"/>
                  </a:lnTo>
                  <a:moveTo>
                    <a:pt x="1504" y="1"/>
                  </a:moveTo>
                  <a:lnTo>
                    <a:pt x="1504" y="18"/>
                  </a:lnTo>
                  <a:moveTo>
                    <a:pt x="1504" y="18"/>
                  </a:moveTo>
                  <a:lnTo>
                    <a:pt x="1521" y="18"/>
                  </a:lnTo>
                  <a:moveTo>
                    <a:pt x="1486" y="18"/>
                  </a:moveTo>
                  <a:lnTo>
                    <a:pt x="1504" y="18"/>
                  </a:lnTo>
                  <a:moveTo>
                    <a:pt x="1438" y="67"/>
                  </a:moveTo>
                  <a:lnTo>
                    <a:pt x="1438" y="85"/>
                  </a:lnTo>
                  <a:moveTo>
                    <a:pt x="1438" y="85"/>
                  </a:moveTo>
                  <a:lnTo>
                    <a:pt x="1455" y="85"/>
                  </a:lnTo>
                  <a:moveTo>
                    <a:pt x="1425" y="85"/>
                  </a:moveTo>
                  <a:lnTo>
                    <a:pt x="1438" y="85"/>
                  </a:lnTo>
                  <a:moveTo>
                    <a:pt x="1553" y="85"/>
                  </a:moveTo>
                  <a:lnTo>
                    <a:pt x="1570" y="85"/>
                  </a:lnTo>
                  <a:moveTo>
                    <a:pt x="1570" y="85"/>
                  </a:moveTo>
                  <a:lnTo>
                    <a:pt x="1570" y="102"/>
                  </a:lnTo>
                  <a:moveTo>
                    <a:pt x="1703" y="200"/>
                  </a:moveTo>
                  <a:lnTo>
                    <a:pt x="1703" y="209"/>
                  </a:lnTo>
                  <a:moveTo>
                    <a:pt x="1835" y="200"/>
                  </a:moveTo>
                  <a:lnTo>
                    <a:pt x="1835" y="208"/>
                  </a:lnTo>
                  <a:moveTo>
                    <a:pt x="1636" y="151"/>
                  </a:moveTo>
                  <a:lnTo>
                    <a:pt x="1636" y="168"/>
                  </a:lnTo>
                  <a:moveTo>
                    <a:pt x="1636" y="133"/>
                  </a:moveTo>
                  <a:lnTo>
                    <a:pt x="1636" y="151"/>
                  </a:lnTo>
                  <a:moveTo>
                    <a:pt x="1636" y="151"/>
                  </a:moveTo>
                  <a:lnTo>
                    <a:pt x="1654" y="151"/>
                  </a:lnTo>
                  <a:moveTo>
                    <a:pt x="1619" y="151"/>
                  </a:moveTo>
                  <a:lnTo>
                    <a:pt x="1636" y="151"/>
                  </a:lnTo>
                  <a:moveTo>
                    <a:pt x="1769" y="151"/>
                  </a:moveTo>
                  <a:lnTo>
                    <a:pt x="1769" y="168"/>
                  </a:lnTo>
                  <a:moveTo>
                    <a:pt x="1769" y="133"/>
                  </a:moveTo>
                  <a:lnTo>
                    <a:pt x="1769" y="151"/>
                  </a:lnTo>
                  <a:moveTo>
                    <a:pt x="1769" y="151"/>
                  </a:moveTo>
                  <a:lnTo>
                    <a:pt x="1787" y="151"/>
                  </a:lnTo>
                  <a:moveTo>
                    <a:pt x="1751" y="151"/>
                  </a:moveTo>
                  <a:lnTo>
                    <a:pt x="1769" y="151"/>
                  </a:lnTo>
                  <a:moveTo>
                    <a:pt x="1901" y="151"/>
                  </a:moveTo>
                  <a:lnTo>
                    <a:pt x="1901" y="168"/>
                  </a:lnTo>
                  <a:moveTo>
                    <a:pt x="1901" y="133"/>
                  </a:moveTo>
                  <a:lnTo>
                    <a:pt x="1901" y="151"/>
                  </a:lnTo>
                  <a:moveTo>
                    <a:pt x="1901" y="151"/>
                  </a:moveTo>
                  <a:lnTo>
                    <a:pt x="1919" y="151"/>
                  </a:lnTo>
                  <a:moveTo>
                    <a:pt x="1884" y="151"/>
                  </a:moveTo>
                  <a:lnTo>
                    <a:pt x="1901" y="151"/>
                  </a:lnTo>
                  <a:moveTo>
                    <a:pt x="1703" y="85"/>
                  </a:moveTo>
                  <a:lnTo>
                    <a:pt x="1703" y="102"/>
                  </a:lnTo>
                  <a:moveTo>
                    <a:pt x="1835" y="85"/>
                  </a:moveTo>
                  <a:lnTo>
                    <a:pt x="1835" y="102"/>
                  </a:lnTo>
                  <a:moveTo>
                    <a:pt x="1570" y="67"/>
                  </a:moveTo>
                  <a:lnTo>
                    <a:pt x="1570" y="85"/>
                  </a:lnTo>
                  <a:moveTo>
                    <a:pt x="1570" y="85"/>
                  </a:moveTo>
                  <a:lnTo>
                    <a:pt x="1588" y="85"/>
                  </a:lnTo>
                  <a:moveTo>
                    <a:pt x="1636" y="18"/>
                  </a:moveTo>
                  <a:lnTo>
                    <a:pt x="1636" y="36"/>
                  </a:lnTo>
                  <a:moveTo>
                    <a:pt x="1636" y="1"/>
                  </a:moveTo>
                  <a:lnTo>
                    <a:pt x="1636" y="18"/>
                  </a:lnTo>
                  <a:moveTo>
                    <a:pt x="1636" y="18"/>
                  </a:moveTo>
                  <a:lnTo>
                    <a:pt x="1654" y="18"/>
                  </a:lnTo>
                  <a:moveTo>
                    <a:pt x="1619" y="18"/>
                  </a:moveTo>
                  <a:lnTo>
                    <a:pt x="1636" y="18"/>
                  </a:lnTo>
                  <a:moveTo>
                    <a:pt x="1769" y="18"/>
                  </a:moveTo>
                  <a:lnTo>
                    <a:pt x="1769" y="36"/>
                  </a:lnTo>
                  <a:moveTo>
                    <a:pt x="1769" y="1"/>
                  </a:moveTo>
                  <a:lnTo>
                    <a:pt x="1769" y="18"/>
                  </a:lnTo>
                  <a:moveTo>
                    <a:pt x="1769" y="18"/>
                  </a:moveTo>
                  <a:lnTo>
                    <a:pt x="1787" y="18"/>
                  </a:lnTo>
                  <a:moveTo>
                    <a:pt x="1751" y="18"/>
                  </a:moveTo>
                  <a:lnTo>
                    <a:pt x="1769" y="18"/>
                  </a:lnTo>
                  <a:moveTo>
                    <a:pt x="1901" y="18"/>
                  </a:moveTo>
                  <a:lnTo>
                    <a:pt x="1901" y="36"/>
                  </a:lnTo>
                  <a:moveTo>
                    <a:pt x="1901" y="1"/>
                  </a:moveTo>
                  <a:lnTo>
                    <a:pt x="1901" y="18"/>
                  </a:lnTo>
                  <a:moveTo>
                    <a:pt x="1901" y="18"/>
                  </a:moveTo>
                  <a:lnTo>
                    <a:pt x="1919" y="18"/>
                  </a:lnTo>
                  <a:moveTo>
                    <a:pt x="1884" y="18"/>
                  </a:moveTo>
                  <a:lnTo>
                    <a:pt x="1901" y="18"/>
                  </a:lnTo>
                  <a:moveTo>
                    <a:pt x="1703" y="67"/>
                  </a:moveTo>
                  <a:lnTo>
                    <a:pt x="1703" y="85"/>
                  </a:lnTo>
                  <a:moveTo>
                    <a:pt x="1703" y="85"/>
                  </a:moveTo>
                  <a:lnTo>
                    <a:pt x="1720" y="85"/>
                  </a:lnTo>
                  <a:moveTo>
                    <a:pt x="1685" y="85"/>
                  </a:moveTo>
                  <a:lnTo>
                    <a:pt x="1703" y="85"/>
                  </a:lnTo>
                  <a:moveTo>
                    <a:pt x="1835" y="67"/>
                  </a:moveTo>
                  <a:lnTo>
                    <a:pt x="1835" y="85"/>
                  </a:lnTo>
                  <a:moveTo>
                    <a:pt x="1835" y="85"/>
                  </a:moveTo>
                  <a:lnTo>
                    <a:pt x="1853" y="85"/>
                  </a:lnTo>
                  <a:moveTo>
                    <a:pt x="1818" y="85"/>
                  </a:moveTo>
                  <a:lnTo>
                    <a:pt x="1835" y="85"/>
                  </a:lnTo>
                  <a:moveTo>
                    <a:pt x="0" y="18"/>
                  </a:moveTo>
                  <a:lnTo>
                    <a:pt x="18" y="18"/>
                  </a:lnTo>
                  <a:moveTo>
                    <a:pt x="18" y="18"/>
                  </a:moveTo>
                  <a:lnTo>
                    <a:pt x="18" y="35"/>
                  </a:lnTo>
                  <a:moveTo>
                    <a:pt x="18" y="0"/>
                  </a:moveTo>
                  <a:lnTo>
                    <a:pt x="18" y="18"/>
                  </a:lnTo>
                  <a:moveTo>
                    <a:pt x="18" y="18"/>
                  </a:moveTo>
                  <a:lnTo>
                    <a:pt x="35" y="18"/>
                  </a:lnTo>
                  <a:moveTo>
                    <a:pt x="84" y="84"/>
                  </a:moveTo>
                  <a:lnTo>
                    <a:pt x="84" y="96"/>
                  </a:lnTo>
                  <a:moveTo>
                    <a:pt x="84" y="66"/>
                  </a:moveTo>
                  <a:lnTo>
                    <a:pt x="84" y="84"/>
                  </a:lnTo>
                  <a:moveTo>
                    <a:pt x="84" y="84"/>
                  </a:moveTo>
                  <a:lnTo>
                    <a:pt x="102" y="84"/>
                  </a:lnTo>
                  <a:moveTo>
                    <a:pt x="66" y="84"/>
                  </a:moveTo>
                  <a:lnTo>
                    <a:pt x="84" y="84"/>
                  </a:lnTo>
                  <a:moveTo>
                    <a:pt x="217" y="84"/>
                  </a:moveTo>
                  <a:lnTo>
                    <a:pt x="217" y="101"/>
                  </a:lnTo>
                  <a:moveTo>
                    <a:pt x="217" y="66"/>
                  </a:moveTo>
                  <a:lnTo>
                    <a:pt x="217" y="84"/>
                  </a:lnTo>
                  <a:moveTo>
                    <a:pt x="217" y="84"/>
                  </a:moveTo>
                  <a:lnTo>
                    <a:pt x="234" y="84"/>
                  </a:lnTo>
                  <a:moveTo>
                    <a:pt x="199" y="84"/>
                  </a:moveTo>
                  <a:lnTo>
                    <a:pt x="217" y="84"/>
                  </a:lnTo>
                  <a:moveTo>
                    <a:pt x="349" y="84"/>
                  </a:moveTo>
                  <a:lnTo>
                    <a:pt x="349" y="101"/>
                  </a:lnTo>
                  <a:moveTo>
                    <a:pt x="349" y="66"/>
                  </a:moveTo>
                  <a:lnTo>
                    <a:pt x="349" y="84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8" name="Freeform 77"/>
            <p:cNvSpPr>
              <a:spLocks noEditPoints="1"/>
            </p:cNvSpPr>
            <p:nvPr/>
          </p:nvSpPr>
          <p:spPr bwMode="auto">
            <a:xfrm>
              <a:off x="9894888" y="1344613"/>
              <a:ext cx="369887" cy="66675"/>
            </a:xfrm>
            <a:custGeom>
              <a:avLst/>
              <a:gdLst>
                <a:gd name="T0" fmla="*/ 199 w 945"/>
                <a:gd name="T1" fmla="*/ 84 h 167"/>
                <a:gd name="T2" fmla="*/ 17 w 945"/>
                <a:gd name="T3" fmla="*/ 35 h 167"/>
                <a:gd name="T4" fmla="*/ 17 w 945"/>
                <a:gd name="T5" fmla="*/ 18 h 167"/>
                <a:gd name="T6" fmla="*/ 17 w 945"/>
                <a:gd name="T7" fmla="*/ 18 h 167"/>
                <a:gd name="T8" fmla="*/ 150 w 945"/>
                <a:gd name="T9" fmla="*/ 0 h 167"/>
                <a:gd name="T10" fmla="*/ 167 w 945"/>
                <a:gd name="T11" fmla="*/ 18 h 167"/>
                <a:gd name="T12" fmla="*/ 265 w 945"/>
                <a:gd name="T13" fmla="*/ 18 h 167"/>
                <a:gd name="T14" fmla="*/ 150 w 945"/>
                <a:gd name="T15" fmla="*/ 148 h 167"/>
                <a:gd name="T16" fmla="*/ 282 w 945"/>
                <a:gd name="T17" fmla="*/ 150 h 167"/>
                <a:gd name="T18" fmla="*/ 415 w 945"/>
                <a:gd name="T19" fmla="*/ 166 h 167"/>
                <a:gd name="T20" fmla="*/ 282 w 945"/>
                <a:gd name="T21" fmla="*/ 132 h 167"/>
                <a:gd name="T22" fmla="*/ 300 w 945"/>
                <a:gd name="T23" fmla="*/ 150 h 167"/>
                <a:gd name="T24" fmla="*/ 282 w 945"/>
                <a:gd name="T25" fmla="*/ 0 h 167"/>
                <a:gd name="T26" fmla="*/ 300 w 945"/>
                <a:gd name="T27" fmla="*/ 18 h 167"/>
                <a:gd name="T28" fmla="*/ 349 w 945"/>
                <a:gd name="T29" fmla="*/ 66 h 167"/>
                <a:gd name="T30" fmla="*/ 366 w 945"/>
                <a:gd name="T31" fmla="*/ 84 h 167"/>
                <a:gd name="T32" fmla="*/ 481 w 945"/>
                <a:gd name="T33" fmla="*/ 84 h 167"/>
                <a:gd name="T34" fmla="*/ 481 w 945"/>
                <a:gd name="T35" fmla="*/ 84 h 167"/>
                <a:gd name="T36" fmla="*/ 464 w 945"/>
                <a:gd name="T37" fmla="*/ 84 h 167"/>
                <a:gd name="T38" fmla="*/ 614 w 945"/>
                <a:gd name="T39" fmla="*/ 101 h 167"/>
                <a:gd name="T40" fmla="*/ 614 w 945"/>
                <a:gd name="T41" fmla="*/ 84 h 167"/>
                <a:gd name="T42" fmla="*/ 614 w 945"/>
                <a:gd name="T43" fmla="*/ 84 h 167"/>
                <a:gd name="T44" fmla="*/ 415 w 945"/>
                <a:gd name="T45" fmla="*/ 0 h 167"/>
                <a:gd name="T46" fmla="*/ 433 w 945"/>
                <a:gd name="T47" fmla="*/ 18 h 167"/>
                <a:gd name="T48" fmla="*/ 547 w 945"/>
                <a:gd name="T49" fmla="*/ 18 h 167"/>
                <a:gd name="T50" fmla="*/ 547 w 945"/>
                <a:gd name="T51" fmla="*/ 18 h 167"/>
                <a:gd name="T52" fmla="*/ 530 w 945"/>
                <a:gd name="T53" fmla="*/ 18 h 167"/>
                <a:gd name="T54" fmla="*/ 680 w 945"/>
                <a:gd name="T55" fmla="*/ 18 h 167"/>
                <a:gd name="T56" fmla="*/ 415 w 945"/>
                <a:gd name="T57" fmla="*/ 150 h 167"/>
                <a:gd name="T58" fmla="*/ 415 w 945"/>
                <a:gd name="T59" fmla="*/ 150 h 167"/>
                <a:gd name="T60" fmla="*/ 547 w 945"/>
                <a:gd name="T61" fmla="*/ 150 h 167"/>
                <a:gd name="T62" fmla="*/ 547 w 945"/>
                <a:gd name="T63" fmla="*/ 150 h 167"/>
                <a:gd name="T64" fmla="*/ 680 w 945"/>
                <a:gd name="T65" fmla="*/ 150 h 167"/>
                <a:gd name="T66" fmla="*/ 813 w 945"/>
                <a:gd name="T67" fmla="*/ 167 h 167"/>
                <a:gd name="T68" fmla="*/ 680 w 945"/>
                <a:gd name="T69" fmla="*/ 132 h 167"/>
                <a:gd name="T70" fmla="*/ 697 w 945"/>
                <a:gd name="T71" fmla="*/ 150 h 167"/>
                <a:gd name="T72" fmla="*/ 680 w 945"/>
                <a:gd name="T73" fmla="*/ 0 h 167"/>
                <a:gd name="T74" fmla="*/ 697 w 945"/>
                <a:gd name="T75" fmla="*/ 18 h 167"/>
                <a:gd name="T76" fmla="*/ 746 w 945"/>
                <a:gd name="T77" fmla="*/ 66 h 167"/>
                <a:gd name="T78" fmla="*/ 764 w 945"/>
                <a:gd name="T79" fmla="*/ 84 h 167"/>
                <a:gd name="T80" fmla="*/ 879 w 945"/>
                <a:gd name="T81" fmla="*/ 84 h 167"/>
                <a:gd name="T82" fmla="*/ 879 w 945"/>
                <a:gd name="T83" fmla="*/ 84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5" h="167">
                  <a:moveTo>
                    <a:pt x="216" y="84"/>
                  </a:moveTo>
                  <a:lnTo>
                    <a:pt x="234" y="84"/>
                  </a:lnTo>
                  <a:moveTo>
                    <a:pt x="199" y="84"/>
                  </a:moveTo>
                  <a:lnTo>
                    <a:pt x="216" y="84"/>
                  </a:lnTo>
                  <a:moveTo>
                    <a:pt x="17" y="18"/>
                  </a:moveTo>
                  <a:lnTo>
                    <a:pt x="17" y="35"/>
                  </a:lnTo>
                  <a:moveTo>
                    <a:pt x="17" y="0"/>
                  </a:moveTo>
                  <a:lnTo>
                    <a:pt x="17" y="18"/>
                  </a:lnTo>
                  <a:moveTo>
                    <a:pt x="17" y="18"/>
                  </a:moveTo>
                  <a:lnTo>
                    <a:pt x="35" y="18"/>
                  </a:lnTo>
                  <a:moveTo>
                    <a:pt x="0" y="18"/>
                  </a:moveTo>
                  <a:lnTo>
                    <a:pt x="17" y="18"/>
                  </a:lnTo>
                  <a:moveTo>
                    <a:pt x="150" y="18"/>
                  </a:moveTo>
                  <a:lnTo>
                    <a:pt x="150" y="35"/>
                  </a:lnTo>
                  <a:moveTo>
                    <a:pt x="150" y="0"/>
                  </a:moveTo>
                  <a:lnTo>
                    <a:pt x="150" y="18"/>
                  </a:lnTo>
                  <a:moveTo>
                    <a:pt x="150" y="18"/>
                  </a:moveTo>
                  <a:lnTo>
                    <a:pt x="167" y="18"/>
                  </a:lnTo>
                  <a:moveTo>
                    <a:pt x="132" y="18"/>
                  </a:moveTo>
                  <a:lnTo>
                    <a:pt x="150" y="18"/>
                  </a:lnTo>
                  <a:moveTo>
                    <a:pt x="265" y="18"/>
                  </a:moveTo>
                  <a:lnTo>
                    <a:pt x="282" y="18"/>
                  </a:lnTo>
                  <a:moveTo>
                    <a:pt x="150" y="132"/>
                  </a:moveTo>
                  <a:lnTo>
                    <a:pt x="150" y="148"/>
                  </a:lnTo>
                  <a:moveTo>
                    <a:pt x="265" y="150"/>
                  </a:moveTo>
                  <a:lnTo>
                    <a:pt x="282" y="150"/>
                  </a:lnTo>
                  <a:moveTo>
                    <a:pt x="282" y="150"/>
                  </a:moveTo>
                  <a:lnTo>
                    <a:pt x="282" y="163"/>
                  </a:lnTo>
                  <a:moveTo>
                    <a:pt x="415" y="150"/>
                  </a:moveTo>
                  <a:lnTo>
                    <a:pt x="415" y="166"/>
                  </a:lnTo>
                  <a:moveTo>
                    <a:pt x="547" y="150"/>
                  </a:moveTo>
                  <a:lnTo>
                    <a:pt x="547" y="167"/>
                  </a:lnTo>
                  <a:moveTo>
                    <a:pt x="282" y="132"/>
                  </a:moveTo>
                  <a:lnTo>
                    <a:pt x="282" y="150"/>
                  </a:lnTo>
                  <a:moveTo>
                    <a:pt x="282" y="150"/>
                  </a:moveTo>
                  <a:lnTo>
                    <a:pt x="300" y="150"/>
                  </a:lnTo>
                  <a:moveTo>
                    <a:pt x="282" y="18"/>
                  </a:moveTo>
                  <a:lnTo>
                    <a:pt x="282" y="35"/>
                  </a:lnTo>
                  <a:moveTo>
                    <a:pt x="282" y="0"/>
                  </a:moveTo>
                  <a:lnTo>
                    <a:pt x="282" y="18"/>
                  </a:lnTo>
                  <a:moveTo>
                    <a:pt x="282" y="18"/>
                  </a:moveTo>
                  <a:lnTo>
                    <a:pt x="300" y="18"/>
                  </a:lnTo>
                  <a:moveTo>
                    <a:pt x="349" y="84"/>
                  </a:moveTo>
                  <a:lnTo>
                    <a:pt x="349" y="101"/>
                  </a:lnTo>
                  <a:moveTo>
                    <a:pt x="349" y="66"/>
                  </a:moveTo>
                  <a:lnTo>
                    <a:pt x="349" y="84"/>
                  </a:lnTo>
                  <a:moveTo>
                    <a:pt x="349" y="84"/>
                  </a:moveTo>
                  <a:lnTo>
                    <a:pt x="366" y="84"/>
                  </a:lnTo>
                  <a:moveTo>
                    <a:pt x="331" y="84"/>
                  </a:moveTo>
                  <a:lnTo>
                    <a:pt x="349" y="84"/>
                  </a:lnTo>
                  <a:moveTo>
                    <a:pt x="481" y="84"/>
                  </a:moveTo>
                  <a:lnTo>
                    <a:pt x="481" y="101"/>
                  </a:lnTo>
                  <a:moveTo>
                    <a:pt x="481" y="66"/>
                  </a:moveTo>
                  <a:lnTo>
                    <a:pt x="481" y="84"/>
                  </a:lnTo>
                  <a:moveTo>
                    <a:pt x="481" y="84"/>
                  </a:moveTo>
                  <a:lnTo>
                    <a:pt x="499" y="84"/>
                  </a:lnTo>
                  <a:moveTo>
                    <a:pt x="464" y="84"/>
                  </a:moveTo>
                  <a:lnTo>
                    <a:pt x="481" y="84"/>
                  </a:lnTo>
                  <a:moveTo>
                    <a:pt x="614" y="84"/>
                  </a:moveTo>
                  <a:lnTo>
                    <a:pt x="614" y="101"/>
                  </a:lnTo>
                  <a:moveTo>
                    <a:pt x="614" y="66"/>
                  </a:moveTo>
                  <a:lnTo>
                    <a:pt x="614" y="84"/>
                  </a:lnTo>
                  <a:moveTo>
                    <a:pt x="614" y="84"/>
                  </a:moveTo>
                  <a:lnTo>
                    <a:pt x="632" y="84"/>
                  </a:lnTo>
                  <a:moveTo>
                    <a:pt x="596" y="84"/>
                  </a:moveTo>
                  <a:lnTo>
                    <a:pt x="614" y="84"/>
                  </a:lnTo>
                  <a:moveTo>
                    <a:pt x="415" y="18"/>
                  </a:moveTo>
                  <a:lnTo>
                    <a:pt x="415" y="35"/>
                  </a:lnTo>
                  <a:moveTo>
                    <a:pt x="415" y="0"/>
                  </a:moveTo>
                  <a:lnTo>
                    <a:pt x="415" y="18"/>
                  </a:lnTo>
                  <a:moveTo>
                    <a:pt x="415" y="18"/>
                  </a:moveTo>
                  <a:lnTo>
                    <a:pt x="433" y="18"/>
                  </a:lnTo>
                  <a:moveTo>
                    <a:pt x="397" y="18"/>
                  </a:moveTo>
                  <a:lnTo>
                    <a:pt x="415" y="18"/>
                  </a:lnTo>
                  <a:moveTo>
                    <a:pt x="547" y="18"/>
                  </a:moveTo>
                  <a:lnTo>
                    <a:pt x="547" y="35"/>
                  </a:lnTo>
                  <a:moveTo>
                    <a:pt x="547" y="0"/>
                  </a:moveTo>
                  <a:lnTo>
                    <a:pt x="547" y="18"/>
                  </a:lnTo>
                  <a:moveTo>
                    <a:pt x="547" y="18"/>
                  </a:moveTo>
                  <a:lnTo>
                    <a:pt x="565" y="18"/>
                  </a:lnTo>
                  <a:moveTo>
                    <a:pt x="530" y="18"/>
                  </a:moveTo>
                  <a:lnTo>
                    <a:pt x="547" y="18"/>
                  </a:lnTo>
                  <a:moveTo>
                    <a:pt x="662" y="18"/>
                  </a:moveTo>
                  <a:lnTo>
                    <a:pt x="680" y="18"/>
                  </a:lnTo>
                  <a:moveTo>
                    <a:pt x="415" y="132"/>
                  </a:moveTo>
                  <a:lnTo>
                    <a:pt x="415" y="150"/>
                  </a:lnTo>
                  <a:moveTo>
                    <a:pt x="415" y="150"/>
                  </a:moveTo>
                  <a:lnTo>
                    <a:pt x="433" y="150"/>
                  </a:lnTo>
                  <a:moveTo>
                    <a:pt x="397" y="150"/>
                  </a:moveTo>
                  <a:lnTo>
                    <a:pt x="415" y="150"/>
                  </a:lnTo>
                  <a:moveTo>
                    <a:pt x="547" y="132"/>
                  </a:moveTo>
                  <a:lnTo>
                    <a:pt x="547" y="150"/>
                  </a:lnTo>
                  <a:moveTo>
                    <a:pt x="547" y="150"/>
                  </a:moveTo>
                  <a:lnTo>
                    <a:pt x="565" y="150"/>
                  </a:lnTo>
                  <a:moveTo>
                    <a:pt x="530" y="150"/>
                  </a:moveTo>
                  <a:lnTo>
                    <a:pt x="547" y="150"/>
                  </a:lnTo>
                  <a:moveTo>
                    <a:pt x="662" y="150"/>
                  </a:moveTo>
                  <a:lnTo>
                    <a:pt x="680" y="150"/>
                  </a:lnTo>
                  <a:moveTo>
                    <a:pt x="680" y="150"/>
                  </a:moveTo>
                  <a:lnTo>
                    <a:pt x="680" y="167"/>
                  </a:lnTo>
                  <a:moveTo>
                    <a:pt x="813" y="150"/>
                  </a:moveTo>
                  <a:lnTo>
                    <a:pt x="813" y="167"/>
                  </a:lnTo>
                  <a:moveTo>
                    <a:pt x="945" y="150"/>
                  </a:moveTo>
                  <a:lnTo>
                    <a:pt x="945" y="163"/>
                  </a:lnTo>
                  <a:moveTo>
                    <a:pt x="680" y="132"/>
                  </a:moveTo>
                  <a:lnTo>
                    <a:pt x="680" y="150"/>
                  </a:lnTo>
                  <a:moveTo>
                    <a:pt x="680" y="150"/>
                  </a:moveTo>
                  <a:lnTo>
                    <a:pt x="697" y="150"/>
                  </a:lnTo>
                  <a:moveTo>
                    <a:pt x="680" y="18"/>
                  </a:moveTo>
                  <a:lnTo>
                    <a:pt x="680" y="35"/>
                  </a:lnTo>
                  <a:moveTo>
                    <a:pt x="680" y="0"/>
                  </a:moveTo>
                  <a:lnTo>
                    <a:pt x="680" y="18"/>
                  </a:lnTo>
                  <a:moveTo>
                    <a:pt x="680" y="18"/>
                  </a:moveTo>
                  <a:lnTo>
                    <a:pt x="697" y="18"/>
                  </a:lnTo>
                  <a:moveTo>
                    <a:pt x="746" y="84"/>
                  </a:moveTo>
                  <a:lnTo>
                    <a:pt x="746" y="101"/>
                  </a:lnTo>
                  <a:moveTo>
                    <a:pt x="746" y="66"/>
                  </a:moveTo>
                  <a:lnTo>
                    <a:pt x="746" y="84"/>
                  </a:lnTo>
                  <a:moveTo>
                    <a:pt x="746" y="84"/>
                  </a:moveTo>
                  <a:lnTo>
                    <a:pt x="764" y="84"/>
                  </a:lnTo>
                  <a:moveTo>
                    <a:pt x="729" y="84"/>
                  </a:moveTo>
                  <a:lnTo>
                    <a:pt x="746" y="84"/>
                  </a:lnTo>
                  <a:moveTo>
                    <a:pt x="879" y="84"/>
                  </a:moveTo>
                  <a:lnTo>
                    <a:pt x="879" y="101"/>
                  </a:lnTo>
                  <a:moveTo>
                    <a:pt x="879" y="66"/>
                  </a:moveTo>
                  <a:lnTo>
                    <a:pt x="879" y="84"/>
                  </a:lnTo>
                  <a:moveTo>
                    <a:pt x="879" y="84"/>
                  </a:moveTo>
                  <a:lnTo>
                    <a:pt x="896" y="84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9" name="Freeform 78"/>
            <p:cNvSpPr>
              <a:spLocks noEditPoints="1"/>
            </p:cNvSpPr>
            <p:nvPr/>
          </p:nvSpPr>
          <p:spPr bwMode="auto">
            <a:xfrm>
              <a:off x="7035800" y="1344613"/>
              <a:ext cx="3340100" cy="138113"/>
            </a:xfrm>
            <a:custGeom>
              <a:avLst/>
              <a:gdLst>
                <a:gd name="T0" fmla="*/ 8321 w 8537"/>
                <a:gd name="T1" fmla="*/ 84 h 352"/>
                <a:gd name="T2" fmla="*/ 8321 w 8537"/>
                <a:gd name="T3" fmla="*/ 84 h 352"/>
                <a:gd name="T4" fmla="*/ 8303 w 8537"/>
                <a:gd name="T5" fmla="*/ 84 h 352"/>
                <a:gd name="T6" fmla="*/ 8122 w 8537"/>
                <a:gd name="T7" fmla="*/ 35 h 352"/>
                <a:gd name="T8" fmla="*/ 8122 w 8537"/>
                <a:gd name="T9" fmla="*/ 18 h 352"/>
                <a:gd name="T10" fmla="*/ 8122 w 8537"/>
                <a:gd name="T11" fmla="*/ 18 h 352"/>
                <a:gd name="T12" fmla="*/ 8254 w 8537"/>
                <a:gd name="T13" fmla="*/ 0 h 352"/>
                <a:gd name="T14" fmla="*/ 8272 w 8537"/>
                <a:gd name="T15" fmla="*/ 18 h 352"/>
                <a:gd name="T16" fmla="*/ 8369 w 8537"/>
                <a:gd name="T17" fmla="*/ 18 h 352"/>
                <a:gd name="T18" fmla="*/ 8122 w 8537"/>
                <a:gd name="T19" fmla="*/ 150 h 352"/>
                <a:gd name="T20" fmla="*/ 8104 w 8537"/>
                <a:gd name="T21" fmla="*/ 150 h 352"/>
                <a:gd name="T22" fmla="*/ 8254 w 8537"/>
                <a:gd name="T23" fmla="*/ 150 h 352"/>
                <a:gd name="T24" fmla="*/ 8237 w 8537"/>
                <a:gd name="T25" fmla="*/ 150 h 352"/>
                <a:gd name="T26" fmla="*/ 8386 w 8537"/>
                <a:gd name="T27" fmla="*/ 145 h 352"/>
                <a:gd name="T28" fmla="*/ 8386 w 8537"/>
                <a:gd name="T29" fmla="*/ 0 h 352"/>
                <a:gd name="T30" fmla="*/ 8404 w 8537"/>
                <a:gd name="T31" fmla="*/ 18 h 352"/>
                <a:gd name="T32" fmla="*/ 8453 w 8537"/>
                <a:gd name="T33" fmla="*/ 66 h 352"/>
                <a:gd name="T34" fmla="*/ 8471 w 8537"/>
                <a:gd name="T35" fmla="*/ 84 h 352"/>
                <a:gd name="T36" fmla="*/ 8519 w 8537"/>
                <a:gd name="T37" fmla="*/ 18 h 352"/>
                <a:gd name="T38" fmla="*/ 8519 w 8537"/>
                <a:gd name="T39" fmla="*/ 18 h 352"/>
                <a:gd name="T40" fmla="*/ 8502 w 8537"/>
                <a:gd name="T41" fmla="*/ 18 h 352"/>
                <a:gd name="T42" fmla="*/ 66 w 8537"/>
                <a:gd name="T43" fmla="*/ 352 h 352"/>
                <a:gd name="T44" fmla="*/ 66 w 8537"/>
                <a:gd name="T45" fmla="*/ 335 h 352"/>
                <a:gd name="T46" fmla="*/ 66 w 8537"/>
                <a:gd name="T47" fmla="*/ 335 h 352"/>
                <a:gd name="T48" fmla="*/ 199 w 8537"/>
                <a:gd name="T49" fmla="*/ 317 h 352"/>
                <a:gd name="T50" fmla="*/ 216 w 8537"/>
                <a:gd name="T51" fmla="*/ 335 h 352"/>
                <a:gd name="T52" fmla="*/ 0 w 8537"/>
                <a:gd name="T53" fmla="*/ 268 h 352"/>
                <a:gd name="T54" fmla="*/ 133 w 8537"/>
                <a:gd name="T55" fmla="*/ 286 h 352"/>
                <a:gd name="T56" fmla="*/ 66 w 8537"/>
                <a:gd name="T57" fmla="*/ 184 h 352"/>
                <a:gd name="T58" fmla="*/ 84 w 8537"/>
                <a:gd name="T59" fmla="*/ 202 h 352"/>
                <a:gd name="T60" fmla="*/ 199 w 8537"/>
                <a:gd name="T61" fmla="*/ 202 h 352"/>
                <a:gd name="T62" fmla="*/ 199 w 8537"/>
                <a:gd name="T63" fmla="*/ 202 h 352"/>
                <a:gd name="T64" fmla="*/ 181 w 8537"/>
                <a:gd name="T65" fmla="*/ 202 h 352"/>
                <a:gd name="T66" fmla="*/ 133 w 8537"/>
                <a:gd name="T67" fmla="*/ 153 h 352"/>
                <a:gd name="T68" fmla="*/ 133 w 8537"/>
                <a:gd name="T69" fmla="*/ 136 h 352"/>
                <a:gd name="T70" fmla="*/ 133 w 8537"/>
                <a:gd name="T71" fmla="*/ 136 h 352"/>
                <a:gd name="T72" fmla="*/ 66 w 8537"/>
                <a:gd name="T73" fmla="*/ 69 h 352"/>
                <a:gd name="T74" fmla="*/ 66 w 8537"/>
                <a:gd name="T75" fmla="*/ 69 h 352"/>
                <a:gd name="T76" fmla="*/ 49 w 8537"/>
                <a:gd name="T77" fmla="*/ 69 h 352"/>
                <a:gd name="T78" fmla="*/ 199 w 8537"/>
                <a:gd name="T79" fmla="*/ 87 h 352"/>
                <a:gd name="T80" fmla="*/ 199 w 8537"/>
                <a:gd name="T81" fmla="*/ 69 h 352"/>
                <a:gd name="T82" fmla="*/ 199 w 8537"/>
                <a:gd name="T83" fmla="*/ 6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537" h="352">
                  <a:moveTo>
                    <a:pt x="8170" y="84"/>
                  </a:moveTo>
                  <a:lnTo>
                    <a:pt x="8188" y="84"/>
                  </a:lnTo>
                  <a:moveTo>
                    <a:pt x="8321" y="84"/>
                  </a:moveTo>
                  <a:lnTo>
                    <a:pt x="8321" y="101"/>
                  </a:lnTo>
                  <a:moveTo>
                    <a:pt x="8321" y="66"/>
                  </a:moveTo>
                  <a:lnTo>
                    <a:pt x="8321" y="84"/>
                  </a:lnTo>
                  <a:moveTo>
                    <a:pt x="8321" y="84"/>
                  </a:moveTo>
                  <a:lnTo>
                    <a:pt x="8338" y="84"/>
                  </a:lnTo>
                  <a:moveTo>
                    <a:pt x="8303" y="84"/>
                  </a:moveTo>
                  <a:lnTo>
                    <a:pt x="8321" y="84"/>
                  </a:lnTo>
                  <a:moveTo>
                    <a:pt x="8122" y="18"/>
                  </a:moveTo>
                  <a:lnTo>
                    <a:pt x="8122" y="35"/>
                  </a:lnTo>
                  <a:moveTo>
                    <a:pt x="8122" y="0"/>
                  </a:moveTo>
                  <a:lnTo>
                    <a:pt x="8122" y="18"/>
                  </a:lnTo>
                  <a:moveTo>
                    <a:pt x="8122" y="18"/>
                  </a:moveTo>
                  <a:lnTo>
                    <a:pt x="8139" y="18"/>
                  </a:lnTo>
                  <a:moveTo>
                    <a:pt x="8104" y="18"/>
                  </a:moveTo>
                  <a:lnTo>
                    <a:pt x="8122" y="18"/>
                  </a:lnTo>
                  <a:moveTo>
                    <a:pt x="8254" y="18"/>
                  </a:moveTo>
                  <a:lnTo>
                    <a:pt x="8254" y="35"/>
                  </a:lnTo>
                  <a:moveTo>
                    <a:pt x="8254" y="0"/>
                  </a:moveTo>
                  <a:lnTo>
                    <a:pt x="8254" y="18"/>
                  </a:lnTo>
                  <a:moveTo>
                    <a:pt x="8254" y="18"/>
                  </a:moveTo>
                  <a:lnTo>
                    <a:pt x="8272" y="18"/>
                  </a:lnTo>
                  <a:moveTo>
                    <a:pt x="8237" y="18"/>
                  </a:moveTo>
                  <a:lnTo>
                    <a:pt x="8254" y="18"/>
                  </a:lnTo>
                  <a:moveTo>
                    <a:pt x="8369" y="18"/>
                  </a:moveTo>
                  <a:lnTo>
                    <a:pt x="8386" y="18"/>
                  </a:lnTo>
                  <a:moveTo>
                    <a:pt x="8122" y="132"/>
                  </a:moveTo>
                  <a:lnTo>
                    <a:pt x="8122" y="150"/>
                  </a:lnTo>
                  <a:moveTo>
                    <a:pt x="8122" y="150"/>
                  </a:moveTo>
                  <a:lnTo>
                    <a:pt x="8139" y="150"/>
                  </a:lnTo>
                  <a:moveTo>
                    <a:pt x="8104" y="150"/>
                  </a:moveTo>
                  <a:lnTo>
                    <a:pt x="8122" y="150"/>
                  </a:lnTo>
                  <a:moveTo>
                    <a:pt x="8254" y="132"/>
                  </a:moveTo>
                  <a:lnTo>
                    <a:pt x="8254" y="150"/>
                  </a:lnTo>
                  <a:moveTo>
                    <a:pt x="8254" y="150"/>
                  </a:moveTo>
                  <a:lnTo>
                    <a:pt x="8272" y="150"/>
                  </a:lnTo>
                  <a:moveTo>
                    <a:pt x="8237" y="150"/>
                  </a:moveTo>
                  <a:lnTo>
                    <a:pt x="8254" y="150"/>
                  </a:lnTo>
                  <a:moveTo>
                    <a:pt x="8386" y="132"/>
                  </a:moveTo>
                  <a:lnTo>
                    <a:pt x="8386" y="145"/>
                  </a:lnTo>
                  <a:moveTo>
                    <a:pt x="8386" y="18"/>
                  </a:moveTo>
                  <a:lnTo>
                    <a:pt x="8386" y="35"/>
                  </a:lnTo>
                  <a:moveTo>
                    <a:pt x="8386" y="0"/>
                  </a:moveTo>
                  <a:lnTo>
                    <a:pt x="8386" y="18"/>
                  </a:lnTo>
                  <a:moveTo>
                    <a:pt x="8386" y="18"/>
                  </a:moveTo>
                  <a:lnTo>
                    <a:pt x="8404" y="18"/>
                  </a:lnTo>
                  <a:moveTo>
                    <a:pt x="8453" y="84"/>
                  </a:moveTo>
                  <a:lnTo>
                    <a:pt x="8453" y="101"/>
                  </a:lnTo>
                  <a:moveTo>
                    <a:pt x="8453" y="66"/>
                  </a:moveTo>
                  <a:lnTo>
                    <a:pt x="8453" y="84"/>
                  </a:lnTo>
                  <a:moveTo>
                    <a:pt x="8453" y="84"/>
                  </a:moveTo>
                  <a:lnTo>
                    <a:pt x="8471" y="84"/>
                  </a:lnTo>
                  <a:moveTo>
                    <a:pt x="8435" y="84"/>
                  </a:moveTo>
                  <a:lnTo>
                    <a:pt x="8453" y="84"/>
                  </a:lnTo>
                  <a:moveTo>
                    <a:pt x="8519" y="18"/>
                  </a:moveTo>
                  <a:lnTo>
                    <a:pt x="8519" y="35"/>
                  </a:lnTo>
                  <a:moveTo>
                    <a:pt x="8519" y="0"/>
                  </a:moveTo>
                  <a:lnTo>
                    <a:pt x="8519" y="18"/>
                  </a:lnTo>
                  <a:moveTo>
                    <a:pt x="8519" y="18"/>
                  </a:moveTo>
                  <a:lnTo>
                    <a:pt x="8537" y="18"/>
                  </a:lnTo>
                  <a:moveTo>
                    <a:pt x="8502" y="18"/>
                  </a:moveTo>
                  <a:lnTo>
                    <a:pt x="8519" y="18"/>
                  </a:lnTo>
                  <a:moveTo>
                    <a:pt x="66" y="335"/>
                  </a:moveTo>
                  <a:lnTo>
                    <a:pt x="66" y="352"/>
                  </a:lnTo>
                  <a:moveTo>
                    <a:pt x="66" y="317"/>
                  </a:moveTo>
                  <a:lnTo>
                    <a:pt x="66" y="335"/>
                  </a:lnTo>
                  <a:moveTo>
                    <a:pt x="66" y="335"/>
                  </a:moveTo>
                  <a:lnTo>
                    <a:pt x="84" y="335"/>
                  </a:lnTo>
                  <a:moveTo>
                    <a:pt x="49" y="335"/>
                  </a:moveTo>
                  <a:lnTo>
                    <a:pt x="66" y="335"/>
                  </a:lnTo>
                  <a:moveTo>
                    <a:pt x="199" y="335"/>
                  </a:moveTo>
                  <a:lnTo>
                    <a:pt x="199" y="352"/>
                  </a:lnTo>
                  <a:moveTo>
                    <a:pt x="199" y="317"/>
                  </a:moveTo>
                  <a:lnTo>
                    <a:pt x="199" y="335"/>
                  </a:lnTo>
                  <a:moveTo>
                    <a:pt x="199" y="335"/>
                  </a:moveTo>
                  <a:lnTo>
                    <a:pt x="216" y="335"/>
                  </a:lnTo>
                  <a:moveTo>
                    <a:pt x="181" y="335"/>
                  </a:moveTo>
                  <a:lnTo>
                    <a:pt x="199" y="335"/>
                  </a:lnTo>
                  <a:moveTo>
                    <a:pt x="0" y="268"/>
                  </a:moveTo>
                  <a:lnTo>
                    <a:pt x="0" y="286"/>
                  </a:lnTo>
                  <a:moveTo>
                    <a:pt x="133" y="268"/>
                  </a:moveTo>
                  <a:lnTo>
                    <a:pt x="133" y="286"/>
                  </a:lnTo>
                  <a:moveTo>
                    <a:pt x="66" y="202"/>
                  </a:moveTo>
                  <a:lnTo>
                    <a:pt x="66" y="219"/>
                  </a:lnTo>
                  <a:moveTo>
                    <a:pt x="66" y="184"/>
                  </a:moveTo>
                  <a:lnTo>
                    <a:pt x="66" y="202"/>
                  </a:lnTo>
                  <a:moveTo>
                    <a:pt x="66" y="202"/>
                  </a:moveTo>
                  <a:lnTo>
                    <a:pt x="84" y="202"/>
                  </a:lnTo>
                  <a:moveTo>
                    <a:pt x="49" y="202"/>
                  </a:moveTo>
                  <a:lnTo>
                    <a:pt x="66" y="202"/>
                  </a:lnTo>
                  <a:moveTo>
                    <a:pt x="199" y="202"/>
                  </a:moveTo>
                  <a:lnTo>
                    <a:pt x="199" y="219"/>
                  </a:lnTo>
                  <a:moveTo>
                    <a:pt x="199" y="184"/>
                  </a:moveTo>
                  <a:lnTo>
                    <a:pt x="199" y="202"/>
                  </a:lnTo>
                  <a:moveTo>
                    <a:pt x="199" y="202"/>
                  </a:moveTo>
                  <a:lnTo>
                    <a:pt x="216" y="202"/>
                  </a:lnTo>
                  <a:moveTo>
                    <a:pt x="181" y="202"/>
                  </a:moveTo>
                  <a:lnTo>
                    <a:pt x="199" y="202"/>
                  </a:lnTo>
                  <a:moveTo>
                    <a:pt x="133" y="136"/>
                  </a:moveTo>
                  <a:lnTo>
                    <a:pt x="133" y="153"/>
                  </a:lnTo>
                  <a:moveTo>
                    <a:pt x="133" y="118"/>
                  </a:moveTo>
                  <a:lnTo>
                    <a:pt x="133" y="136"/>
                  </a:lnTo>
                  <a:moveTo>
                    <a:pt x="133" y="136"/>
                  </a:moveTo>
                  <a:lnTo>
                    <a:pt x="150" y="136"/>
                  </a:lnTo>
                  <a:moveTo>
                    <a:pt x="115" y="136"/>
                  </a:moveTo>
                  <a:lnTo>
                    <a:pt x="133" y="136"/>
                  </a:lnTo>
                  <a:moveTo>
                    <a:pt x="247" y="136"/>
                  </a:moveTo>
                  <a:lnTo>
                    <a:pt x="265" y="136"/>
                  </a:lnTo>
                  <a:moveTo>
                    <a:pt x="66" y="69"/>
                  </a:moveTo>
                  <a:lnTo>
                    <a:pt x="66" y="87"/>
                  </a:lnTo>
                  <a:moveTo>
                    <a:pt x="66" y="52"/>
                  </a:moveTo>
                  <a:lnTo>
                    <a:pt x="66" y="69"/>
                  </a:lnTo>
                  <a:moveTo>
                    <a:pt x="66" y="69"/>
                  </a:moveTo>
                  <a:lnTo>
                    <a:pt x="84" y="69"/>
                  </a:lnTo>
                  <a:moveTo>
                    <a:pt x="49" y="69"/>
                  </a:moveTo>
                  <a:lnTo>
                    <a:pt x="66" y="69"/>
                  </a:lnTo>
                  <a:moveTo>
                    <a:pt x="199" y="69"/>
                  </a:moveTo>
                  <a:lnTo>
                    <a:pt x="199" y="87"/>
                  </a:lnTo>
                  <a:moveTo>
                    <a:pt x="199" y="52"/>
                  </a:moveTo>
                  <a:lnTo>
                    <a:pt x="199" y="69"/>
                  </a:lnTo>
                  <a:moveTo>
                    <a:pt x="199" y="69"/>
                  </a:moveTo>
                  <a:lnTo>
                    <a:pt x="216" y="69"/>
                  </a:lnTo>
                  <a:moveTo>
                    <a:pt x="181" y="69"/>
                  </a:moveTo>
                  <a:lnTo>
                    <a:pt x="199" y="69"/>
                  </a:lnTo>
                  <a:moveTo>
                    <a:pt x="133" y="3"/>
                  </a:moveTo>
                  <a:lnTo>
                    <a:pt x="133" y="21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0" name="Freeform 79"/>
            <p:cNvSpPr>
              <a:spLocks noEditPoints="1"/>
            </p:cNvSpPr>
            <p:nvPr/>
          </p:nvSpPr>
          <p:spPr bwMode="auto">
            <a:xfrm>
              <a:off x="7032625" y="1339851"/>
              <a:ext cx="106362" cy="109538"/>
            </a:xfrm>
            <a:custGeom>
              <a:avLst/>
              <a:gdLst>
                <a:gd name="T0" fmla="*/ 8 w 273"/>
                <a:gd name="T1" fmla="*/ 265 h 282"/>
                <a:gd name="T2" fmla="*/ 8 w 273"/>
                <a:gd name="T3" fmla="*/ 282 h 282"/>
                <a:gd name="T4" fmla="*/ 8 w 273"/>
                <a:gd name="T5" fmla="*/ 282 h 282"/>
                <a:gd name="T6" fmla="*/ 25 w 273"/>
                <a:gd name="T7" fmla="*/ 282 h 282"/>
                <a:gd name="T8" fmla="*/ 0 w 273"/>
                <a:gd name="T9" fmla="*/ 282 h 282"/>
                <a:gd name="T10" fmla="*/ 8 w 273"/>
                <a:gd name="T11" fmla="*/ 282 h 282"/>
                <a:gd name="T12" fmla="*/ 141 w 273"/>
                <a:gd name="T13" fmla="*/ 265 h 282"/>
                <a:gd name="T14" fmla="*/ 141 w 273"/>
                <a:gd name="T15" fmla="*/ 282 h 282"/>
                <a:gd name="T16" fmla="*/ 141 w 273"/>
                <a:gd name="T17" fmla="*/ 282 h 282"/>
                <a:gd name="T18" fmla="*/ 158 w 273"/>
                <a:gd name="T19" fmla="*/ 282 h 282"/>
                <a:gd name="T20" fmla="*/ 123 w 273"/>
                <a:gd name="T21" fmla="*/ 282 h 282"/>
                <a:gd name="T22" fmla="*/ 141 w 273"/>
                <a:gd name="T23" fmla="*/ 282 h 282"/>
                <a:gd name="T24" fmla="*/ 255 w 273"/>
                <a:gd name="T25" fmla="*/ 282 h 282"/>
                <a:gd name="T26" fmla="*/ 273 w 273"/>
                <a:gd name="T27" fmla="*/ 282 h 282"/>
                <a:gd name="T28" fmla="*/ 141 w 273"/>
                <a:gd name="T29" fmla="*/ 0 h 282"/>
                <a:gd name="T30" fmla="*/ 141 w 273"/>
                <a:gd name="T31" fmla="*/ 17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3" h="282">
                  <a:moveTo>
                    <a:pt x="8" y="265"/>
                  </a:moveTo>
                  <a:lnTo>
                    <a:pt x="8" y="282"/>
                  </a:lnTo>
                  <a:moveTo>
                    <a:pt x="8" y="282"/>
                  </a:moveTo>
                  <a:lnTo>
                    <a:pt x="25" y="282"/>
                  </a:lnTo>
                  <a:moveTo>
                    <a:pt x="0" y="282"/>
                  </a:moveTo>
                  <a:lnTo>
                    <a:pt x="8" y="282"/>
                  </a:lnTo>
                  <a:moveTo>
                    <a:pt x="141" y="265"/>
                  </a:moveTo>
                  <a:lnTo>
                    <a:pt x="141" y="282"/>
                  </a:lnTo>
                  <a:moveTo>
                    <a:pt x="141" y="282"/>
                  </a:moveTo>
                  <a:lnTo>
                    <a:pt x="158" y="282"/>
                  </a:lnTo>
                  <a:moveTo>
                    <a:pt x="123" y="282"/>
                  </a:moveTo>
                  <a:lnTo>
                    <a:pt x="141" y="282"/>
                  </a:lnTo>
                  <a:moveTo>
                    <a:pt x="255" y="282"/>
                  </a:moveTo>
                  <a:lnTo>
                    <a:pt x="273" y="282"/>
                  </a:lnTo>
                  <a:moveTo>
                    <a:pt x="141" y="0"/>
                  </a:moveTo>
                  <a:lnTo>
                    <a:pt x="141" y="17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1" name="Freeform 80"/>
            <p:cNvSpPr>
              <a:spLocks noEditPoints="1"/>
            </p:cNvSpPr>
            <p:nvPr/>
          </p:nvSpPr>
          <p:spPr bwMode="auto">
            <a:xfrm>
              <a:off x="7080250" y="1346201"/>
              <a:ext cx="214312" cy="136525"/>
            </a:xfrm>
            <a:custGeom>
              <a:avLst/>
              <a:gdLst>
                <a:gd name="T0" fmla="*/ 0 w 548"/>
                <a:gd name="T1" fmla="*/ 0 h 349"/>
                <a:gd name="T2" fmla="*/ 150 w 548"/>
                <a:gd name="T3" fmla="*/ 0 h 349"/>
                <a:gd name="T4" fmla="*/ 216 w 548"/>
                <a:gd name="T5" fmla="*/ 332 h 349"/>
                <a:gd name="T6" fmla="*/ 216 w 548"/>
                <a:gd name="T7" fmla="*/ 332 h 349"/>
                <a:gd name="T8" fmla="*/ 199 w 548"/>
                <a:gd name="T9" fmla="*/ 332 h 349"/>
                <a:gd name="T10" fmla="*/ 349 w 548"/>
                <a:gd name="T11" fmla="*/ 349 h 349"/>
                <a:gd name="T12" fmla="*/ 349 w 548"/>
                <a:gd name="T13" fmla="*/ 332 h 349"/>
                <a:gd name="T14" fmla="*/ 349 w 548"/>
                <a:gd name="T15" fmla="*/ 332 h 349"/>
                <a:gd name="T16" fmla="*/ 481 w 548"/>
                <a:gd name="T17" fmla="*/ 314 h 349"/>
                <a:gd name="T18" fmla="*/ 499 w 548"/>
                <a:gd name="T19" fmla="*/ 332 h 349"/>
                <a:gd name="T20" fmla="*/ 282 w 548"/>
                <a:gd name="T21" fmla="*/ 265 h 349"/>
                <a:gd name="T22" fmla="*/ 415 w 548"/>
                <a:gd name="T23" fmla="*/ 283 h 349"/>
                <a:gd name="T24" fmla="*/ 150 w 548"/>
                <a:gd name="T25" fmla="*/ 265 h 349"/>
                <a:gd name="T26" fmla="*/ 150 w 548"/>
                <a:gd name="T27" fmla="*/ 150 h 349"/>
                <a:gd name="T28" fmla="*/ 150 w 548"/>
                <a:gd name="T29" fmla="*/ 133 h 349"/>
                <a:gd name="T30" fmla="*/ 150 w 548"/>
                <a:gd name="T31" fmla="*/ 18 h 349"/>
                <a:gd name="T32" fmla="*/ 216 w 548"/>
                <a:gd name="T33" fmla="*/ 181 h 349"/>
                <a:gd name="T34" fmla="*/ 234 w 548"/>
                <a:gd name="T35" fmla="*/ 199 h 349"/>
                <a:gd name="T36" fmla="*/ 349 w 548"/>
                <a:gd name="T37" fmla="*/ 199 h 349"/>
                <a:gd name="T38" fmla="*/ 349 w 548"/>
                <a:gd name="T39" fmla="*/ 199 h 349"/>
                <a:gd name="T40" fmla="*/ 331 w 548"/>
                <a:gd name="T41" fmla="*/ 199 h 349"/>
                <a:gd name="T42" fmla="*/ 481 w 548"/>
                <a:gd name="T43" fmla="*/ 216 h 349"/>
                <a:gd name="T44" fmla="*/ 481 w 548"/>
                <a:gd name="T45" fmla="*/ 199 h 349"/>
                <a:gd name="T46" fmla="*/ 481 w 548"/>
                <a:gd name="T47" fmla="*/ 199 h 349"/>
                <a:gd name="T48" fmla="*/ 282 w 548"/>
                <a:gd name="T49" fmla="*/ 115 h 349"/>
                <a:gd name="T50" fmla="*/ 300 w 548"/>
                <a:gd name="T51" fmla="*/ 133 h 349"/>
                <a:gd name="T52" fmla="*/ 415 w 548"/>
                <a:gd name="T53" fmla="*/ 133 h 349"/>
                <a:gd name="T54" fmla="*/ 415 w 548"/>
                <a:gd name="T55" fmla="*/ 133 h 349"/>
                <a:gd name="T56" fmla="*/ 398 w 548"/>
                <a:gd name="T57" fmla="*/ 133 h 349"/>
                <a:gd name="T58" fmla="*/ 548 w 548"/>
                <a:gd name="T59" fmla="*/ 133 h 349"/>
                <a:gd name="T60" fmla="*/ 216 w 548"/>
                <a:gd name="T61" fmla="*/ 49 h 349"/>
                <a:gd name="T62" fmla="*/ 234 w 548"/>
                <a:gd name="T63" fmla="*/ 66 h 349"/>
                <a:gd name="T64" fmla="*/ 349 w 548"/>
                <a:gd name="T65" fmla="*/ 66 h 349"/>
                <a:gd name="T66" fmla="*/ 349 w 548"/>
                <a:gd name="T67" fmla="*/ 66 h 349"/>
                <a:gd name="T68" fmla="*/ 331 w 548"/>
                <a:gd name="T69" fmla="*/ 66 h 349"/>
                <a:gd name="T70" fmla="*/ 481 w 548"/>
                <a:gd name="T71" fmla="*/ 84 h 349"/>
                <a:gd name="T72" fmla="*/ 481 w 548"/>
                <a:gd name="T73" fmla="*/ 66 h 349"/>
                <a:gd name="T74" fmla="*/ 481 w 548"/>
                <a:gd name="T75" fmla="*/ 66 h 349"/>
                <a:gd name="T76" fmla="*/ 415 w 548"/>
                <a:gd name="T77" fmla="*/ 0 h 349"/>
                <a:gd name="T78" fmla="*/ 282 w 548"/>
                <a:gd name="T79" fmla="*/ 265 h 349"/>
                <a:gd name="T80" fmla="*/ 265 w 548"/>
                <a:gd name="T81" fmla="*/ 265 h 349"/>
                <a:gd name="T82" fmla="*/ 415 w 548"/>
                <a:gd name="T83" fmla="*/ 265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48" h="349">
                  <a:moveTo>
                    <a:pt x="18" y="0"/>
                  </a:moveTo>
                  <a:lnTo>
                    <a:pt x="35" y="0"/>
                  </a:lnTo>
                  <a:moveTo>
                    <a:pt x="0" y="0"/>
                  </a:moveTo>
                  <a:lnTo>
                    <a:pt x="18" y="0"/>
                  </a:lnTo>
                  <a:moveTo>
                    <a:pt x="132" y="0"/>
                  </a:moveTo>
                  <a:lnTo>
                    <a:pt x="150" y="0"/>
                  </a:lnTo>
                  <a:moveTo>
                    <a:pt x="150" y="265"/>
                  </a:moveTo>
                  <a:lnTo>
                    <a:pt x="150" y="283"/>
                  </a:lnTo>
                  <a:moveTo>
                    <a:pt x="216" y="332"/>
                  </a:moveTo>
                  <a:lnTo>
                    <a:pt x="216" y="349"/>
                  </a:lnTo>
                  <a:moveTo>
                    <a:pt x="216" y="314"/>
                  </a:moveTo>
                  <a:lnTo>
                    <a:pt x="216" y="332"/>
                  </a:lnTo>
                  <a:moveTo>
                    <a:pt x="216" y="332"/>
                  </a:moveTo>
                  <a:lnTo>
                    <a:pt x="234" y="332"/>
                  </a:lnTo>
                  <a:moveTo>
                    <a:pt x="199" y="332"/>
                  </a:moveTo>
                  <a:lnTo>
                    <a:pt x="216" y="332"/>
                  </a:lnTo>
                  <a:moveTo>
                    <a:pt x="349" y="332"/>
                  </a:moveTo>
                  <a:lnTo>
                    <a:pt x="349" y="349"/>
                  </a:lnTo>
                  <a:moveTo>
                    <a:pt x="349" y="314"/>
                  </a:moveTo>
                  <a:lnTo>
                    <a:pt x="349" y="332"/>
                  </a:lnTo>
                  <a:moveTo>
                    <a:pt x="349" y="332"/>
                  </a:moveTo>
                  <a:lnTo>
                    <a:pt x="366" y="332"/>
                  </a:lnTo>
                  <a:moveTo>
                    <a:pt x="331" y="332"/>
                  </a:moveTo>
                  <a:lnTo>
                    <a:pt x="349" y="332"/>
                  </a:lnTo>
                  <a:moveTo>
                    <a:pt x="481" y="332"/>
                  </a:moveTo>
                  <a:lnTo>
                    <a:pt x="481" y="349"/>
                  </a:lnTo>
                  <a:moveTo>
                    <a:pt x="481" y="314"/>
                  </a:moveTo>
                  <a:lnTo>
                    <a:pt x="481" y="332"/>
                  </a:lnTo>
                  <a:moveTo>
                    <a:pt x="481" y="332"/>
                  </a:moveTo>
                  <a:lnTo>
                    <a:pt x="499" y="332"/>
                  </a:lnTo>
                  <a:moveTo>
                    <a:pt x="464" y="332"/>
                  </a:moveTo>
                  <a:lnTo>
                    <a:pt x="481" y="332"/>
                  </a:lnTo>
                  <a:moveTo>
                    <a:pt x="282" y="265"/>
                  </a:moveTo>
                  <a:lnTo>
                    <a:pt x="282" y="283"/>
                  </a:lnTo>
                  <a:moveTo>
                    <a:pt x="415" y="265"/>
                  </a:moveTo>
                  <a:lnTo>
                    <a:pt x="415" y="283"/>
                  </a:lnTo>
                  <a:moveTo>
                    <a:pt x="150" y="248"/>
                  </a:moveTo>
                  <a:lnTo>
                    <a:pt x="150" y="265"/>
                  </a:lnTo>
                  <a:moveTo>
                    <a:pt x="150" y="265"/>
                  </a:moveTo>
                  <a:lnTo>
                    <a:pt x="167" y="265"/>
                  </a:lnTo>
                  <a:moveTo>
                    <a:pt x="150" y="133"/>
                  </a:moveTo>
                  <a:lnTo>
                    <a:pt x="150" y="150"/>
                  </a:lnTo>
                  <a:moveTo>
                    <a:pt x="150" y="115"/>
                  </a:moveTo>
                  <a:lnTo>
                    <a:pt x="150" y="133"/>
                  </a:lnTo>
                  <a:moveTo>
                    <a:pt x="150" y="133"/>
                  </a:moveTo>
                  <a:lnTo>
                    <a:pt x="167" y="133"/>
                  </a:lnTo>
                  <a:moveTo>
                    <a:pt x="150" y="0"/>
                  </a:moveTo>
                  <a:lnTo>
                    <a:pt x="150" y="18"/>
                  </a:lnTo>
                  <a:moveTo>
                    <a:pt x="216" y="199"/>
                  </a:moveTo>
                  <a:lnTo>
                    <a:pt x="216" y="216"/>
                  </a:lnTo>
                  <a:moveTo>
                    <a:pt x="216" y="181"/>
                  </a:moveTo>
                  <a:lnTo>
                    <a:pt x="216" y="199"/>
                  </a:lnTo>
                  <a:moveTo>
                    <a:pt x="216" y="199"/>
                  </a:moveTo>
                  <a:lnTo>
                    <a:pt x="234" y="199"/>
                  </a:lnTo>
                  <a:moveTo>
                    <a:pt x="199" y="199"/>
                  </a:moveTo>
                  <a:lnTo>
                    <a:pt x="216" y="199"/>
                  </a:lnTo>
                  <a:moveTo>
                    <a:pt x="349" y="199"/>
                  </a:moveTo>
                  <a:lnTo>
                    <a:pt x="349" y="216"/>
                  </a:lnTo>
                  <a:moveTo>
                    <a:pt x="349" y="181"/>
                  </a:moveTo>
                  <a:lnTo>
                    <a:pt x="349" y="199"/>
                  </a:lnTo>
                  <a:moveTo>
                    <a:pt x="349" y="199"/>
                  </a:moveTo>
                  <a:lnTo>
                    <a:pt x="366" y="199"/>
                  </a:lnTo>
                  <a:moveTo>
                    <a:pt x="331" y="199"/>
                  </a:moveTo>
                  <a:lnTo>
                    <a:pt x="349" y="199"/>
                  </a:lnTo>
                  <a:moveTo>
                    <a:pt x="481" y="199"/>
                  </a:moveTo>
                  <a:lnTo>
                    <a:pt x="481" y="216"/>
                  </a:lnTo>
                  <a:moveTo>
                    <a:pt x="481" y="181"/>
                  </a:moveTo>
                  <a:lnTo>
                    <a:pt x="481" y="199"/>
                  </a:lnTo>
                  <a:moveTo>
                    <a:pt x="481" y="199"/>
                  </a:moveTo>
                  <a:lnTo>
                    <a:pt x="499" y="199"/>
                  </a:lnTo>
                  <a:moveTo>
                    <a:pt x="464" y="199"/>
                  </a:moveTo>
                  <a:lnTo>
                    <a:pt x="481" y="199"/>
                  </a:lnTo>
                  <a:moveTo>
                    <a:pt x="282" y="133"/>
                  </a:moveTo>
                  <a:lnTo>
                    <a:pt x="282" y="150"/>
                  </a:lnTo>
                  <a:moveTo>
                    <a:pt x="282" y="115"/>
                  </a:moveTo>
                  <a:lnTo>
                    <a:pt x="282" y="133"/>
                  </a:lnTo>
                  <a:moveTo>
                    <a:pt x="282" y="133"/>
                  </a:moveTo>
                  <a:lnTo>
                    <a:pt x="300" y="133"/>
                  </a:lnTo>
                  <a:moveTo>
                    <a:pt x="265" y="133"/>
                  </a:moveTo>
                  <a:lnTo>
                    <a:pt x="282" y="133"/>
                  </a:lnTo>
                  <a:moveTo>
                    <a:pt x="415" y="133"/>
                  </a:moveTo>
                  <a:lnTo>
                    <a:pt x="415" y="150"/>
                  </a:lnTo>
                  <a:moveTo>
                    <a:pt x="415" y="115"/>
                  </a:moveTo>
                  <a:lnTo>
                    <a:pt x="415" y="133"/>
                  </a:lnTo>
                  <a:moveTo>
                    <a:pt x="415" y="133"/>
                  </a:moveTo>
                  <a:lnTo>
                    <a:pt x="433" y="133"/>
                  </a:lnTo>
                  <a:moveTo>
                    <a:pt x="398" y="133"/>
                  </a:moveTo>
                  <a:lnTo>
                    <a:pt x="415" y="133"/>
                  </a:lnTo>
                  <a:moveTo>
                    <a:pt x="530" y="133"/>
                  </a:moveTo>
                  <a:lnTo>
                    <a:pt x="548" y="133"/>
                  </a:lnTo>
                  <a:moveTo>
                    <a:pt x="216" y="66"/>
                  </a:moveTo>
                  <a:lnTo>
                    <a:pt x="216" y="84"/>
                  </a:lnTo>
                  <a:moveTo>
                    <a:pt x="216" y="49"/>
                  </a:moveTo>
                  <a:lnTo>
                    <a:pt x="216" y="66"/>
                  </a:lnTo>
                  <a:moveTo>
                    <a:pt x="216" y="66"/>
                  </a:moveTo>
                  <a:lnTo>
                    <a:pt x="234" y="66"/>
                  </a:lnTo>
                  <a:moveTo>
                    <a:pt x="199" y="66"/>
                  </a:moveTo>
                  <a:lnTo>
                    <a:pt x="216" y="66"/>
                  </a:lnTo>
                  <a:moveTo>
                    <a:pt x="349" y="66"/>
                  </a:moveTo>
                  <a:lnTo>
                    <a:pt x="349" y="84"/>
                  </a:lnTo>
                  <a:moveTo>
                    <a:pt x="349" y="49"/>
                  </a:moveTo>
                  <a:lnTo>
                    <a:pt x="349" y="66"/>
                  </a:lnTo>
                  <a:moveTo>
                    <a:pt x="349" y="66"/>
                  </a:moveTo>
                  <a:lnTo>
                    <a:pt x="366" y="66"/>
                  </a:lnTo>
                  <a:moveTo>
                    <a:pt x="331" y="66"/>
                  </a:moveTo>
                  <a:lnTo>
                    <a:pt x="349" y="66"/>
                  </a:lnTo>
                  <a:moveTo>
                    <a:pt x="481" y="66"/>
                  </a:moveTo>
                  <a:lnTo>
                    <a:pt x="481" y="84"/>
                  </a:lnTo>
                  <a:moveTo>
                    <a:pt x="481" y="49"/>
                  </a:moveTo>
                  <a:lnTo>
                    <a:pt x="481" y="66"/>
                  </a:lnTo>
                  <a:moveTo>
                    <a:pt x="481" y="66"/>
                  </a:moveTo>
                  <a:lnTo>
                    <a:pt x="499" y="66"/>
                  </a:lnTo>
                  <a:moveTo>
                    <a:pt x="464" y="66"/>
                  </a:moveTo>
                  <a:lnTo>
                    <a:pt x="481" y="66"/>
                  </a:lnTo>
                  <a:moveTo>
                    <a:pt x="282" y="0"/>
                  </a:moveTo>
                  <a:lnTo>
                    <a:pt x="282" y="18"/>
                  </a:lnTo>
                  <a:moveTo>
                    <a:pt x="415" y="0"/>
                  </a:moveTo>
                  <a:lnTo>
                    <a:pt x="415" y="18"/>
                  </a:lnTo>
                  <a:moveTo>
                    <a:pt x="282" y="248"/>
                  </a:moveTo>
                  <a:lnTo>
                    <a:pt x="282" y="265"/>
                  </a:lnTo>
                  <a:moveTo>
                    <a:pt x="282" y="265"/>
                  </a:moveTo>
                  <a:lnTo>
                    <a:pt x="300" y="265"/>
                  </a:lnTo>
                  <a:moveTo>
                    <a:pt x="265" y="265"/>
                  </a:moveTo>
                  <a:lnTo>
                    <a:pt x="282" y="265"/>
                  </a:lnTo>
                  <a:moveTo>
                    <a:pt x="415" y="248"/>
                  </a:moveTo>
                  <a:lnTo>
                    <a:pt x="415" y="265"/>
                  </a:lnTo>
                  <a:moveTo>
                    <a:pt x="415" y="265"/>
                  </a:moveTo>
                  <a:lnTo>
                    <a:pt x="433" y="265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2" name="Freeform 81"/>
            <p:cNvSpPr>
              <a:spLocks noEditPoints="1"/>
            </p:cNvSpPr>
            <p:nvPr/>
          </p:nvSpPr>
          <p:spPr bwMode="auto">
            <a:xfrm>
              <a:off x="7138988" y="1339851"/>
              <a:ext cx="311150" cy="142875"/>
            </a:xfrm>
            <a:custGeom>
              <a:avLst/>
              <a:gdLst>
                <a:gd name="T0" fmla="*/ 380 w 795"/>
                <a:gd name="T1" fmla="*/ 282 h 366"/>
                <a:gd name="T2" fmla="*/ 0 w 795"/>
                <a:gd name="T3" fmla="*/ 17 h 366"/>
                <a:gd name="T4" fmla="*/ 132 w 795"/>
                <a:gd name="T5" fmla="*/ 0 h 366"/>
                <a:gd name="T6" fmla="*/ 150 w 795"/>
                <a:gd name="T7" fmla="*/ 17 h 366"/>
                <a:gd name="T8" fmla="*/ 265 w 795"/>
                <a:gd name="T9" fmla="*/ 0 h 366"/>
                <a:gd name="T10" fmla="*/ 283 w 795"/>
                <a:gd name="T11" fmla="*/ 17 h 366"/>
                <a:gd name="T12" fmla="*/ 380 w 795"/>
                <a:gd name="T13" fmla="*/ 17 h 366"/>
                <a:gd name="T14" fmla="*/ 398 w 795"/>
                <a:gd name="T15" fmla="*/ 300 h 366"/>
                <a:gd name="T16" fmla="*/ 464 w 795"/>
                <a:gd name="T17" fmla="*/ 331 h 366"/>
                <a:gd name="T18" fmla="*/ 481 w 795"/>
                <a:gd name="T19" fmla="*/ 349 h 366"/>
                <a:gd name="T20" fmla="*/ 596 w 795"/>
                <a:gd name="T21" fmla="*/ 349 h 366"/>
                <a:gd name="T22" fmla="*/ 596 w 795"/>
                <a:gd name="T23" fmla="*/ 349 h 366"/>
                <a:gd name="T24" fmla="*/ 579 w 795"/>
                <a:gd name="T25" fmla="*/ 349 h 366"/>
                <a:gd name="T26" fmla="*/ 729 w 795"/>
                <a:gd name="T27" fmla="*/ 366 h 366"/>
                <a:gd name="T28" fmla="*/ 729 w 795"/>
                <a:gd name="T29" fmla="*/ 349 h 366"/>
                <a:gd name="T30" fmla="*/ 729 w 795"/>
                <a:gd name="T31" fmla="*/ 349 h 366"/>
                <a:gd name="T32" fmla="*/ 663 w 795"/>
                <a:gd name="T33" fmla="*/ 282 h 366"/>
                <a:gd name="T34" fmla="*/ 398 w 795"/>
                <a:gd name="T35" fmla="*/ 282 h 366"/>
                <a:gd name="T36" fmla="*/ 398 w 795"/>
                <a:gd name="T37" fmla="*/ 150 h 366"/>
                <a:gd name="T38" fmla="*/ 398 w 795"/>
                <a:gd name="T39" fmla="*/ 150 h 366"/>
                <a:gd name="T40" fmla="*/ 398 w 795"/>
                <a:gd name="T41" fmla="*/ 17 h 366"/>
                <a:gd name="T42" fmla="*/ 464 w 795"/>
                <a:gd name="T43" fmla="*/ 233 h 366"/>
                <a:gd name="T44" fmla="*/ 464 w 795"/>
                <a:gd name="T45" fmla="*/ 216 h 366"/>
                <a:gd name="T46" fmla="*/ 464 w 795"/>
                <a:gd name="T47" fmla="*/ 216 h 366"/>
                <a:gd name="T48" fmla="*/ 596 w 795"/>
                <a:gd name="T49" fmla="*/ 198 h 366"/>
                <a:gd name="T50" fmla="*/ 614 w 795"/>
                <a:gd name="T51" fmla="*/ 216 h 366"/>
                <a:gd name="T52" fmla="*/ 729 w 795"/>
                <a:gd name="T53" fmla="*/ 216 h 366"/>
                <a:gd name="T54" fmla="*/ 729 w 795"/>
                <a:gd name="T55" fmla="*/ 216 h 366"/>
                <a:gd name="T56" fmla="*/ 711 w 795"/>
                <a:gd name="T57" fmla="*/ 216 h 366"/>
                <a:gd name="T58" fmla="*/ 530 w 795"/>
                <a:gd name="T59" fmla="*/ 167 h 366"/>
                <a:gd name="T60" fmla="*/ 530 w 795"/>
                <a:gd name="T61" fmla="*/ 150 h 366"/>
                <a:gd name="T62" fmla="*/ 530 w 795"/>
                <a:gd name="T63" fmla="*/ 150 h 366"/>
                <a:gd name="T64" fmla="*/ 663 w 795"/>
                <a:gd name="T65" fmla="*/ 132 h 366"/>
                <a:gd name="T66" fmla="*/ 680 w 795"/>
                <a:gd name="T67" fmla="*/ 150 h 366"/>
                <a:gd name="T68" fmla="*/ 778 w 795"/>
                <a:gd name="T69" fmla="*/ 150 h 366"/>
                <a:gd name="T70" fmla="*/ 464 w 795"/>
                <a:gd name="T71" fmla="*/ 101 h 366"/>
                <a:gd name="T72" fmla="*/ 464 w 795"/>
                <a:gd name="T73" fmla="*/ 83 h 366"/>
                <a:gd name="T74" fmla="*/ 464 w 795"/>
                <a:gd name="T75" fmla="*/ 83 h 366"/>
                <a:gd name="T76" fmla="*/ 596 w 795"/>
                <a:gd name="T77" fmla="*/ 66 h 366"/>
                <a:gd name="T78" fmla="*/ 614 w 795"/>
                <a:gd name="T79" fmla="*/ 83 h 366"/>
                <a:gd name="T80" fmla="*/ 729 w 795"/>
                <a:gd name="T81" fmla="*/ 83 h 366"/>
                <a:gd name="T82" fmla="*/ 729 w 795"/>
                <a:gd name="T83" fmla="*/ 8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95" h="366">
                  <a:moveTo>
                    <a:pt x="248" y="282"/>
                  </a:moveTo>
                  <a:lnTo>
                    <a:pt x="265" y="282"/>
                  </a:lnTo>
                  <a:moveTo>
                    <a:pt x="380" y="282"/>
                  </a:moveTo>
                  <a:lnTo>
                    <a:pt x="398" y="282"/>
                  </a:lnTo>
                  <a:moveTo>
                    <a:pt x="0" y="0"/>
                  </a:moveTo>
                  <a:lnTo>
                    <a:pt x="0" y="17"/>
                  </a:lnTo>
                  <a:moveTo>
                    <a:pt x="0" y="17"/>
                  </a:moveTo>
                  <a:lnTo>
                    <a:pt x="17" y="17"/>
                  </a:lnTo>
                  <a:moveTo>
                    <a:pt x="132" y="0"/>
                  </a:moveTo>
                  <a:lnTo>
                    <a:pt x="132" y="17"/>
                  </a:lnTo>
                  <a:moveTo>
                    <a:pt x="132" y="17"/>
                  </a:moveTo>
                  <a:lnTo>
                    <a:pt x="150" y="17"/>
                  </a:lnTo>
                  <a:moveTo>
                    <a:pt x="115" y="17"/>
                  </a:moveTo>
                  <a:lnTo>
                    <a:pt x="132" y="17"/>
                  </a:lnTo>
                  <a:moveTo>
                    <a:pt x="265" y="0"/>
                  </a:moveTo>
                  <a:lnTo>
                    <a:pt x="265" y="17"/>
                  </a:lnTo>
                  <a:moveTo>
                    <a:pt x="265" y="17"/>
                  </a:moveTo>
                  <a:lnTo>
                    <a:pt x="283" y="17"/>
                  </a:lnTo>
                  <a:moveTo>
                    <a:pt x="248" y="17"/>
                  </a:moveTo>
                  <a:lnTo>
                    <a:pt x="265" y="17"/>
                  </a:lnTo>
                  <a:moveTo>
                    <a:pt x="380" y="17"/>
                  </a:moveTo>
                  <a:lnTo>
                    <a:pt x="398" y="17"/>
                  </a:lnTo>
                  <a:moveTo>
                    <a:pt x="398" y="282"/>
                  </a:moveTo>
                  <a:lnTo>
                    <a:pt x="398" y="300"/>
                  </a:lnTo>
                  <a:moveTo>
                    <a:pt x="464" y="349"/>
                  </a:moveTo>
                  <a:lnTo>
                    <a:pt x="464" y="366"/>
                  </a:lnTo>
                  <a:moveTo>
                    <a:pt x="464" y="331"/>
                  </a:moveTo>
                  <a:lnTo>
                    <a:pt x="464" y="349"/>
                  </a:lnTo>
                  <a:moveTo>
                    <a:pt x="464" y="349"/>
                  </a:moveTo>
                  <a:lnTo>
                    <a:pt x="481" y="349"/>
                  </a:lnTo>
                  <a:moveTo>
                    <a:pt x="446" y="349"/>
                  </a:moveTo>
                  <a:lnTo>
                    <a:pt x="464" y="349"/>
                  </a:lnTo>
                  <a:moveTo>
                    <a:pt x="596" y="349"/>
                  </a:moveTo>
                  <a:lnTo>
                    <a:pt x="596" y="366"/>
                  </a:lnTo>
                  <a:moveTo>
                    <a:pt x="596" y="331"/>
                  </a:moveTo>
                  <a:lnTo>
                    <a:pt x="596" y="349"/>
                  </a:lnTo>
                  <a:moveTo>
                    <a:pt x="596" y="349"/>
                  </a:moveTo>
                  <a:lnTo>
                    <a:pt x="614" y="349"/>
                  </a:lnTo>
                  <a:moveTo>
                    <a:pt x="579" y="349"/>
                  </a:moveTo>
                  <a:lnTo>
                    <a:pt x="596" y="349"/>
                  </a:lnTo>
                  <a:moveTo>
                    <a:pt x="729" y="349"/>
                  </a:moveTo>
                  <a:lnTo>
                    <a:pt x="729" y="366"/>
                  </a:lnTo>
                  <a:moveTo>
                    <a:pt x="729" y="331"/>
                  </a:moveTo>
                  <a:lnTo>
                    <a:pt x="729" y="349"/>
                  </a:lnTo>
                  <a:moveTo>
                    <a:pt x="729" y="349"/>
                  </a:moveTo>
                  <a:lnTo>
                    <a:pt x="746" y="349"/>
                  </a:lnTo>
                  <a:moveTo>
                    <a:pt x="711" y="349"/>
                  </a:moveTo>
                  <a:lnTo>
                    <a:pt x="729" y="349"/>
                  </a:lnTo>
                  <a:moveTo>
                    <a:pt x="530" y="282"/>
                  </a:moveTo>
                  <a:lnTo>
                    <a:pt x="530" y="300"/>
                  </a:lnTo>
                  <a:moveTo>
                    <a:pt x="663" y="282"/>
                  </a:moveTo>
                  <a:lnTo>
                    <a:pt x="663" y="300"/>
                  </a:lnTo>
                  <a:moveTo>
                    <a:pt x="398" y="265"/>
                  </a:moveTo>
                  <a:lnTo>
                    <a:pt x="398" y="282"/>
                  </a:lnTo>
                  <a:moveTo>
                    <a:pt x="398" y="282"/>
                  </a:moveTo>
                  <a:lnTo>
                    <a:pt x="415" y="282"/>
                  </a:lnTo>
                  <a:moveTo>
                    <a:pt x="398" y="150"/>
                  </a:moveTo>
                  <a:lnTo>
                    <a:pt x="398" y="167"/>
                  </a:lnTo>
                  <a:moveTo>
                    <a:pt x="398" y="132"/>
                  </a:moveTo>
                  <a:lnTo>
                    <a:pt x="398" y="150"/>
                  </a:lnTo>
                  <a:moveTo>
                    <a:pt x="398" y="150"/>
                  </a:moveTo>
                  <a:lnTo>
                    <a:pt x="415" y="150"/>
                  </a:lnTo>
                  <a:moveTo>
                    <a:pt x="398" y="17"/>
                  </a:moveTo>
                  <a:lnTo>
                    <a:pt x="398" y="35"/>
                  </a:lnTo>
                  <a:moveTo>
                    <a:pt x="464" y="216"/>
                  </a:moveTo>
                  <a:lnTo>
                    <a:pt x="464" y="233"/>
                  </a:lnTo>
                  <a:moveTo>
                    <a:pt x="464" y="198"/>
                  </a:moveTo>
                  <a:lnTo>
                    <a:pt x="464" y="216"/>
                  </a:lnTo>
                  <a:moveTo>
                    <a:pt x="464" y="216"/>
                  </a:moveTo>
                  <a:lnTo>
                    <a:pt x="481" y="216"/>
                  </a:lnTo>
                  <a:moveTo>
                    <a:pt x="446" y="216"/>
                  </a:moveTo>
                  <a:lnTo>
                    <a:pt x="464" y="216"/>
                  </a:lnTo>
                  <a:moveTo>
                    <a:pt x="596" y="216"/>
                  </a:moveTo>
                  <a:lnTo>
                    <a:pt x="596" y="233"/>
                  </a:lnTo>
                  <a:moveTo>
                    <a:pt x="596" y="198"/>
                  </a:moveTo>
                  <a:lnTo>
                    <a:pt x="596" y="216"/>
                  </a:lnTo>
                  <a:moveTo>
                    <a:pt x="596" y="216"/>
                  </a:moveTo>
                  <a:lnTo>
                    <a:pt x="614" y="216"/>
                  </a:lnTo>
                  <a:moveTo>
                    <a:pt x="579" y="216"/>
                  </a:moveTo>
                  <a:lnTo>
                    <a:pt x="596" y="216"/>
                  </a:lnTo>
                  <a:moveTo>
                    <a:pt x="729" y="216"/>
                  </a:moveTo>
                  <a:lnTo>
                    <a:pt x="729" y="233"/>
                  </a:lnTo>
                  <a:moveTo>
                    <a:pt x="729" y="198"/>
                  </a:moveTo>
                  <a:lnTo>
                    <a:pt x="729" y="216"/>
                  </a:lnTo>
                  <a:moveTo>
                    <a:pt x="729" y="216"/>
                  </a:moveTo>
                  <a:lnTo>
                    <a:pt x="746" y="216"/>
                  </a:lnTo>
                  <a:moveTo>
                    <a:pt x="711" y="216"/>
                  </a:moveTo>
                  <a:lnTo>
                    <a:pt x="729" y="216"/>
                  </a:lnTo>
                  <a:moveTo>
                    <a:pt x="530" y="150"/>
                  </a:moveTo>
                  <a:lnTo>
                    <a:pt x="530" y="167"/>
                  </a:lnTo>
                  <a:moveTo>
                    <a:pt x="530" y="132"/>
                  </a:moveTo>
                  <a:lnTo>
                    <a:pt x="530" y="150"/>
                  </a:lnTo>
                  <a:moveTo>
                    <a:pt x="530" y="150"/>
                  </a:moveTo>
                  <a:lnTo>
                    <a:pt x="548" y="150"/>
                  </a:lnTo>
                  <a:moveTo>
                    <a:pt x="513" y="150"/>
                  </a:moveTo>
                  <a:lnTo>
                    <a:pt x="530" y="150"/>
                  </a:lnTo>
                  <a:moveTo>
                    <a:pt x="663" y="150"/>
                  </a:moveTo>
                  <a:lnTo>
                    <a:pt x="663" y="167"/>
                  </a:lnTo>
                  <a:moveTo>
                    <a:pt x="663" y="132"/>
                  </a:moveTo>
                  <a:lnTo>
                    <a:pt x="663" y="150"/>
                  </a:lnTo>
                  <a:moveTo>
                    <a:pt x="663" y="150"/>
                  </a:moveTo>
                  <a:lnTo>
                    <a:pt x="680" y="150"/>
                  </a:lnTo>
                  <a:moveTo>
                    <a:pt x="645" y="150"/>
                  </a:moveTo>
                  <a:lnTo>
                    <a:pt x="663" y="150"/>
                  </a:lnTo>
                  <a:moveTo>
                    <a:pt x="778" y="150"/>
                  </a:moveTo>
                  <a:lnTo>
                    <a:pt x="795" y="150"/>
                  </a:lnTo>
                  <a:moveTo>
                    <a:pt x="464" y="83"/>
                  </a:moveTo>
                  <a:lnTo>
                    <a:pt x="464" y="101"/>
                  </a:lnTo>
                  <a:moveTo>
                    <a:pt x="464" y="66"/>
                  </a:moveTo>
                  <a:lnTo>
                    <a:pt x="464" y="83"/>
                  </a:lnTo>
                  <a:moveTo>
                    <a:pt x="464" y="83"/>
                  </a:moveTo>
                  <a:lnTo>
                    <a:pt x="481" y="83"/>
                  </a:lnTo>
                  <a:moveTo>
                    <a:pt x="446" y="83"/>
                  </a:moveTo>
                  <a:lnTo>
                    <a:pt x="464" y="83"/>
                  </a:lnTo>
                  <a:moveTo>
                    <a:pt x="596" y="83"/>
                  </a:moveTo>
                  <a:lnTo>
                    <a:pt x="596" y="101"/>
                  </a:lnTo>
                  <a:moveTo>
                    <a:pt x="596" y="66"/>
                  </a:moveTo>
                  <a:lnTo>
                    <a:pt x="596" y="83"/>
                  </a:lnTo>
                  <a:moveTo>
                    <a:pt x="596" y="83"/>
                  </a:moveTo>
                  <a:lnTo>
                    <a:pt x="614" y="83"/>
                  </a:lnTo>
                  <a:moveTo>
                    <a:pt x="579" y="83"/>
                  </a:moveTo>
                  <a:lnTo>
                    <a:pt x="596" y="83"/>
                  </a:lnTo>
                  <a:moveTo>
                    <a:pt x="729" y="83"/>
                  </a:moveTo>
                  <a:lnTo>
                    <a:pt x="729" y="101"/>
                  </a:lnTo>
                  <a:moveTo>
                    <a:pt x="729" y="66"/>
                  </a:moveTo>
                  <a:lnTo>
                    <a:pt x="729" y="83"/>
                  </a:lnTo>
                  <a:moveTo>
                    <a:pt x="729" y="83"/>
                  </a:moveTo>
                  <a:lnTo>
                    <a:pt x="746" y="83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3" name="Freeform 82"/>
            <p:cNvSpPr>
              <a:spLocks noEditPoints="1"/>
            </p:cNvSpPr>
            <p:nvPr/>
          </p:nvSpPr>
          <p:spPr bwMode="auto">
            <a:xfrm>
              <a:off x="7294563" y="1339851"/>
              <a:ext cx="311150" cy="142875"/>
            </a:xfrm>
            <a:custGeom>
              <a:avLst/>
              <a:gdLst>
                <a:gd name="T0" fmla="*/ 132 w 795"/>
                <a:gd name="T1" fmla="*/ 17 h 366"/>
                <a:gd name="T2" fmla="*/ 265 w 795"/>
                <a:gd name="T3" fmla="*/ 35 h 366"/>
                <a:gd name="T4" fmla="*/ 132 w 795"/>
                <a:gd name="T5" fmla="*/ 282 h 366"/>
                <a:gd name="T6" fmla="*/ 132 w 795"/>
                <a:gd name="T7" fmla="*/ 282 h 366"/>
                <a:gd name="T8" fmla="*/ 265 w 795"/>
                <a:gd name="T9" fmla="*/ 282 h 366"/>
                <a:gd name="T10" fmla="*/ 265 w 795"/>
                <a:gd name="T11" fmla="*/ 282 h 366"/>
                <a:gd name="T12" fmla="*/ 0 w 795"/>
                <a:gd name="T13" fmla="*/ 0 h 366"/>
                <a:gd name="T14" fmla="*/ 17 w 795"/>
                <a:gd name="T15" fmla="*/ 17 h 366"/>
                <a:gd name="T16" fmla="*/ 132 w 795"/>
                <a:gd name="T17" fmla="*/ 17 h 366"/>
                <a:gd name="T18" fmla="*/ 132 w 795"/>
                <a:gd name="T19" fmla="*/ 17 h 366"/>
                <a:gd name="T20" fmla="*/ 265 w 795"/>
                <a:gd name="T21" fmla="*/ 17 h 366"/>
                <a:gd name="T22" fmla="*/ 265 w 795"/>
                <a:gd name="T23" fmla="*/ 17 h 366"/>
                <a:gd name="T24" fmla="*/ 397 w 795"/>
                <a:gd name="T25" fmla="*/ 282 h 366"/>
                <a:gd name="T26" fmla="*/ 463 w 795"/>
                <a:gd name="T27" fmla="*/ 366 h 366"/>
                <a:gd name="T28" fmla="*/ 463 w 795"/>
                <a:gd name="T29" fmla="*/ 349 h 366"/>
                <a:gd name="T30" fmla="*/ 463 w 795"/>
                <a:gd name="T31" fmla="*/ 349 h 366"/>
                <a:gd name="T32" fmla="*/ 596 w 795"/>
                <a:gd name="T33" fmla="*/ 331 h 366"/>
                <a:gd name="T34" fmla="*/ 614 w 795"/>
                <a:gd name="T35" fmla="*/ 349 h 366"/>
                <a:gd name="T36" fmla="*/ 729 w 795"/>
                <a:gd name="T37" fmla="*/ 349 h 366"/>
                <a:gd name="T38" fmla="*/ 729 w 795"/>
                <a:gd name="T39" fmla="*/ 349 h 366"/>
                <a:gd name="T40" fmla="*/ 711 w 795"/>
                <a:gd name="T41" fmla="*/ 349 h 366"/>
                <a:gd name="T42" fmla="*/ 530 w 795"/>
                <a:gd name="T43" fmla="*/ 300 h 366"/>
                <a:gd name="T44" fmla="*/ 397 w 795"/>
                <a:gd name="T45" fmla="*/ 265 h 366"/>
                <a:gd name="T46" fmla="*/ 415 w 795"/>
                <a:gd name="T47" fmla="*/ 282 h 366"/>
                <a:gd name="T48" fmla="*/ 397 w 795"/>
                <a:gd name="T49" fmla="*/ 132 h 366"/>
                <a:gd name="T50" fmla="*/ 415 w 795"/>
                <a:gd name="T51" fmla="*/ 150 h 366"/>
                <a:gd name="T52" fmla="*/ 463 w 795"/>
                <a:gd name="T53" fmla="*/ 216 h 366"/>
                <a:gd name="T54" fmla="*/ 463 w 795"/>
                <a:gd name="T55" fmla="*/ 216 h 366"/>
                <a:gd name="T56" fmla="*/ 446 w 795"/>
                <a:gd name="T57" fmla="*/ 216 h 366"/>
                <a:gd name="T58" fmla="*/ 596 w 795"/>
                <a:gd name="T59" fmla="*/ 233 h 366"/>
                <a:gd name="T60" fmla="*/ 596 w 795"/>
                <a:gd name="T61" fmla="*/ 216 h 366"/>
                <a:gd name="T62" fmla="*/ 596 w 795"/>
                <a:gd name="T63" fmla="*/ 216 h 366"/>
                <a:gd name="T64" fmla="*/ 729 w 795"/>
                <a:gd name="T65" fmla="*/ 198 h 366"/>
                <a:gd name="T66" fmla="*/ 746 w 795"/>
                <a:gd name="T67" fmla="*/ 216 h 366"/>
                <a:gd name="T68" fmla="*/ 530 w 795"/>
                <a:gd name="T69" fmla="*/ 150 h 366"/>
                <a:gd name="T70" fmla="*/ 530 w 795"/>
                <a:gd name="T71" fmla="*/ 150 h 366"/>
                <a:gd name="T72" fmla="*/ 512 w 795"/>
                <a:gd name="T73" fmla="*/ 150 h 366"/>
                <a:gd name="T74" fmla="*/ 662 w 795"/>
                <a:gd name="T75" fmla="*/ 167 h 366"/>
                <a:gd name="T76" fmla="*/ 662 w 795"/>
                <a:gd name="T77" fmla="*/ 150 h 366"/>
                <a:gd name="T78" fmla="*/ 662 w 795"/>
                <a:gd name="T79" fmla="*/ 150 h 366"/>
                <a:gd name="T80" fmla="*/ 463 w 795"/>
                <a:gd name="T81" fmla="*/ 83 h 366"/>
                <a:gd name="T82" fmla="*/ 463 w 795"/>
                <a:gd name="T83" fmla="*/ 8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95" h="366">
                  <a:moveTo>
                    <a:pt x="313" y="83"/>
                  </a:moveTo>
                  <a:lnTo>
                    <a:pt x="331" y="83"/>
                  </a:lnTo>
                  <a:moveTo>
                    <a:pt x="132" y="17"/>
                  </a:moveTo>
                  <a:lnTo>
                    <a:pt x="132" y="35"/>
                  </a:lnTo>
                  <a:moveTo>
                    <a:pt x="265" y="17"/>
                  </a:moveTo>
                  <a:lnTo>
                    <a:pt x="265" y="35"/>
                  </a:lnTo>
                  <a:moveTo>
                    <a:pt x="132" y="265"/>
                  </a:moveTo>
                  <a:lnTo>
                    <a:pt x="132" y="282"/>
                  </a:lnTo>
                  <a:moveTo>
                    <a:pt x="132" y="282"/>
                  </a:moveTo>
                  <a:lnTo>
                    <a:pt x="150" y="282"/>
                  </a:lnTo>
                  <a:moveTo>
                    <a:pt x="115" y="282"/>
                  </a:moveTo>
                  <a:lnTo>
                    <a:pt x="132" y="282"/>
                  </a:lnTo>
                  <a:moveTo>
                    <a:pt x="265" y="265"/>
                  </a:moveTo>
                  <a:lnTo>
                    <a:pt x="265" y="282"/>
                  </a:lnTo>
                  <a:moveTo>
                    <a:pt x="265" y="282"/>
                  </a:moveTo>
                  <a:lnTo>
                    <a:pt x="282" y="282"/>
                  </a:lnTo>
                  <a:moveTo>
                    <a:pt x="247" y="282"/>
                  </a:moveTo>
                  <a:lnTo>
                    <a:pt x="265" y="282"/>
                  </a:lnTo>
                  <a:moveTo>
                    <a:pt x="380" y="282"/>
                  </a:moveTo>
                  <a:lnTo>
                    <a:pt x="397" y="282"/>
                  </a:lnTo>
                  <a:moveTo>
                    <a:pt x="0" y="0"/>
                  </a:moveTo>
                  <a:lnTo>
                    <a:pt x="0" y="17"/>
                  </a:lnTo>
                  <a:moveTo>
                    <a:pt x="0" y="17"/>
                  </a:moveTo>
                  <a:lnTo>
                    <a:pt x="17" y="17"/>
                  </a:lnTo>
                  <a:moveTo>
                    <a:pt x="132" y="0"/>
                  </a:moveTo>
                  <a:lnTo>
                    <a:pt x="132" y="17"/>
                  </a:lnTo>
                  <a:moveTo>
                    <a:pt x="132" y="17"/>
                  </a:moveTo>
                  <a:lnTo>
                    <a:pt x="150" y="17"/>
                  </a:lnTo>
                  <a:moveTo>
                    <a:pt x="115" y="17"/>
                  </a:moveTo>
                  <a:lnTo>
                    <a:pt x="132" y="17"/>
                  </a:lnTo>
                  <a:moveTo>
                    <a:pt x="265" y="0"/>
                  </a:moveTo>
                  <a:lnTo>
                    <a:pt x="265" y="17"/>
                  </a:lnTo>
                  <a:moveTo>
                    <a:pt x="265" y="17"/>
                  </a:moveTo>
                  <a:lnTo>
                    <a:pt x="282" y="17"/>
                  </a:lnTo>
                  <a:moveTo>
                    <a:pt x="247" y="17"/>
                  </a:moveTo>
                  <a:lnTo>
                    <a:pt x="265" y="17"/>
                  </a:lnTo>
                  <a:moveTo>
                    <a:pt x="380" y="17"/>
                  </a:moveTo>
                  <a:lnTo>
                    <a:pt x="397" y="17"/>
                  </a:lnTo>
                  <a:moveTo>
                    <a:pt x="397" y="282"/>
                  </a:moveTo>
                  <a:lnTo>
                    <a:pt x="397" y="300"/>
                  </a:lnTo>
                  <a:moveTo>
                    <a:pt x="463" y="349"/>
                  </a:moveTo>
                  <a:lnTo>
                    <a:pt x="463" y="366"/>
                  </a:lnTo>
                  <a:moveTo>
                    <a:pt x="463" y="331"/>
                  </a:moveTo>
                  <a:lnTo>
                    <a:pt x="463" y="349"/>
                  </a:lnTo>
                  <a:moveTo>
                    <a:pt x="463" y="349"/>
                  </a:moveTo>
                  <a:lnTo>
                    <a:pt x="481" y="349"/>
                  </a:lnTo>
                  <a:moveTo>
                    <a:pt x="446" y="349"/>
                  </a:moveTo>
                  <a:lnTo>
                    <a:pt x="463" y="349"/>
                  </a:lnTo>
                  <a:moveTo>
                    <a:pt x="596" y="349"/>
                  </a:moveTo>
                  <a:lnTo>
                    <a:pt x="596" y="366"/>
                  </a:lnTo>
                  <a:moveTo>
                    <a:pt x="596" y="331"/>
                  </a:moveTo>
                  <a:lnTo>
                    <a:pt x="596" y="349"/>
                  </a:lnTo>
                  <a:moveTo>
                    <a:pt x="596" y="349"/>
                  </a:moveTo>
                  <a:lnTo>
                    <a:pt x="614" y="349"/>
                  </a:lnTo>
                  <a:moveTo>
                    <a:pt x="579" y="349"/>
                  </a:moveTo>
                  <a:lnTo>
                    <a:pt x="596" y="349"/>
                  </a:lnTo>
                  <a:moveTo>
                    <a:pt x="729" y="349"/>
                  </a:moveTo>
                  <a:lnTo>
                    <a:pt x="729" y="366"/>
                  </a:lnTo>
                  <a:moveTo>
                    <a:pt x="729" y="331"/>
                  </a:moveTo>
                  <a:lnTo>
                    <a:pt x="729" y="349"/>
                  </a:lnTo>
                  <a:moveTo>
                    <a:pt x="729" y="349"/>
                  </a:moveTo>
                  <a:lnTo>
                    <a:pt x="746" y="349"/>
                  </a:lnTo>
                  <a:moveTo>
                    <a:pt x="711" y="349"/>
                  </a:moveTo>
                  <a:lnTo>
                    <a:pt x="729" y="349"/>
                  </a:lnTo>
                  <a:moveTo>
                    <a:pt x="530" y="282"/>
                  </a:moveTo>
                  <a:lnTo>
                    <a:pt x="530" y="300"/>
                  </a:lnTo>
                  <a:moveTo>
                    <a:pt x="662" y="282"/>
                  </a:moveTo>
                  <a:lnTo>
                    <a:pt x="662" y="300"/>
                  </a:lnTo>
                  <a:moveTo>
                    <a:pt x="397" y="265"/>
                  </a:moveTo>
                  <a:lnTo>
                    <a:pt x="397" y="282"/>
                  </a:lnTo>
                  <a:moveTo>
                    <a:pt x="397" y="282"/>
                  </a:moveTo>
                  <a:lnTo>
                    <a:pt x="415" y="282"/>
                  </a:lnTo>
                  <a:moveTo>
                    <a:pt x="397" y="150"/>
                  </a:moveTo>
                  <a:lnTo>
                    <a:pt x="397" y="167"/>
                  </a:lnTo>
                  <a:moveTo>
                    <a:pt x="397" y="132"/>
                  </a:moveTo>
                  <a:lnTo>
                    <a:pt x="397" y="150"/>
                  </a:lnTo>
                  <a:moveTo>
                    <a:pt x="397" y="150"/>
                  </a:moveTo>
                  <a:lnTo>
                    <a:pt x="415" y="150"/>
                  </a:lnTo>
                  <a:moveTo>
                    <a:pt x="397" y="17"/>
                  </a:moveTo>
                  <a:lnTo>
                    <a:pt x="397" y="35"/>
                  </a:lnTo>
                  <a:moveTo>
                    <a:pt x="463" y="216"/>
                  </a:moveTo>
                  <a:lnTo>
                    <a:pt x="463" y="233"/>
                  </a:lnTo>
                  <a:moveTo>
                    <a:pt x="463" y="198"/>
                  </a:moveTo>
                  <a:lnTo>
                    <a:pt x="463" y="216"/>
                  </a:lnTo>
                  <a:moveTo>
                    <a:pt x="463" y="216"/>
                  </a:moveTo>
                  <a:lnTo>
                    <a:pt x="481" y="216"/>
                  </a:lnTo>
                  <a:moveTo>
                    <a:pt x="446" y="216"/>
                  </a:moveTo>
                  <a:lnTo>
                    <a:pt x="463" y="216"/>
                  </a:lnTo>
                  <a:moveTo>
                    <a:pt x="596" y="216"/>
                  </a:moveTo>
                  <a:lnTo>
                    <a:pt x="596" y="233"/>
                  </a:lnTo>
                  <a:moveTo>
                    <a:pt x="596" y="198"/>
                  </a:moveTo>
                  <a:lnTo>
                    <a:pt x="596" y="216"/>
                  </a:lnTo>
                  <a:moveTo>
                    <a:pt x="596" y="216"/>
                  </a:moveTo>
                  <a:lnTo>
                    <a:pt x="614" y="216"/>
                  </a:lnTo>
                  <a:moveTo>
                    <a:pt x="579" y="216"/>
                  </a:moveTo>
                  <a:lnTo>
                    <a:pt x="596" y="216"/>
                  </a:lnTo>
                  <a:moveTo>
                    <a:pt x="729" y="216"/>
                  </a:moveTo>
                  <a:lnTo>
                    <a:pt x="729" y="233"/>
                  </a:lnTo>
                  <a:moveTo>
                    <a:pt x="729" y="198"/>
                  </a:moveTo>
                  <a:lnTo>
                    <a:pt x="729" y="216"/>
                  </a:lnTo>
                  <a:moveTo>
                    <a:pt x="729" y="216"/>
                  </a:moveTo>
                  <a:lnTo>
                    <a:pt x="746" y="216"/>
                  </a:lnTo>
                  <a:moveTo>
                    <a:pt x="711" y="216"/>
                  </a:moveTo>
                  <a:lnTo>
                    <a:pt x="729" y="216"/>
                  </a:lnTo>
                  <a:moveTo>
                    <a:pt x="530" y="150"/>
                  </a:moveTo>
                  <a:lnTo>
                    <a:pt x="530" y="167"/>
                  </a:lnTo>
                  <a:moveTo>
                    <a:pt x="530" y="132"/>
                  </a:moveTo>
                  <a:lnTo>
                    <a:pt x="530" y="150"/>
                  </a:lnTo>
                  <a:moveTo>
                    <a:pt x="530" y="150"/>
                  </a:moveTo>
                  <a:lnTo>
                    <a:pt x="547" y="150"/>
                  </a:lnTo>
                  <a:moveTo>
                    <a:pt x="512" y="150"/>
                  </a:moveTo>
                  <a:lnTo>
                    <a:pt x="530" y="150"/>
                  </a:lnTo>
                  <a:moveTo>
                    <a:pt x="662" y="150"/>
                  </a:moveTo>
                  <a:lnTo>
                    <a:pt x="662" y="167"/>
                  </a:lnTo>
                  <a:moveTo>
                    <a:pt x="662" y="132"/>
                  </a:moveTo>
                  <a:lnTo>
                    <a:pt x="662" y="150"/>
                  </a:lnTo>
                  <a:moveTo>
                    <a:pt x="662" y="150"/>
                  </a:moveTo>
                  <a:lnTo>
                    <a:pt x="680" y="150"/>
                  </a:lnTo>
                  <a:moveTo>
                    <a:pt x="645" y="150"/>
                  </a:moveTo>
                  <a:lnTo>
                    <a:pt x="662" y="150"/>
                  </a:lnTo>
                  <a:moveTo>
                    <a:pt x="777" y="150"/>
                  </a:moveTo>
                  <a:lnTo>
                    <a:pt x="795" y="150"/>
                  </a:lnTo>
                  <a:moveTo>
                    <a:pt x="463" y="83"/>
                  </a:moveTo>
                  <a:lnTo>
                    <a:pt x="463" y="101"/>
                  </a:lnTo>
                  <a:moveTo>
                    <a:pt x="463" y="66"/>
                  </a:moveTo>
                  <a:lnTo>
                    <a:pt x="463" y="83"/>
                  </a:lnTo>
                  <a:moveTo>
                    <a:pt x="463" y="83"/>
                  </a:moveTo>
                  <a:lnTo>
                    <a:pt x="481" y="83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4" name="Freeform 84"/>
            <p:cNvSpPr>
              <a:spLocks noEditPoints="1"/>
            </p:cNvSpPr>
            <p:nvPr/>
          </p:nvSpPr>
          <p:spPr bwMode="auto">
            <a:xfrm>
              <a:off x="7450138" y="1339851"/>
              <a:ext cx="287337" cy="142875"/>
            </a:xfrm>
            <a:custGeom>
              <a:avLst/>
              <a:gdLst>
                <a:gd name="T0" fmla="*/ 133 w 734"/>
                <a:gd name="T1" fmla="*/ 17 h 364"/>
                <a:gd name="T2" fmla="*/ 265 w 734"/>
                <a:gd name="T3" fmla="*/ 35 h 364"/>
                <a:gd name="T4" fmla="*/ 133 w 734"/>
                <a:gd name="T5" fmla="*/ 282 h 364"/>
                <a:gd name="T6" fmla="*/ 133 w 734"/>
                <a:gd name="T7" fmla="*/ 282 h 364"/>
                <a:gd name="T8" fmla="*/ 265 w 734"/>
                <a:gd name="T9" fmla="*/ 282 h 364"/>
                <a:gd name="T10" fmla="*/ 265 w 734"/>
                <a:gd name="T11" fmla="*/ 282 h 364"/>
                <a:gd name="T12" fmla="*/ 0 w 734"/>
                <a:gd name="T13" fmla="*/ 0 h 364"/>
                <a:gd name="T14" fmla="*/ 18 w 734"/>
                <a:gd name="T15" fmla="*/ 17 h 364"/>
                <a:gd name="T16" fmla="*/ 133 w 734"/>
                <a:gd name="T17" fmla="*/ 17 h 364"/>
                <a:gd name="T18" fmla="*/ 133 w 734"/>
                <a:gd name="T19" fmla="*/ 17 h 364"/>
                <a:gd name="T20" fmla="*/ 265 w 734"/>
                <a:gd name="T21" fmla="*/ 17 h 364"/>
                <a:gd name="T22" fmla="*/ 265 w 734"/>
                <a:gd name="T23" fmla="*/ 17 h 364"/>
                <a:gd name="T24" fmla="*/ 398 w 734"/>
                <a:gd name="T25" fmla="*/ 282 h 364"/>
                <a:gd name="T26" fmla="*/ 464 w 734"/>
                <a:gd name="T27" fmla="*/ 364 h 364"/>
                <a:gd name="T28" fmla="*/ 464 w 734"/>
                <a:gd name="T29" fmla="*/ 349 h 364"/>
                <a:gd name="T30" fmla="*/ 464 w 734"/>
                <a:gd name="T31" fmla="*/ 349 h 364"/>
                <a:gd name="T32" fmla="*/ 663 w 734"/>
                <a:gd name="T33" fmla="*/ 282 h 364"/>
                <a:gd name="T34" fmla="*/ 398 w 734"/>
                <a:gd name="T35" fmla="*/ 282 h 364"/>
                <a:gd name="T36" fmla="*/ 398 w 734"/>
                <a:gd name="T37" fmla="*/ 150 h 364"/>
                <a:gd name="T38" fmla="*/ 398 w 734"/>
                <a:gd name="T39" fmla="*/ 150 h 364"/>
                <a:gd name="T40" fmla="*/ 398 w 734"/>
                <a:gd name="T41" fmla="*/ 17 h 364"/>
                <a:gd name="T42" fmla="*/ 464 w 734"/>
                <a:gd name="T43" fmla="*/ 233 h 364"/>
                <a:gd name="T44" fmla="*/ 464 w 734"/>
                <a:gd name="T45" fmla="*/ 216 h 364"/>
                <a:gd name="T46" fmla="*/ 464 w 734"/>
                <a:gd name="T47" fmla="*/ 216 h 364"/>
                <a:gd name="T48" fmla="*/ 597 w 734"/>
                <a:gd name="T49" fmla="*/ 198 h 364"/>
                <a:gd name="T50" fmla="*/ 614 w 734"/>
                <a:gd name="T51" fmla="*/ 216 h 364"/>
                <a:gd name="T52" fmla="*/ 729 w 734"/>
                <a:gd name="T53" fmla="*/ 216 h 364"/>
                <a:gd name="T54" fmla="*/ 729 w 734"/>
                <a:gd name="T55" fmla="*/ 216 h 364"/>
                <a:gd name="T56" fmla="*/ 712 w 734"/>
                <a:gd name="T57" fmla="*/ 216 h 364"/>
                <a:gd name="T58" fmla="*/ 530 w 734"/>
                <a:gd name="T59" fmla="*/ 167 h 364"/>
                <a:gd name="T60" fmla="*/ 530 w 734"/>
                <a:gd name="T61" fmla="*/ 150 h 364"/>
                <a:gd name="T62" fmla="*/ 530 w 734"/>
                <a:gd name="T63" fmla="*/ 150 h 364"/>
                <a:gd name="T64" fmla="*/ 663 w 734"/>
                <a:gd name="T65" fmla="*/ 132 h 364"/>
                <a:gd name="T66" fmla="*/ 680 w 734"/>
                <a:gd name="T67" fmla="*/ 150 h 364"/>
                <a:gd name="T68" fmla="*/ 464 w 734"/>
                <a:gd name="T69" fmla="*/ 83 h 364"/>
                <a:gd name="T70" fmla="*/ 464 w 734"/>
                <a:gd name="T71" fmla="*/ 83 h 364"/>
                <a:gd name="T72" fmla="*/ 447 w 734"/>
                <a:gd name="T73" fmla="*/ 83 h 364"/>
                <a:gd name="T74" fmla="*/ 597 w 734"/>
                <a:gd name="T75" fmla="*/ 101 h 364"/>
                <a:gd name="T76" fmla="*/ 597 w 734"/>
                <a:gd name="T77" fmla="*/ 83 h 364"/>
                <a:gd name="T78" fmla="*/ 597 w 734"/>
                <a:gd name="T79" fmla="*/ 83 h 364"/>
                <a:gd name="T80" fmla="*/ 663 w 734"/>
                <a:gd name="T81" fmla="*/ 17 h 364"/>
                <a:gd name="T82" fmla="*/ 530 w 734"/>
                <a:gd name="T83" fmla="*/ 282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34" h="364">
                  <a:moveTo>
                    <a:pt x="314" y="83"/>
                  </a:moveTo>
                  <a:lnTo>
                    <a:pt x="332" y="83"/>
                  </a:lnTo>
                  <a:moveTo>
                    <a:pt x="133" y="17"/>
                  </a:moveTo>
                  <a:lnTo>
                    <a:pt x="133" y="35"/>
                  </a:lnTo>
                  <a:moveTo>
                    <a:pt x="265" y="17"/>
                  </a:moveTo>
                  <a:lnTo>
                    <a:pt x="265" y="35"/>
                  </a:lnTo>
                  <a:moveTo>
                    <a:pt x="133" y="265"/>
                  </a:moveTo>
                  <a:lnTo>
                    <a:pt x="133" y="282"/>
                  </a:lnTo>
                  <a:moveTo>
                    <a:pt x="133" y="282"/>
                  </a:moveTo>
                  <a:lnTo>
                    <a:pt x="150" y="282"/>
                  </a:lnTo>
                  <a:moveTo>
                    <a:pt x="115" y="282"/>
                  </a:moveTo>
                  <a:lnTo>
                    <a:pt x="133" y="282"/>
                  </a:lnTo>
                  <a:moveTo>
                    <a:pt x="265" y="265"/>
                  </a:moveTo>
                  <a:lnTo>
                    <a:pt x="265" y="282"/>
                  </a:lnTo>
                  <a:moveTo>
                    <a:pt x="265" y="282"/>
                  </a:moveTo>
                  <a:lnTo>
                    <a:pt x="283" y="282"/>
                  </a:lnTo>
                  <a:moveTo>
                    <a:pt x="248" y="282"/>
                  </a:moveTo>
                  <a:lnTo>
                    <a:pt x="265" y="282"/>
                  </a:lnTo>
                  <a:moveTo>
                    <a:pt x="380" y="282"/>
                  </a:moveTo>
                  <a:lnTo>
                    <a:pt x="398" y="282"/>
                  </a:lnTo>
                  <a:moveTo>
                    <a:pt x="0" y="0"/>
                  </a:moveTo>
                  <a:lnTo>
                    <a:pt x="0" y="17"/>
                  </a:lnTo>
                  <a:moveTo>
                    <a:pt x="0" y="17"/>
                  </a:moveTo>
                  <a:lnTo>
                    <a:pt x="18" y="17"/>
                  </a:lnTo>
                  <a:moveTo>
                    <a:pt x="133" y="0"/>
                  </a:moveTo>
                  <a:lnTo>
                    <a:pt x="133" y="17"/>
                  </a:lnTo>
                  <a:moveTo>
                    <a:pt x="133" y="17"/>
                  </a:moveTo>
                  <a:lnTo>
                    <a:pt x="150" y="17"/>
                  </a:lnTo>
                  <a:moveTo>
                    <a:pt x="115" y="17"/>
                  </a:moveTo>
                  <a:lnTo>
                    <a:pt x="133" y="17"/>
                  </a:lnTo>
                  <a:moveTo>
                    <a:pt x="265" y="0"/>
                  </a:moveTo>
                  <a:lnTo>
                    <a:pt x="265" y="17"/>
                  </a:lnTo>
                  <a:moveTo>
                    <a:pt x="265" y="17"/>
                  </a:moveTo>
                  <a:lnTo>
                    <a:pt x="283" y="17"/>
                  </a:lnTo>
                  <a:moveTo>
                    <a:pt x="248" y="17"/>
                  </a:moveTo>
                  <a:lnTo>
                    <a:pt x="265" y="17"/>
                  </a:lnTo>
                  <a:moveTo>
                    <a:pt x="380" y="17"/>
                  </a:moveTo>
                  <a:lnTo>
                    <a:pt x="398" y="17"/>
                  </a:lnTo>
                  <a:moveTo>
                    <a:pt x="398" y="282"/>
                  </a:moveTo>
                  <a:lnTo>
                    <a:pt x="398" y="300"/>
                  </a:lnTo>
                  <a:moveTo>
                    <a:pt x="464" y="349"/>
                  </a:moveTo>
                  <a:lnTo>
                    <a:pt x="464" y="364"/>
                  </a:lnTo>
                  <a:moveTo>
                    <a:pt x="464" y="331"/>
                  </a:moveTo>
                  <a:lnTo>
                    <a:pt x="464" y="349"/>
                  </a:lnTo>
                  <a:moveTo>
                    <a:pt x="464" y="349"/>
                  </a:moveTo>
                  <a:lnTo>
                    <a:pt x="482" y="349"/>
                  </a:lnTo>
                  <a:moveTo>
                    <a:pt x="447" y="349"/>
                  </a:moveTo>
                  <a:lnTo>
                    <a:pt x="464" y="349"/>
                  </a:lnTo>
                  <a:moveTo>
                    <a:pt x="530" y="282"/>
                  </a:moveTo>
                  <a:lnTo>
                    <a:pt x="530" y="300"/>
                  </a:lnTo>
                  <a:moveTo>
                    <a:pt x="663" y="282"/>
                  </a:moveTo>
                  <a:lnTo>
                    <a:pt x="663" y="294"/>
                  </a:lnTo>
                  <a:moveTo>
                    <a:pt x="398" y="265"/>
                  </a:moveTo>
                  <a:lnTo>
                    <a:pt x="398" y="282"/>
                  </a:lnTo>
                  <a:moveTo>
                    <a:pt x="398" y="282"/>
                  </a:moveTo>
                  <a:lnTo>
                    <a:pt x="415" y="282"/>
                  </a:lnTo>
                  <a:moveTo>
                    <a:pt x="398" y="150"/>
                  </a:moveTo>
                  <a:lnTo>
                    <a:pt x="398" y="167"/>
                  </a:lnTo>
                  <a:moveTo>
                    <a:pt x="398" y="132"/>
                  </a:moveTo>
                  <a:lnTo>
                    <a:pt x="398" y="150"/>
                  </a:lnTo>
                  <a:moveTo>
                    <a:pt x="398" y="150"/>
                  </a:moveTo>
                  <a:lnTo>
                    <a:pt x="415" y="150"/>
                  </a:lnTo>
                  <a:moveTo>
                    <a:pt x="398" y="17"/>
                  </a:moveTo>
                  <a:lnTo>
                    <a:pt x="398" y="35"/>
                  </a:lnTo>
                  <a:moveTo>
                    <a:pt x="464" y="216"/>
                  </a:moveTo>
                  <a:lnTo>
                    <a:pt x="464" y="233"/>
                  </a:lnTo>
                  <a:moveTo>
                    <a:pt x="464" y="198"/>
                  </a:moveTo>
                  <a:lnTo>
                    <a:pt x="464" y="216"/>
                  </a:lnTo>
                  <a:moveTo>
                    <a:pt x="464" y="216"/>
                  </a:moveTo>
                  <a:lnTo>
                    <a:pt x="482" y="216"/>
                  </a:lnTo>
                  <a:moveTo>
                    <a:pt x="447" y="216"/>
                  </a:moveTo>
                  <a:lnTo>
                    <a:pt x="464" y="216"/>
                  </a:lnTo>
                  <a:moveTo>
                    <a:pt x="597" y="216"/>
                  </a:moveTo>
                  <a:lnTo>
                    <a:pt x="597" y="233"/>
                  </a:lnTo>
                  <a:moveTo>
                    <a:pt x="597" y="198"/>
                  </a:moveTo>
                  <a:lnTo>
                    <a:pt x="597" y="216"/>
                  </a:lnTo>
                  <a:moveTo>
                    <a:pt x="597" y="216"/>
                  </a:moveTo>
                  <a:lnTo>
                    <a:pt x="614" y="216"/>
                  </a:lnTo>
                  <a:moveTo>
                    <a:pt x="579" y="216"/>
                  </a:moveTo>
                  <a:lnTo>
                    <a:pt x="597" y="216"/>
                  </a:lnTo>
                  <a:moveTo>
                    <a:pt x="729" y="216"/>
                  </a:moveTo>
                  <a:lnTo>
                    <a:pt x="729" y="232"/>
                  </a:lnTo>
                  <a:moveTo>
                    <a:pt x="729" y="198"/>
                  </a:moveTo>
                  <a:lnTo>
                    <a:pt x="729" y="216"/>
                  </a:lnTo>
                  <a:moveTo>
                    <a:pt x="734" y="209"/>
                  </a:moveTo>
                  <a:lnTo>
                    <a:pt x="734" y="216"/>
                  </a:lnTo>
                  <a:moveTo>
                    <a:pt x="712" y="216"/>
                  </a:moveTo>
                  <a:lnTo>
                    <a:pt x="729" y="216"/>
                  </a:lnTo>
                  <a:moveTo>
                    <a:pt x="530" y="150"/>
                  </a:moveTo>
                  <a:lnTo>
                    <a:pt x="530" y="167"/>
                  </a:lnTo>
                  <a:moveTo>
                    <a:pt x="530" y="132"/>
                  </a:moveTo>
                  <a:lnTo>
                    <a:pt x="530" y="150"/>
                  </a:lnTo>
                  <a:moveTo>
                    <a:pt x="530" y="150"/>
                  </a:moveTo>
                  <a:lnTo>
                    <a:pt x="548" y="150"/>
                  </a:lnTo>
                  <a:moveTo>
                    <a:pt x="513" y="150"/>
                  </a:moveTo>
                  <a:lnTo>
                    <a:pt x="530" y="150"/>
                  </a:lnTo>
                  <a:moveTo>
                    <a:pt x="663" y="150"/>
                  </a:moveTo>
                  <a:lnTo>
                    <a:pt x="663" y="167"/>
                  </a:lnTo>
                  <a:moveTo>
                    <a:pt x="663" y="132"/>
                  </a:moveTo>
                  <a:lnTo>
                    <a:pt x="663" y="150"/>
                  </a:lnTo>
                  <a:moveTo>
                    <a:pt x="663" y="150"/>
                  </a:moveTo>
                  <a:lnTo>
                    <a:pt x="680" y="150"/>
                  </a:lnTo>
                  <a:moveTo>
                    <a:pt x="645" y="150"/>
                  </a:moveTo>
                  <a:lnTo>
                    <a:pt x="663" y="150"/>
                  </a:lnTo>
                  <a:moveTo>
                    <a:pt x="464" y="83"/>
                  </a:moveTo>
                  <a:lnTo>
                    <a:pt x="464" y="101"/>
                  </a:lnTo>
                  <a:moveTo>
                    <a:pt x="464" y="66"/>
                  </a:moveTo>
                  <a:lnTo>
                    <a:pt x="464" y="83"/>
                  </a:lnTo>
                  <a:moveTo>
                    <a:pt x="464" y="83"/>
                  </a:moveTo>
                  <a:lnTo>
                    <a:pt x="482" y="83"/>
                  </a:lnTo>
                  <a:moveTo>
                    <a:pt x="447" y="83"/>
                  </a:moveTo>
                  <a:lnTo>
                    <a:pt x="464" y="83"/>
                  </a:lnTo>
                  <a:moveTo>
                    <a:pt x="597" y="83"/>
                  </a:moveTo>
                  <a:lnTo>
                    <a:pt x="597" y="101"/>
                  </a:lnTo>
                  <a:moveTo>
                    <a:pt x="597" y="66"/>
                  </a:moveTo>
                  <a:lnTo>
                    <a:pt x="597" y="83"/>
                  </a:lnTo>
                  <a:moveTo>
                    <a:pt x="597" y="83"/>
                  </a:moveTo>
                  <a:lnTo>
                    <a:pt x="614" y="83"/>
                  </a:lnTo>
                  <a:moveTo>
                    <a:pt x="579" y="83"/>
                  </a:moveTo>
                  <a:lnTo>
                    <a:pt x="597" y="83"/>
                  </a:lnTo>
                  <a:moveTo>
                    <a:pt x="530" y="17"/>
                  </a:moveTo>
                  <a:lnTo>
                    <a:pt x="530" y="35"/>
                  </a:lnTo>
                  <a:moveTo>
                    <a:pt x="663" y="17"/>
                  </a:moveTo>
                  <a:lnTo>
                    <a:pt x="663" y="35"/>
                  </a:lnTo>
                  <a:moveTo>
                    <a:pt x="530" y="265"/>
                  </a:moveTo>
                  <a:lnTo>
                    <a:pt x="530" y="282"/>
                  </a:lnTo>
                  <a:moveTo>
                    <a:pt x="530" y="282"/>
                  </a:moveTo>
                  <a:lnTo>
                    <a:pt x="548" y="282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5" name="Freeform 85"/>
            <p:cNvSpPr>
              <a:spLocks noEditPoints="1"/>
            </p:cNvSpPr>
            <p:nvPr/>
          </p:nvSpPr>
          <p:spPr bwMode="auto">
            <a:xfrm>
              <a:off x="4837113" y="1339851"/>
              <a:ext cx="2879725" cy="112713"/>
            </a:xfrm>
            <a:custGeom>
              <a:avLst/>
              <a:gdLst>
                <a:gd name="T0" fmla="*/ 7339 w 7356"/>
                <a:gd name="T1" fmla="*/ 265 h 290"/>
                <a:gd name="T2" fmla="*/ 7356 w 7356"/>
                <a:gd name="T3" fmla="*/ 282 h 290"/>
                <a:gd name="T4" fmla="*/ 7074 w 7356"/>
                <a:gd name="T5" fmla="*/ 0 h 290"/>
                <a:gd name="T6" fmla="*/ 7091 w 7356"/>
                <a:gd name="T7" fmla="*/ 17 h 290"/>
                <a:gd name="T8" fmla="*/ 7206 w 7356"/>
                <a:gd name="T9" fmla="*/ 17 h 290"/>
                <a:gd name="T10" fmla="*/ 7206 w 7356"/>
                <a:gd name="T11" fmla="*/ 17 h 290"/>
                <a:gd name="T12" fmla="*/ 7343 w 7356"/>
                <a:gd name="T13" fmla="*/ 10 h 290"/>
                <a:gd name="T14" fmla="*/ 7339 w 7356"/>
                <a:gd name="T15" fmla="*/ 17 h 290"/>
                <a:gd name="T16" fmla="*/ 2 w 7356"/>
                <a:gd name="T17" fmla="*/ 221 h 290"/>
                <a:gd name="T18" fmla="*/ 132 w 7356"/>
                <a:gd name="T19" fmla="*/ 239 h 290"/>
                <a:gd name="T20" fmla="*/ 132 w 7356"/>
                <a:gd name="T21" fmla="*/ 221 h 290"/>
                <a:gd name="T22" fmla="*/ 132 w 7356"/>
                <a:gd name="T23" fmla="*/ 221 h 290"/>
                <a:gd name="T24" fmla="*/ 0 w 7356"/>
                <a:gd name="T25" fmla="*/ 89 h 290"/>
                <a:gd name="T26" fmla="*/ 0 w 7356"/>
                <a:gd name="T27" fmla="*/ 89 h 290"/>
                <a:gd name="T28" fmla="*/ 0 w 7356"/>
                <a:gd name="T29" fmla="*/ 82 h 290"/>
                <a:gd name="T30" fmla="*/ 132 w 7356"/>
                <a:gd name="T31" fmla="*/ 106 h 290"/>
                <a:gd name="T32" fmla="*/ 132 w 7356"/>
                <a:gd name="T33" fmla="*/ 89 h 290"/>
                <a:gd name="T34" fmla="*/ 132 w 7356"/>
                <a:gd name="T35" fmla="*/ 89 h 290"/>
                <a:gd name="T36" fmla="*/ 66 w 7356"/>
                <a:gd name="T37" fmla="*/ 5 h 290"/>
                <a:gd name="T38" fmla="*/ 84 w 7356"/>
                <a:gd name="T39" fmla="*/ 23 h 290"/>
                <a:gd name="T40" fmla="*/ 181 w 7356"/>
                <a:gd name="T41" fmla="*/ 23 h 290"/>
                <a:gd name="T42" fmla="*/ 66 w 7356"/>
                <a:gd name="T43" fmla="*/ 155 h 290"/>
                <a:gd name="T44" fmla="*/ 48 w 7356"/>
                <a:gd name="T45" fmla="*/ 155 h 290"/>
                <a:gd name="T46" fmla="*/ 198 w 7356"/>
                <a:gd name="T47" fmla="*/ 155 h 290"/>
                <a:gd name="T48" fmla="*/ 198 w 7356"/>
                <a:gd name="T49" fmla="*/ 155 h 290"/>
                <a:gd name="T50" fmla="*/ 331 w 7356"/>
                <a:gd name="T51" fmla="*/ 290 h 290"/>
                <a:gd name="T52" fmla="*/ 331 w 7356"/>
                <a:gd name="T53" fmla="*/ 288 h 290"/>
                <a:gd name="T54" fmla="*/ 331 w 7356"/>
                <a:gd name="T55" fmla="*/ 288 h 290"/>
                <a:gd name="T56" fmla="*/ 265 w 7356"/>
                <a:gd name="T57" fmla="*/ 204 h 290"/>
                <a:gd name="T58" fmla="*/ 282 w 7356"/>
                <a:gd name="T59" fmla="*/ 221 h 290"/>
                <a:gd name="T60" fmla="*/ 397 w 7356"/>
                <a:gd name="T61" fmla="*/ 221 h 290"/>
                <a:gd name="T62" fmla="*/ 397 w 7356"/>
                <a:gd name="T63" fmla="*/ 221 h 290"/>
                <a:gd name="T64" fmla="*/ 380 w 7356"/>
                <a:gd name="T65" fmla="*/ 221 h 290"/>
                <a:gd name="T66" fmla="*/ 331 w 7356"/>
                <a:gd name="T67" fmla="*/ 173 h 290"/>
                <a:gd name="T68" fmla="*/ 198 w 7356"/>
                <a:gd name="T69" fmla="*/ 155 h 290"/>
                <a:gd name="T70" fmla="*/ 198 w 7356"/>
                <a:gd name="T71" fmla="*/ 40 h 290"/>
                <a:gd name="T72" fmla="*/ 198 w 7356"/>
                <a:gd name="T73" fmla="*/ 23 h 290"/>
                <a:gd name="T74" fmla="*/ 265 w 7356"/>
                <a:gd name="T75" fmla="*/ 106 h 290"/>
                <a:gd name="T76" fmla="*/ 265 w 7356"/>
                <a:gd name="T77" fmla="*/ 89 h 290"/>
                <a:gd name="T78" fmla="*/ 265 w 7356"/>
                <a:gd name="T79" fmla="*/ 89 h 290"/>
                <a:gd name="T80" fmla="*/ 397 w 7356"/>
                <a:gd name="T81" fmla="*/ 71 h 290"/>
                <a:gd name="T82" fmla="*/ 415 w 7356"/>
                <a:gd name="T83" fmla="*/ 89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356" h="290">
                  <a:moveTo>
                    <a:pt x="7189" y="282"/>
                  </a:moveTo>
                  <a:lnTo>
                    <a:pt x="7206" y="282"/>
                  </a:lnTo>
                  <a:moveTo>
                    <a:pt x="7339" y="265"/>
                  </a:moveTo>
                  <a:lnTo>
                    <a:pt x="7339" y="282"/>
                  </a:lnTo>
                  <a:moveTo>
                    <a:pt x="7339" y="282"/>
                  </a:moveTo>
                  <a:lnTo>
                    <a:pt x="7356" y="282"/>
                  </a:lnTo>
                  <a:moveTo>
                    <a:pt x="7321" y="282"/>
                  </a:moveTo>
                  <a:lnTo>
                    <a:pt x="7339" y="282"/>
                  </a:lnTo>
                  <a:moveTo>
                    <a:pt x="7074" y="0"/>
                  </a:moveTo>
                  <a:lnTo>
                    <a:pt x="7074" y="17"/>
                  </a:lnTo>
                  <a:moveTo>
                    <a:pt x="7074" y="17"/>
                  </a:moveTo>
                  <a:lnTo>
                    <a:pt x="7091" y="17"/>
                  </a:lnTo>
                  <a:moveTo>
                    <a:pt x="7206" y="0"/>
                  </a:moveTo>
                  <a:lnTo>
                    <a:pt x="7206" y="17"/>
                  </a:lnTo>
                  <a:moveTo>
                    <a:pt x="7206" y="17"/>
                  </a:moveTo>
                  <a:lnTo>
                    <a:pt x="7224" y="17"/>
                  </a:lnTo>
                  <a:moveTo>
                    <a:pt x="7189" y="17"/>
                  </a:moveTo>
                  <a:lnTo>
                    <a:pt x="7206" y="17"/>
                  </a:lnTo>
                  <a:moveTo>
                    <a:pt x="7339" y="5"/>
                  </a:moveTo>
                  <a:lnTo>
                    <a:pt x="7339" y="17"/>
                  </a:lnTo>
                  <a:moveTo>
                    <a:pt x="7343" y="10"/>
                  </a:moveTo>
                  <a:lnTo>
                    <a:pt x="7343" y="17"/>
                  </a:lnTo>
                  <a:moveTo>
                    <a:pt x="7321" y="17"/>
                  </a:moveTo>
                  <a:lnTo>
                    <a:pt x="7339" y="17"/>
                  </a:lnTo>
                  <a:moveTo>
                    <a:pt x="0" y="204"/>
                  </a:moveTo>
                  <a:lnTo>
                    <a:pt x="0" y="219"/>
                  </a:lnTo>
                  <a:moveTo>
                    <a:pt x="2" y="221"/>
                  </a:moveTo>
                  <a:lnTo>
                    <a:pt x="17" y="221"/>
                  </a:lnTo>
                  <a:moveTo>
                    <a:pt x="132" y="221"/>
                  </a:moveTo>
                  <a:lnTo>
                    <a:pt x="132" y="239"/>
                  </a:lnTo>
                  <a:moveTo>
                    <a:pt x="132" y="204"/>
                  </a:moveTo>
                  <a:lnTo>
                    <a:pt x="132" y="221"/>
                  </a:lnTo>
                  <a:moveTo>
                    <a:pt x="132" y="221"/>
                  </a:moveTo>
                  <a:lnTo>
                    <a:pt x="150" y="221"/>
                  </a:lnTo>
                  <a:moveTo>
                    <a:pt x="115" y="221"/>
                  </a:moveTo>
                  <a:lnTo>
                    <a:pt x="132" y="221"/>
                  </a:lnTo>
                  <a:moveTo>
                    <a:pt x="66" y="155"/>
                  </a:moveTo>
                  <a:lnTo>
                    <a:pt x="66" y="173"/>
                  </a:lnTo>
                  <a:moveTo>
                    <a:pt x="0" y="89"/>
                  </a:moveTo>
                  <a:lnTo>
                    <a:pt x="0" y="106"/>
                  </a:lnTo>
                  <a:moveTo>
                    <a:pt x="0" y="82"/>
                  </a:moveTo>
                  <a:lnTo>
                    <a:pt x="0" y="89"/>
                  </a:lnTo>
                  <a:moveTo>
                    <a:pt x="0" y="89"/>
                  </a:moveTo>
                  <a:lnTo>
                    <a:pt x="17" y="89"/>
                  </a:lnTo>
                  <a:moveTo>
                    <a:pt x="0" y="82"/>
                  </a:moveTo>
                  <a:lnTo>
                    <a:pt x="0" y="89"/>
                  </a:lnTo>
                  <a:moveTo>
                    <a:pt x="132" y="89"/>
                  </a:moveTo>
                  <a:lnTo>
                    <a:pt x="132" y="106"/>
                  </a:lnTo>
                  <a:moveTo>
                    <a:pt x="132" y="71"/>
                  </a:moveTo>
                  <a:lnTo>
                    <a:pt x="132" y="89"/>
                  </a:lnTo>
                  <a:moveTo>
                    <a:pt x="132" y="89"/>
                  </a:moveTo>
                  <a:lnTo>
                    <a:pt x="150" y="89"/>
                  </a:lnTo>
                  <a:moveTo>
                    <a:pt x="115" y="89"/>
                  </a:moveTo>
                  <a:lnTo>
                    <a:pt x="132" y="89"/>
                  </a:lnTo>
                  <a:moveTo>
                    <a:pt x="66" y="23"/>
                  </a:moveTo>
                  <a:lnTo>
                    <a:pt x="66" y="40"/>
                  </a:lnTo>
                  <a:moveTo>
                    <a:pt x="66" y="5"/>
                  </a:moveTo>
                  <a:lnTo>
                    <a:pt x="66" y="23"/>
                  </a:lnTo>
                  <a:moveTo>
                    <a:pt x="66" y="23"/>
                  </a:moveTo>
                  <a:lnTo>
                    <a:pt x="84" y="23"/>
                  </a:lnTo>
                  <a:moveTo>
                    <a:pt x="48" y="23"/>
                  </a:moveTo>
                  <a:lnTo>
                    <a:pt x="66" y="23"/>
                  </a:lnTo>
                  <a:moveTo>
                    <a:pt x="181" y="23"/>
                  </a:moveTo>
                  <a:lnTo>
                    <a:pt x="198" y="23"/>
                  </a:lnTo>
                  <a:moveTo>
                    <a:pt x="66" y="138"/>
                  </a:moveTo>
                  <a:lnTo>
                    <a:pt x="66" y="155"/>
                  </a:lnTo>
                  <a:moveTo>
                    <a:pt x="66" y="155"/>
                  </a:moveTo>
                  <a:lnTo>
                    <a:pt x="84" y="155"/>
                  </a:lnTo>
                  <a:moveTo>
                    <a:pt x="48" y="155"/>
                  </a:moveTo>
                  <a:lnTo>
                    <a:pt x="66" y="155"/>
                  </a:lnTo>
                  <a:moveTo>
                    <a:pt x="181" y="155"/>
                  </a:moveTo>
                  <a:lnTo>
                    <a:pt x="198" y="155"/>
                  </a:lnTo>
                  <a:moveTo>
                    <a:pt x="198" y="264"/>
                  </a:moveTo>
                  <a:lnTo>
                    <a:pt x="198" y="271"/>
                  </a:lnTo>
                  <a:moveTo>
                    <a:pt x="198" y="155"/>
                  </a:moveTo>
                  <a:lnTo>
                    <a:pt x="198" y="173"/>
                  </a:lnTo>
                  <a:moveTo>
                    <a:pt x="331" y="283"/>
                  </a:moveTo>
                  <a:lnTo>
                    <a:pt x="331" y="290"/>
                  </a:lnTo>
                  <a:moveTo>
                    <a:pt x="331" y="270"/>
                  </a:moveTo>
                  <a:lnTo>
                    <a:pt x="331" y="288"/>
                  </a:lnTo>
                  <a:moveTo>
                    <a:pt x="331" y="288"/>
                  </a:moveTo>
                  <a:lnTo>
                    <a:pt x="349" y="288"/>
                  </a:lnTo>
                  <a:moveTo>
                    <a:pt x="314" y="288"/>
                  </a:moveTo>
                  <a:lnTo>
                    <a:pt x="331" y="288"/>
                  </a:lnTo>
                  <a:moveTo>
                    <a:pt x="265" y="221"/>
                  </a:moveTo>
                  <a:lnTo>
                    <a:pt x="265" y="239"/>
                  </a:lnTo>
                  <a:moveTo>
                    <a:pt x="265" y="204"/>
                  </a:moveTo>
                  <a:lnTo>
                    <a:pt x="265" y="221"/>
                  </a:lnTo>
                  <a:moveTo>
                    <a:pt x="265" y="221"/>
                  </a:moveTo>
                  <a:lnTo>
                    <a:pt x="282" y="221"/>
                  </a:lnTo>
                  <a:moveTo>
                    <a:pt x="247" y="221"/>
                  </a:moveTo>
                  <a:lnTo>
                    <a:pt x="265" y="221"/>
                  </a:lnTo>
                  <a:moveTo>
                    <a:pt x="397" y="221"/>
                  </a:moveTo>
                  <a:lnTo>
                    <a:pt x="397" y="239"/>
                  </a:lnTo>
                  <a:moveTo>
                    <a:pt x="397" y="204"/>
                  </a:moveTo>
                  <a:lnTo>
                    <a:pt x="397" y="221"/>
                  </a:lnTo>
                  <a:moveTo>
                    <a:pt x="397" y="221"/>
                  </a:moveTo>
                  <a:lnTo>
                    <a:pt x="415" y="221"/>
                  </a:lnTo>
                  <a:moveTo>
                    <a:pt x="380" y="221"/>
                  </a:moveTo>
                  <a:lnTo>
                    <a:pt x="397" y="221"/>
                  </a:lnTo>
                  <a:moveTo>
                    <a:pt x="331" y="155"/>
                  </a:moveTo>
                  <a:lnTo>
                    <a:pt x="331" y="173"/>
                  </a:lnTo>
                  <a:moveTo>
                    <a:pt x="198" y="138"/>
                  </a:moveTo>
                  <a:lnTo>
                    <a:pt x="198" y="155"/>
                  </a:lnTo>
                  <a:moveTo>
                    <a:pt x="198" y="155"/>
                  </a:moveTo>
                  <a:lnTo>
                    <a:pt x="216" y="155"/>
                  </a:lnTo>
                  <a:moveTo>
                    <a:pt x="198" y="23"/>
                  </a:moveTo>
                  <a:lnTo>
                    <a:pt x="198" y="40"/>
                  </a:lnTo>
                  <a:moveTo>
                    <a:pt x="198" y="5"/>
                  </a:moveTo>
                  <a:lnTo>
                    <a:pt x="198" y="23"/>
                  </a:lnTo>
                  <a:moveTo>
                    <a:pt x="198" y="23"/>
                  </a:moveTo>
                  <a:lnTo>
                    <a:pt x="216" y="23"/>
                  </a:lnTo>
                  <a:moveTo>
                    <a:pt x="265" y="89"/>
                  </a:moveTo>
                  <a:lnTo>
                    <a:pt x="265" y="106"/>
                  </a:lnTo>
                  <a:moveTo>
                    <a:pt x="265" y="71"/>
                  </a:moveTo>
                  <a:lnTo>
                    <a:pt x="265" y="89"/>
                  </a:lnTo>
                  <a:moveTo>
                    <a:pt x="265" y="89"/>
                  </a:moveTo>
                  <a:lnTo>
                    <a:pt x="282" y="89"/>
                  </a:lnTo>
                  <a:moveTo>
                    <a:pt x="247" y="89"/>
                  </a:moveTo>
                  <a:lnTo>
                    <a:pt x="265" y="89"/>
                  </a:lnTo>
                  <a:moveTo>
                    <a:pt x="397" y="89"/>
                  </a:moveTo>
                  <a:lnTo>
                    <a:pt x="397" y="106"/>
                  </a:lnTo>
                  <a:moveTo>
                    <a:pt x="397" y="71"/>
                  </a:moveTo>
                  <a:lnTo>
                    <a:pt x="397" y="89"/>
                  </a:lnTo>
                  <a:moveTo>
                    <a:pt x="397" y="89"/>
                  </a:moveTo>
                  <a:lnTo>
                    <a:pt x="415" y="89"/>
                  </a:lnTo>
                  <a:moveTo>
                    <a:pt x="380" y="89"/>
                  </a:moveTo>
                  <a:lnTo>
                    <a:pt x="397" y="89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6" name="Freeform 86"/>
            <p:cNvSpPr>
              <a:spLocks noEditPoints="1"/>
            </p:cNvSpPr>
            <p:nvPr/>
          </p:nvSpPr>
          <p:spPr bwMode="auto">
            <a:xfrm>
              <a:off x="4960938" y="1341438"/>
              <a:ext cx="12700" cy="58738"/>
            </a:xfrm>
            <a:custGeom>
              <a:avLst/>
              <a:gdLst>
                <a:gd name="T0" fmla="*/ 17 w 35"/>
                <a:gd name="T1" fmla="*/ 18 h 150"/>
                <a:gd name="T2" fmla="*/ 17 w 35"/>
                <a:gd name="T3" fmla="*/ 35 h 150"/>
                <a:gd name="T4" fmla="*/ 17 w 35"/>
                <a:gd name="T5" fmla="*/ 0 h 150"/>
                <a:gd name="T6" fmla="*/ 17 w 35"/>
                <a:gd name="T7" fmla="*/ 18 h 150"/>
                <a:gd name="T8" fmla="*/ 17 w 35"/>
                <a:gd name="T9" fmla="*/ 18 h 150"/>
                <a:gd name="T10" fmla="*/ 35 w 35"/>
                <a:gd name="T11" fmla="*/ 18 h 150"/>
                <a:gd name="T12" fmla="*/ 0 w 35"/>
                <a:gd name="T13" fmla="*/ 18 h 150"/>
                <a:gd name="T14" fmla="*/ 17 w 35"/>
                <a:gd name="T15" fmla="*/ 18 h 150"/>
                <a:gd name="T16" fmla="*/ 17 w 35"/>
                <a:gd name="T17" fmla="*/ 133 h 150"/>
                <a:gd name="T18" fmla="*/ 17 w 35"/>
                <a:gd name="T19" fmla="*/ 150 h 150"/>
                <a:gd name="T20" fmla="*/ 17 w 35"/>
                <a:gd name="T21" fmla="*/ 150 h 150"/>
                <a:gd name="T22" fmla="*/ 35 w 35"/>
                <a:gd name="T23" fmla="*/ 150 h 150"/>
                <a:gd name="T24" fmla="*/ 0 w 35"/>
                <a:gd name="T25" fmla="*/ 150 h 150"/>
                <a:gd name="T26" fmla="*/ 17 w 35"/>
                <a:gd name="T2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" h="150">
                  <a:moveTo>
                    <a:pt x="17" y="18"/>
                  </a:moveTo>
                  <a:lnTo>
                    <a:pt x="17" y="35"/>
                  </a:lnTo>
                  <a:moveTo>
                    <a:pt x="17" y="0"/>
                  </a:moveTo>
                  <a:lnTo>
                    <a:pt x="17" y="18"/>
                  </a:lnTo>
                  <a:moveTo>
                    <a:pt x="17" y="18"/>
                  </a:moveTo>
                  <a:lnTo>
                    <a:pt x="35" y="18"/>
                  </a:lnTo>
                  <a:moveTo>
                    <a:pt x="0" y="18"/>
                  </a:moveTo>
                  <a:lnTo>
                    <a:pt x="17" y="18"/>
                  </a:lnTo>
                  <a:moveTo>
                    <a:pt x="17" y="133"/>
                  </a:moveTo>
                  <a:lnTo>
                    <a:pt x="17" y="150"/>
                  </a:lnTo>
                  <a:moveTo>
                    <a:pt x="17" y="150"/>
                  </a:moveTo>
                  <a:lnTo>
                    <a:pt x="35" y="150"/>
                  </a:lnTo>
                  <a:moveTo>
                    <a:pt x="0" y="150"/>
                  </a:moveTo>
                  <a:lnTo>
                    <a:pt x="17" y="150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7" name="Freeform 87"/>
            <p:cNvSpPr>
              <a:spLocks noEditPoints="1"/>
            </p:cNvSpPr>
            <p:nvPr/>
          </p:nvSpPr>
          <p:spPr bwMode="auto">
            <a:xfrm>
              <a:off x="4594225" y="1549401"/>
              <a:ext cx="1004887" cy="25400"/>
            </a:xfrm>
            <a:custGeom>
              <a:avLst/>
              <a:gdLst>
                <a:gd name="T0" fmla="*/ 0 w 2567"/>
                <a:gd name="T1" fmla="*/ 14 h 63"/>
                <a:gd name="T2" fmla="*/ 177 w 2567"/>
                <a:gd name="T3" fmla="*/ 14 h 63"/>
                <a:gd name="T4" fmla="*/ 347 w 2567"/>
                <a:gd name="T5" fmla="*/ 21 h 63"/>
                <a:gd name="T6" fmla="*/ 481 w 2567"/>
                <a:gd name="T7" fmla="*/ 28 h 63"/>
                <a:gd name="T8" fmla="*/ 686 w 2567"/>
                <a:gd name="T9" fmla="*/ 28 h 63"/>
                <a:gd name="T10" fmla="*/ 849 w 2567"/>
                <a:gd name="T11" fmla="*/ 14 h 63"/>
                <a:gd name="T12" fmla="*/ 1047 w 2567"/>
                <a:gd name="T13" fmla="*/ 0 h 63"/>
                <a:gd name="T14" fmla="*/ 1294 w 2567"/>
                <a:gd name="T15" fmla="*/ 0 h 63"/>
                <a:gd name="T16" fmla="*/ 1662 w 2567"/>
                <a:gd name="T17" fmla="*/ 35 h 63"/>
                <a:gd name="T18" fmla="*/ 1994 w 2567"/>
                <a:gd name="T19" fmla="*/ 56 h 63"/>
                <a:gd name="T20" fmla="*/ 2192 w 2567"/>
                <a:gd name="T21" fmla="*/ 63 h 63"/>
                <a:gd name="T22" fmla="*/ 2341 w 2567"/>
                <a:gd name="T23" fmla="*/ 56 h 63"/>
                <a:gd name="T24" fmla="*/ 2461 w 2567"/>
                <a:gd name="T25" fmla="*/ 49 h 63"/>
                <a:gd name="T26" fmla="*/ 2567 w 2567"/>
                <a:gd name="T27" fmla="*/ 4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67" h="63">
                  <a:moveTo>
                    <a:pt x="0" y="14"/>
                  </a:moveTo>
                  <a:lnTo>
                    <a:pt x="177" y="14"/>
                  </a:lnTo>
                  <a:lnTo>
                    <a:pt x="347" y="21"/>
                  </a:lnTo>
                  <a:moveTo>
                    <a:pt x="481" y="28"/>
                  </a:moveTo>
                  <a:lnTo>
                    <a:pt x="686" y="28"/>
                  </a:lnTo>
                  <a:lnTo>
                    <a:pt x="849" y="14"/>
                  </a:lnTo>
                  <a:lnTo>
                    <a:pt x="1047" y="0"/>
                  </a:lnTo>
                  <a:lnTo>
                    <a:pt x="1294" y="0"/>
                  </a:lnTo>
                  <a:lnTo>
                    <a:pt x="1662" y="35"/>
                  </a:lnTo>
                  <a:lnTo>
                    <a:pt x="1994" y="56"/>
                  </a:lnTo>
                  <a:lnTo>
                    <a:pt x="2192" y="63"/>
                  </a:lnTo>
                  <a:lnTo>
                    <a:pt x="2341" y="56"/>
                  </a:lnTo>
                  <a:lnTo>
                    <a:pt x="2461" y="49"/>
                  </a:lnTo>
                  <a:lnTo>
                    <a:pt x="2567" y="49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778" name="TextBox 777"/>
          <p:cNvSpPr txBox="1"/>
          <p:nvPr/>
        </p:nvSpPr>
        <p:spPr>
          <a:xfrm>
            <a:off x="6605299" y="6018379"/>
            <a:ext cx="596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Moho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2006922" y="4893013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Imbricate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Thrusting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2" name="TextBox 641"/>
          <p:cNvSpPr txBox="1"/>
          <p:nvPr/>
        </p:nvSpPr>
        <p:spPr>
          <a:xfrm>
            <a:off x="9416385" y="5254129"/>
            <a:ext cx="16225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Imbricate Thrusting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88" name="Rectangle 887"/>
          <p:cNvSpPr/>
          <p:nvPr/>
        </p:nvSpPr>
        <p:spPr>
          <a:xfrm>
            <a:off x="171135" y="4467646"/>
            <a:ext cx="870331" cy="16713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89" name="Group 888"/>
          <p:cNvGrpSpPr/>
          <p:nvPr/>
        </p:nvGrpSpPr>
        <p:grpSpPr>
          <a:xfrm>
            <a:off x="317929" y="4504380"/>
            <a:ext cx="644533" cy="1599492"/>
            <a:chOff x="4717980" y="4197430"/>
            <a:chExt cx="772112" cy="1862370"/>
          </a:xfrm>
        </p:grpSpPr>
        <p:pic>
          <p:nvPicPr>
            <p:cNvPr id="890" name="Picture 36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6803" y="4662316"/>
              <a:ext cx="134604" cy="1337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1" name="Rectangle 365"/>
            <p:cNvSpPr>
              <a:spLocks noChangeArrowheads="1"/>
            </p:cNvSpPr>
            <p:nvPr/>
          </p:nvSpPr>
          <p:spPr bwMode="auto">
            <a:xfrm>
              <a:off x="5150255" y="4604812"/>
              <a:ext cx="1699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itchFamily="34" charset="0"/>
                </a:rPr>
                <a:t>10</a:t>
              </a:r>
            </a:p>
          </p:txBody>
        </p:sp>
        <p:sp>
          <p:nvSpPr>
            <p:cNvPr id="892" name="Rectangle 366"/>
            <p:cNvSpPr>
              <a:spLocks noChangeArrowheads="1"/>
            </p:cNvSpPr>
            <p:nvPr/>
          </p:nvSpPr>
          <p:spPr bwMode="auto">
            <a:xfrm>
              <a:off x="5133430" y="5239973"/>
              <a:ext cx="25487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itchFamily="34" charset="0"/>
                </a:rPr>
                <a:t>100</a:t>
              </a:r>
            </a:p>
          </p:txBody>
        </p:sp>
        <p:sp>
          <p:nvSpPr>
            <p:cNvPr id="893" name="Rectangle 367"/>
            <p:cNvSpPr>
              <a:spLocks noChangeArrowheads="1"/>
            </p:cNvSpPr>
            <p:nvPr/>
          </p:nvSpPr>
          <p:spPr bwMode="auto">
            <a:xfrm>
              <a:off x="5150255" y="5875134"/>
              <a:ext cx="33983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itchFamily="34" charset="0"/>
                </a:rPr>
                <a:t>1000</a:t>
              </a:r>
            </a:p>
          </p:txBody>
        </p:sp>
        <p:sp>
          <p:nvSpPr>
            <p:cNvPr id="894" name="Rectangle 368"/>
            <p:cNvSpPr>
              <a:spLocks noChangeArrowheads="1"/>
            </p:cNvSpPr>
            <p:nvPr/>
          </p:nvSpPr>
          <p:spPr bwMode="auto">
            <a:xfrm>
              <a:off x="4908390" y="4653903"/>
              <a:ext cx="138810" cy="1339728"/>
            </a:xfrm>
            <a:prstGeom prst="rect">
              <a:avLst/>
            </a:prstGeom>
            <a:noFill/>
            <a:ln w="6350" cap="flat">
              <a:solidFill>
                <a:srgbClr val="27242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5" name="Line 369"/>
            <p:cNvSpPr>
              <a:spLocks noChangeShapeType="1"/>
            </p:cNvSpPr>
            <p:nvPr/>
          </p:nvSpPr>
          <p:spPr bwMode="auto">
            <a:xfrm flipH="1">
              <a:off x="5055613" y="5955774"/>
              <a:ext cx="73612" cy="0"/>
            </a:xfrm>
            <a:prstGeom prst="line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6" name="Line 370"/>
            <p:cNvSpPr>
              <a:spLocks noChangeShapeType="1"/>
            </p:cNvSpPr>
            <p:nvPr/>
          </p:nvSpPr>
          <p:spPr bwMode="auto">
            <a:xfrm flipH="1">
              <a:off x="5055613" y="5326921"/>
              <a:ext cx="60993" cy="0"/>
            </a:xfrm>
            <a:prstGeom prst="line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7" name="Line 371"/>
            <p:cNvSpPr>
              <a:spLocks noChangeShapeType="1"/>
            </p:cNvSpPr>
            <p:nvPr/>
          </p:nvSpPr>
          <p:spPr bwMode="auto">
            <a:xfrm flipH="1">
              <a:off x="5055613" y="4698070"/>
              <a:ext cx="73612" cy="0"/>
            </a:xfrm>
            <a:prstGeom prst="line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8" name="Rectangle 374"/>
            <p:cNvSpPr>
              <a:spLocks noChangeArrowheads="1"/>
            </p:cNvSpPr>
            <p:nvPr/>
          </p:nvSpPr>
          <p:spPr bwMode="auto">
            <a:xfrm>
              <a:off x="4717980" y="4197430"/>
              <a:ext cx="69089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itchFamily="34" charset="0"/>
                </a:rPr>
                <a:t>Resistivity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ymbol" panose="05050102010706020507" pitchFamily="18" charset="2"/>
                  <a:ea typeface="+mn-ea"/>
                  <a:cs typeface="Arial" pitchFamily="34" charset="0"/>
                </a:rPr>
                <a:t>(</a:t>
              </a:r>
              <a:r>
                <a:rPr kumimoji="0" lang="en-US" alt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ymbol" panose="05050102010706020507" pitchFamily="18" charset="2"/>
                  <a:ea typeface="+mn-ea"/>
                  <a:cs typeface="Arial" pitchFamily="34" charset="0"/>
                </a:rPr>
                <a:t>W</a:t>
              </a:r>
              <a:r>
                <a:rPr kumimoji="0" lang="en-US" alt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itchFamily="34" charset="0"/>
                </a:rPr>
                <a:t>.m)</a:t>
              </a:r>
            </a:p>
          </p:txBody>
        </p:sp>
      </p:grpSp>
      <p:sp>
        <p:nvSpPr>
          <p:cNvPr id="899" name="TextBox 898"/>
          <p:cNvSpPr txBox="1"/>
          <p:nvPr/>
        </p:nvSpPr>
        <p:spPr>
          <a:xfrm>
            <a:off x="6218480" y="4368837"/>
            <a:ext cx="1124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Greenstones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00" name="TextBox 899"/>
          <p:cNvSpPr txBox="1"/>
          <p:nvPr/>
        </p:nvSpPr>
        <p:spPr>
          <a:xfrm>
            <a:off x="472148" y="776466"/>
            <a:ext cx="1139022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Long period MT data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Graham Heinson, Univ’ of Adelaide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Short term deployment of 18 stations using experimental equipment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Kalgoorlie terrane anomalously conductive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Especially conductive at base of greenstones near the Bardoc SZ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Lateral changes in upper mantle conductivity</a:t>
            </a:r>
          </a:p>
        </p:txBody>
      </p:sp>
      <p:grpSp>
        <p:nvGrpSpPr>
          <p:cNvPr id="902" name="Group 901"/>
          <p:cNvGrpSpPr/>
          <p:nvPr/>
        </p:nvGrpSpPr>
        <p:grpSpPr>
          <a:xfrm>
            <a:off x="7481624" y="177084"/>
            <a:ext cx="4262189" cy="1204776"/>
            <a:chOff x="7542321" y="907238"/>
            <a:chExt cx="4262189" cy="1204776"/>
          </a:xfrm>
        </p:grpSpPr>
        <p:sp>
          <p:nvSpPr>
            <p:cNvPr id="903" name="Freeform 902"/>
            <p:cNvSpPr>
              <a:spLocks/>
            </p:cNvSpPr>
            <p:nvPr/>
          </p:nvSpPr>
          <p:spPr bwMode="auto">
            <a:xfrm>
              <a:off x="9856645" y="1553214"/>
              <a:ext cx="825500" cy="95250"/>
            </a:xfrm>
            <a:custGeom>
              <a:avLst/>
              <a:gdLst>
                <a:gd name="T0" fmla="*/ 23 w 2282"/>
                <a:gd name="T1" fmla="*/ 132 h 264"/>
                <a:gd name="T2" fmla="*/ 69 w 2282"/>
                <a:gd name="T3" fmla="*/ 132 h 264"/>
                <a:gd name="T4" fmla="*/ 115 w 2282"/>
                <a:gd name="T5" fmla="*/ 133 h 264"/>
                <a:gd name="T6" fmla="*/ 161 w 2282"/>
                <a:gd name="T7" fmla="*/ 136 h 264"/>
                <a:gd name="T8" fmla="*/ 208 w 2282"/>
                <a:gd name="T9" fmla="*/ 139 h 264"/>
                <a:gd name="T10" fmla="*/ 254 w 2282"/>
                <a:gd name="T11" fmla="*/ 140 h 264"/>
                <a:gd name="T12" fmla="*/ 300 w 2282"/>
                <a:gd name="T13" fmla="*/ 137 h 264"/>
                <a:gd name="T14" fmla="*/ 346 w 2282"/>
                <a:gd name="T15" fmla="*/ 126 h 264"/>
                <a:gd name="T16" fmla="*/ 392 w 2282"/>
                <a:gd name="T17" fmla="*/ 111 h 264"/>
                <a:gd name="T18" fmla="*/ 438 w 2282"/>
                <a:gd name="T19" fmla="*/ 95 h 264"/>
                <a:gd name="T20" fmla="*/ 484 w 2282"/>
                <a:gd name="T21" fmla="*/ 87 h 264"/>
                <a:gd name="T22" fmla="*/ 530 w 2282"/>
                <a:gd name="T23" fmla="*/ 93 h 264"/>
                <a:gd name="T24" fmla="*/ 576 w 2282"/>
                <a:gd name="T25" fmla="*/ 116 h 264"/>
                <a:gd name="T26" fmla="*/ 622 w 2282"/>
                <a:gd name="T27" fmla="*/ 151 h 264"/>
                <a:gd name="T28" fmla="*/ 668 w 2282"/>
                <a:gd name="T29" fmla="*/ 190 h 264"/>
                <a:gd name="T30" fmla="*/ 714 w 2282"/>
                <a:gd name="T31" fmla="*/ 220 h 264"/>
                <a:gd name="T32" fmla="*/ 761 w 2282"/>
                <a:gd name="T33" fmla="*/ 228 h 264"/>
                <a:gd name="T34" fmla="*/ 807 w 2282"/>
                <a:gd name="T35" fmla="*/ 208 h 264"/>
                <a:gd name="T36" fmla="*/ 853 w 2282"/>
                <a:gd name="T37" fmla="*/ 162 h 264"/>
                <a:gd name="T38" fmla="*/ 899 w 2282"/>
                <a:gd name="T39" fmla="*/ 101 h 264"/>
                <a:gd name="T40" fmla="*/ 945 w 2282"/>
                <a:gd name="T41" fmla="*/ 43 h 264"/>
                <a:gd name="T42" fmla="*/ 991 w 2282"/>
                <a:gd name="T43" fmla="*/ 6 h 264"/>
                <a:gd name="T44" fmla="*/ 1037 w 2282"/>
                <a:gd name="T45" fmla="*/ 3 h 264"/>
                <a:gd name="T46" fmla="*/ 1083 w 2282"/>
                <a:gd name="T47" fmla="*/ 36 h 264"/>
                <a:gd name="T48" fmla="*/ 1129 w 2282"/>
                <a:gd name="T49" fmla="*/ 97 h 264"/>
                <a:gd name="T50" fmla="*/ 1175 w 2282"/>
                <a:gd name="T51" fmla="*/ 168 h 264"/>
                <a:gd name="T52" fmla="*/ 1221 w 2282"/>
                <a:gd name="T53" fmla="*/ 228 h 264"/>
                <a:gd name="T54" fmla="*/ 1268 w 2282"/>
                <a:gd name="T55" fmla="*/ 261 h 264"/>
                <a:gd name="T56" fmla="*/ 1314 w 2282"/>
                <a:gd name="T57" fmla="*/ 258 h 264"/>
                <a:gd name="T58" fmla="*/ 1360 w 2282"/>
                <a:gd name="T59" fmla="*/ 221 h 264"/>
                <a:gd name="T60" fmla="*/ 1406 w 2282"/>
                <a:gd name="T61" fmla="*/ 163 h 264"/>
                <a:gd name="T62" fmla="*/ 1452 w 2282"/>
                <a:gd name="T63" fmla="*/ 103 h 264"/>
                <a:gd name="T64" fmla="*/ 1498 w 2282"/>
                <a:gd name="T65" fmla="*/ 57 h 264"/>
                <a:gd name="T66" fmla="*/ 1544 w 2282"/>
                <a:gd name="T67" fmla="*/ 37 h 264"/>
                <a:gd name="T68" fmla="*/ 1590 w 2282"/>
                <a:gd name="T69" fmla="*/ 45 h 264"/>
                <a:gd name="T70" fmla="*/ 1636 w 2282"/>
                <a:gd name="T71" fmla="*/ 74 h 264"/>
                <a:gd name="T72" fmla="*/ 1682 w 2282"/>
                <a:gd name="T73" fmla="*/ 113 h 264"/>
                <a:gd name="T74" fmla="*/ 1728 w 2282"/>
                <a:gd name="T75" fmla="*/ 149 h 264"/>
                <a:gd name="T76" fmla="*/ 1775 w 2282"/>
                <a:gd name="T77" fmla="*/ 171 h 264"/>
                <a:gd name="T78" fmla="*/ 1821 w 2282"/>
                <a:gd name="T79" fmla="*/ 177 h 264"/>
                <a:gd name="T80" fmla="*/ 1867 w 2282"/>
                <a:gd name="T81" fmla="*/ 169 h 264"/>
                <a:gd name="T82" fmla="*/ 1913 w 2282"/>
                <a:gd name="T83" fmla="*/ 154 h 264"/>
                <a:gd name="T84" fmla="*/ 1959 w 2282"/>
                <a:gd name="T85" fmla="*/ 138 h 264"/>
                <a:gd name="T86" fmla="*/ 2005 w 2282"/>
                <a:gd name="T87" fmla="*/ 128 h 264"/>
                <a:gd name="T88" fmla="*/ 2051 w 2282"/>
                <a:gd name="T89" fmla="*/ 124 h 264"/>
                <a:gd name="T90" fmla="*/ 2097 w 2282"/>
                <a:gd name="T91" fmla="*/ 125 h 264"/>
                <a:gd name="T92" fmla="*/ 2143 w 2282"/>
                <a:gd name="T93" fmla="*/ 129 h 264"/>
                <a:gd name="T94" fmla="*/ 2189 w 2282"/>
                <a:gd name="T95" fmla="*/ 131 h 264"/>
                <a:gd name="T96" fmla="*/ 2235 w 2282"/>
                <a:gd name="T97" fmla="*/ 132 h 264"/>
                <a:gd name="T98" fmla="*/ 2282 w 2282"/>
                <a:gd name="T99" fmla="*/ 13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82" h="264">
                  <a:moveTo>
                    <a:pt x="0" y="132"/>
                  </a:moveTo>
                  <a:lnTo>
                    <a:pt x="23" y="132"/>
                  </a:lnTo>
                  <a:lnTo>
                    <a:pt x="46" y="132"/>
                  </a:lnTo>
                  <a:lnTo>
                    <a:pt x="69" y="132"/>
                  </a:lnTo>
                  <a:lnTo>
                    <a:pt x="92" y="133"/>
                  </a:lnTo>
                  <a:lnTo>
                    <a:pt x="115" y="133"/>
                  </a:lnTo>
                  <a:lnTo>
                    <a:pt x="138" y="134"/>
                  </a:lnTo>
                  <a:lnTo>
                    <a:pt x="161" y="136"/>
                  </a:lnTo>
                  <a:lnTo>
                    <a:pt x="184" y="137"/>
                  </a:lnTo>
                  <a:lnTo>
                    <a:pt x="208" y="139"/>
                  </a:lnTo>
                  <a:lnTo>
                    <a:pt x="231" y="140"/>
                  </a:lnTo>
                  <a:lnTo>
                    <a:pt x="254" y="140"/>
                  </a:lnTo>
                  <a:lnTo>
                    <a:pt x="277" y="139"/>
                  </a:lnTo>
                  <a:lnTo>
                    <a:pt x="300" y="137"/>
                  </a:lnTo>
                  <a:lnTo>
                    <a:pt x="323" y="132"/>
                  </a:lnTo>
                  <a:lnTo>
                    <a:pt x="346" y="126"/>
                  </a:lnTo>
                  <a:lnTo>
                    <a:pt x="369" y="119"/>
                  </a:lnTo>
                  <a:lnTo>
                    <a:pt x="392" y="111"/>
                  </a:lnTo>
                  <a:lnTo>
                    <a:pt x="415" y="103"/>
                  </a:lnTo>
                  <a:lnTo>
                    <a:pt x="438" y="95"/>
                  </a:lnTo>
                  <a:lnTo>
                    <a:pt x="461" y="90"/>
                  </a:lnTo>
                  <a:lnTo>
                    <a:pt x="484" y="87"/>
                  </a:lnTo>
                  <a:lnTo>
                    <a:pt x="507" y="88"/>
                  </a:lnTo>
                  <a:lnTo>
                    <a:pt x="530" y="93"/>
                  </a:lnTo>
                  <a:lnTo>
                    <a:pt x="553" y="102"/>
                  </a:lnTo>
                  <a:lnTo>
                    <a:pt x="576" y="116"/>
                  </a:lnTo>
                  <a:lnTo>
                    <a:pt x="599" y="132"/>
                  </a:lnTo>
                  <a:lnTo>
                    <a:pt x="622" y="151"/>
                  </a:lnTo>
                  <a:lnTo>
                    <a:pt x="645" y="171"/>
                  </a:lnTo>
                  <a:lnTo>
                    <a:pt x="668" y="190"/>
                  </a:lnTo>
                  <a:lnTo>
                    <a:pt x="691" y="207"/>
                  </a:lnTo>
                  <a:lnTo>
                    <a:pt x="714" y="220"/>
                  </a:lnTo>
                  <a:lnTo>
                    <a:pt x="738" y="227"/>
                  </a:lnTo>
                  <a:lnTo>
                    <a:pt x="761" y="228"/>
                  </a:lnTo>
                  <a:lnTo>
                    <a:pt x="784" y="221"/>
                  </a:lnTo>
                  <a:lnTo>
                    <a:pt x="807" y="208"/>
                  </a:lnTo>
                  <a:lnTo>
                    <a:pt x="830" y="187"/>
                  </a:lnTo>
                  <a:lnTo>
                    <a:pt x="853" y="162"/>
                  </a:lnTo>
                  <a:lnTo>
                    <a:pt x="876" y="132"/>
                  </a:lnTo>
                  <a:lnTo>
                    <a:pt x="899" y="101"/>
                  </a:lnTo>
                  <a:lnTo>
                    <a:pt x="922" y="71"/>
                  </a:lnTo>
                  <a:lnTo>
                    <a:pt x="945" y="43"/>
                  </a:lnTo>
                  <a:lnTo>
                    <a:pt x="968" y="21"/>
                  </a:lnTo>
                  <a:lnTo>
                    <a:pt x="991" y="6"/>
                  </a:lnTo>
                  <a:lnTo>
                    <a:pt x="1014" y="0"/>
                  </a:lnTo>
                  <a:lnTo>
                    <a:pt x="1037" y="3"/>
                  </a:lnTo>
                  <a:lnTo>
                    <a:pt x="1060" y="15"/>
                  </a:lnTo>
                  <a:lnTo>
                    <a:pt x="1083" y="36"/>
                  </a:lnTo>
                  <a:lnTo>
                    <a:pt x="1106" y="64"/>
                  </a:lnTo>
                  <a:lnTo>
                    <a:pt x="1129" y="97"/>
                  </a:lnTo>
                  <a:lnTo>
                    <a:pt x="1152" y="132"/>
                  </a:lnTo>
                  <a:lnTo>
                    <a:pt x="1175" y="168"/>
                  </a:lnTo>
                  <a:lnTo>
                    <a:pt x="1198" y="201"/>
                  </a:lnTo>
                  <a:lnTo>
                    <a:pt x="1221" y="228"/>
                  </a:lnTo>
                  <a:lnTo>
                    <a:pt x="1245" y="249"/>
                  </a:lnTo>
                  <a:lnTo>
                    <a:pt x="1268" y="261"/>
                  </a:lnTo>
                  <a:lnTo>
                    <a:pt x="1291" y="264"/>
                  </a:lnTo>
                  <a:lnTo>
                    <a:pt x="1314" y="258"/>
                  </a:lnTo>
                  <a:lnTo>
                    <a:pt x="1337" y="243"/>
                  </a:lnTo>
                  <a:lnTo>
                    <a:pt x="1360" y="221"/>
                  </a:lnTo>
                  <a:lnTo>
                    <a:pt x="1383" y="194"/>
                  </a:lnTo>
                  <a:lnTo>
                    <a:pt x="1406" y="163"/>
                  </a:lnTo>
                  <a:lnTo>
                    <a:pt x="1429" y="132"/>
                  </a:lnTo>
                  <a:lnTo>
                    <a:pt x="1452" y="103"/>
                  </a:lnTo>
                  <a:lnTo>
                    <a:pt x="1475" y="77"/>
                  </a:lnTo>
                  <a:lnTo>
                    <a:pt x="1498" y="57"/>
                  </a:lnTo>
                  <a:lnTo>
                    <a:pt x="1521" y="43"/>
                  </a:lnTo>
                  <a:lnTo>
                    <a:pt x="1544" y="37"/>
                  </a:lnTo>
                  <a:lnTo>
                    <a:pt x="1567" y="37"/>
                  </a:lnTo>
                  <a:lnTo>
                    <a:pt x="1590" y="45"/>
                  </a:lnTo>
                  <a:lnTo>
                    <a:pt x="1613" y="57"/>
                  </a:lnTo>
                  <a:lnTo>
                    <a:pt x="1636" y="74"/>
                  </a:lnTo>
                  <a:lnTo>
                    <a:pt x="1659" y="93"/>
                  </a:lnTo>
                  <a:lnTo>
                    <a:pt x="1682" y="113"/>
                  </a:lnTo>
                  <a:lnTo>
                    <a:pt x="1705" y="132"/>
                  </a:lnTo>
                  <a:lnTo>
                    <a:pt x="1728" y="149"/>
                  </a:lnTo>
                  <a:lnTo>
                    <a:pt x="1752" y="162"/>
                  </a:lnTo>
                  <a:lnTo>
                    <a:pt x="1775" y="171"/>
                  </a:lnTo>
                  <a:lnTo>
                    <a:pt x="1798" y="176"/>
                  </a:lnTo>
                  <a:lnTo>
                    <a:pt x="1821" y="177"/>
                  </a:lnTo>
                  <a:lnTo>
                    <a:pt x="1844" y="175"/>
                  </a:lnTo>
                  <a:lnTo>
                    <a:pt x="1867" y="169"/>
                  </a:lnTo>
                  <a:lnTo>
                    <a:pt x="1890" y="162"/>
                  </a:lnTo>
                  <a:lnTo>
                    <a:pt x="1913" y="154"/>
                  </a:lnTo>
                  <a:lnTo>
                    <a:pt x="1936" y="146"/>
                  </a:lnTo>
                  <a:lnTo>
                    <a:pt x="1959" y="138"/>
                  </a:lnTo>
                  <a:lnTo>
                    <a:pt x="1982" y="132"/>
                  </a:lnTo>
                  <a:lnTo>
                    <a:pt x="2005" y="128"/>
                  </a:lnTo>
                  <a:lnTo>
                    <a:pt x="2028" y="125"/>
                  </a:lnTo>
                  <a:lnTo>
                    <a:pt x="2051" y="124"/>
                  </a:lnTo>
                  <a:lnTo>
                    <a:pt x="2074" y="124"/>
                  </a:lnTo>
                  <a:lnTo>
                    <a:pt x="2097" y="125"/>
                  </a:lnTo>
                  <a:lnTo>
                    <a:pt x="2120" y="127"/>
                  </a:lnTo>
                  <a:lnTo>
                    <a:pt x="2143" y="129"/>
                  </a:lnTo>
                  <a:lnTo>
                    <a:pt x="2166" y="130"/>
                  </a:lnTo>
                  <a:lnTo>
                    <a:pt x="2189" y="131"/>
                  </a:lnTo>
                  <a:lnTo>
                    <a:pt x="2212" y="132"/>
                  </a:lnTo>
                  <a:lnTo>
                    <a:pt x="2235" y="132"/>
                  </a:lnTo>
                  <a:lnTo>
                    <a:pt x="2258" y="132"/>
                  </a:lnTo>
                  <a:lnTo>
                    <a:pt x="2282" y="132"/>
                  </a:lnTo>
                </a:path>
              </a:pathLst>
            </a:custGeom>
            <a:noFill/>
            <a:ln w="2" cap="rnd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04" name="Rectangle 264"/>
            <p:cNvSpPr>
              <a:spLocks noChangeArrowheads="1"/>
            </p:cNvSpPr>
            <p:nvPr/>
          </p:nvSpPr>
          <p:spPr bwMode="auto">
            <a:xfrm>
              <a:off x="8761272" y="1196026"/>
              <a:ext cx="3040063" cy="477838"/>
            </a:xfrm>
            <a:prstGeom prst="rect">
              <a:avLst/>
            </a:prstGeom>
            <a:solidFill>
              <a:srgbClr val="D8C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05" name="Line 265"/>
            <p:cNvSpPr>
              <a:spLocks noChangeShapeType="1"/>
            </p:cNvSpPr>
            <p:nvPr/>
          </p:nvSpPr>
          <p:spPr bwMode="auto">
            <a:xfrm>
              <a:off x="8761272" y="1197614"/>
              <a:ext cx="3040063" cy="0"/>
            </a:xfrm>
            <a:prstGeom prst="line">
              <a:avLst/>
            </a:prstGeom>
            <a:noFill/>
            <a:ln w="19050" cap="flat">
              <a:solidFill>
                <a:srgbClr val="75646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06" name="Rectangle 266"/>
            <p:cNvSpPr>
              <a:spLocks noChangeArrowheads="1"/>
            </p:cNvSpPr>
            <p:nvPr/>
          </p:nvSpPr>
          <p:spPr bwMode="auto">
            <a:xfrm>
              <a:off x="8761272" y="1680214"/>
              <a:ext cx="3040063" cy="431800"/>
            </a:xfrm>
            <a:prstGeom prst="rect">
              <a:avLst/>
            </a:prstGeom>
            <a:solidFill>
              <a:srgbClr val="A0B7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07" name="Rectangle 267"/>
            <p:cNvSpPr>
              <a:spLocks noChangeArrowheads="1"/>
            </p:cNvSpPr>
            <p:nvPr/>
          </p:nvSpPr>
          <p:spPr bwMode="auto">
            <a:xfrm>
              <a:off x="8820007" y="1700851"/>
              <a:ext cx="47609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Moho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908" name="Rectangle 272"/>
            <p:cNvSpPr>
              <a:spLocks noChangeArrowheads="1"/>
            </p:cNvSpPr>
            <p:nvPr/>
          </p:nvSpPr>
          <p:spPr bwMode="auto">
            <a:xfrm>
              <a:off x="9486980" y="907238"/>
              <a:ext cx="149239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Magnetotellurics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909" name="Rectangle 273"/>
            <p:cNvSpPr>
              <a:spLocks noChangeArrowheads="1"/>
            </p:cNvSpPr>
            <p:nvPr/>
          </p:nvSpPr>
          <p:spPr bwMode="auto">
            <a:xfrm>
              <a:off x="9756632" y="1164276"/>
              <a:ext cx="39688" cy="39688"/>
            </a:xfrm>
            <a:prstGeom prst="rect">
              <a:avLst/>
            </a:prstGeom>
            <a:solidFill>
              <a:srgbClr val="00A550"/>
            </a:solidFill>
            <a:ln w="5" cap="flat">
              <a:solidFill>
                <a:srgbClr val="221F2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10" name="Rectangle 274"/>
            <p:cNvSpPr>
              <a:spLocks noChangeArrowheads="1"/>
            </p:cNvSpPr>
            <p:nvPr/>
          </p:nvSpPr>
          <p:spPr bwMode="auto">
            <a:xfrm>
              <a:off x="10755170" y="1164276"/>
              <a:ext cx="39688" cy="39688"/>
            </a:xfrm>
            <a:prstGeom prst="rect">
              <a:avLst/>
            </a:prstGeom>
            <a:solidFill>
              <a:srgbClr val="00A550"/>
            </a:solidFill>
            <a:ln w="5" cap="flat">
              <a:solidFill>
                <a:srgbClr val="221F2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11" name="Freeform 275"/>
            <p:cNvSpPr>
              <a:spLocks/>
            </p:cNvSpPr>
            <p:nvPr/>
          </p:nvSpPr>
          <p:spPr bwMode="auto">
            <a:xfrm>
              <a:off x="9247045" y="1253178"/>
              <a:ext cx="90488" cy="42863"/>
            </a:xfrm>
            <a:custGeom>
              <a:avLst/>
              <a:gdLst>
                <a:gd name="T0" fmla="*/ 6 w 251"/>
                <a:gd name="T1" fmla="*/ 0 h 118"/>
                <a:gd name="T2" fmla="*/ 5 w 251"/>
                <a:gd name="T3" fmla="*/ 118 h 118"/>
                <a:gd name="T4" fmla="*/ 251 w 251"/>
                <a:gd name="T5" fmla="*/ 61 h 118"/>
                <a:gd name="T6" fmla="*/ 6 w 251"/>
                <a:gd name="T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1" h="118">
                  <a:moveTo>
                    <a:pt x="6" y="0"/>
                  </a:moveTo>
                  <a:lnTo>
                    <a:pt x="5" y="118"/>
                  </a:lnTo>
                  <a:lnTo>
                    <a:pt x="251" y="61"/>
                  </a:lnTo>
                  <a:cubicBezTo>
                    <a:pt x="251" y="61"/>
                    <a:pt x="0" y="1"/>
                    <a:pt x="6" y="0"/>
                  </a:cubicBezTo>
                  <a:close/>
                </a:path>
              </a:pathLst>
            </a:cu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12" name="Line 276"/>
            <p:cNvSpPr>
              <a:spLocks noChangeShapeType="1"/>
            </p:cNvSpPr>
            <p:nvPr/>
          </p:nvSpPr>
          <p:spPr bwMode="auto">
            <a:xfrm>
              <a:off x="8766034" y="1272226"/>
              <a:ext cx="1001713" cy="1588"/>
            </a:xfrm>
            <a:prstGeom prst="line">
              <a:avLst/>
            </a:prstGeom>
            <a:noFill/>
            <a:ln w="5" cap="flat">
              <a:solidFill>
                <a:srgbClr val="00B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13" name="Freeform 277"/>
            <p:cNvSpPr>
              <a:spLocks/>
            </p:cNvSpPr>
            <p:nvPr/>
          </p:nvSpPr>
          <p:spPr bwMode="auto">
            <a:xfrm>
              <a:off x="9247045" y="1253178"/>
              <a:ext cx="90488" cy="42863"/>
            </a:xfrm>
            <a:custGeom>
              <a:avLst/>
              <a:gdLst>
                <a:gd name="T0" fmla="*/ 6 w 251"/>
                <a:gd name="T1" fmla="*/ 0 h 118"/>
                <a:gd name="T2" fmla="*/ 5 w 251"/>
                <a:gd name="T3" fmla="*/ 118 h 118"/>
                <a:gd name="T4" fmla="*/ 251 w 251"/>
                <a:gd name="T5" fmla="*/ 61 h 118"/>
                <a:gd name="T6" fmla="*/ 6 w 251"/>
                <a:gd name="T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1" h="118">
                  <a:moveTo>
                    <a:pt x="6" y="0"/>
                  </a:moveTo>
                  <a:lnTo>
                    <a:pt x="5" y="118"/>
                  </a:lnTo>
                  <a:lnTo>
                    <a:pt x="251" y="61"/>
                  </a:lnTo>
                  <a:cubicBezTo>
                    <a:pt x="251" y="61"/>
                    <a:pt x="0" y="1"/>
                    <a:pt x="6" y="0"/>
                  </a:cubicBezTo>
                  <a:close/>
                </a:path>
              </a:pathLst>
            </a:cu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14" name="Freeform 278"/>
            <p:cNvSpPr>
              <a:spLocks/>
            </p:cNvSpPr>
            <p:nvPr/>
          </p:nvSpPr>
          <p:spPr bwMode="auto">
            <a:xfrm>
              <a:off x="9247045" y="1413516"/>
              <a:ext cx="90488" cy="42863"/>
            </a:xfrm>
            <a:custGeom>
              <a:avLst/>
              <a:gdLst>
                <a:gd name="T0" fmla="*/ 6 w 251"/>
                <a:gd name="T1" fmla="*/ 0 h 118"/>
                <a:gd name="T2" fmla="*/ 5 w 251"/>
                <a:gd name="T3" fmla="*/ 118 h 118"/>
                <a:gd name="T4" fmla="*/ 251 w 251"/>
                <a:gd name="T5" fmla="*/ 61 h 118"/>
                <a:gd name="T6" fmla="*/ 6 w 251"/>
                <a:gd name="T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1" h="118">
                  <a:moveTo>
                    <a:pt x="6" y="0"/>
                  </a:moveTo>
                  <a:lnTo>
                    <a:pt x="5" y="118"/>
                  </a:lnTo>
                  <a:lnTo>
                    <a:pt x="251" y="61"/>
                  </a:lnTo>
                  <a:cubicBezTo>
                    <a:pt x="251" y="61"/>
                    <a:pt x="0" y="0"/>
                    <a:pt x="6" y="0"/>
                  </a:cubicBezTo>
                  <a:close/>
                </a:path>
              </a:pathLst>
            </a:cu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15" name="Line 279"/>
            <p:cNvSpPr>
              <a:spLocks noChangeShapeType="1"/>
            </p:cNvSpPr>
            <p:nvPr/>
          </p:nvSpPr>
          <p:spPr bwMode="auto">
            <a:xfrm>
              <a:off x="8766034" y="1432566"/>
              <a:ext cx="1001713" cy="3175"/>
            </a:xfrm>
            <a:prstGeom prst="line">
              <a:avLst/>
            </a:prstGeom>
            <a:noFill/>
            <a:ln w="5" cap="flat">
              <a:solidFill>
                <a:srgbClr val="00B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16" name="Freeform 280"/>
            <p:cNvSpPr>
              <a:spLocks/>
            </p:cNvSpPr>
            <p:nvPr/>
          </p:nvSpPr>
          <p:spPr bwMode="auto">
            <a:xfrm>
              <a:off x="9247045" y="1572266"/>
              <a:ext cx="90488" cy="42863"/>
            </a:xfrm>
            <a:custGeom>
              <a:avLst/>
              <a:gdLst>
                <a:gd name="T0" fmla="*/ 6 w 251"/>
                <a:gd name="T1" fmla="*/ 0 h 118"/>
                <a:gd name="T2" fmla="*/ 5 w 251"/>
                <a:gd name="T3" fmla="*/ 118 h 118"/>
                <a:gd name="T4" fmla="*/ 251 w 251"/>
                <a:gd name="T5" fmla="*/ 61 h 118"/>
                <a:gd name="T6" fmla="*/ 6 w 251"/>
                <a:gd name="T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1" h="118">
                  <a:moveTo>
                    <a:pt x="6" y="0"/>
                  </a:moveTo>
                  <a:lnTo>
                    <a:pt x="5" y="118"/>
                  </a:lnTo>
                  <a:lnTo>
                    <a:pt x="251" y="61"/>
                  </a:lnTo>
                  <a:cubicBezTo>
                    <a:pt x="251" y="61"/>
                    <a:pt x="0" y="1"/>
                    <a:pt x="6" y="0"/>
                  </a:cubicBezTo>
                  <a:close/>
                </a:path>
              </a:pathLst>
            </a:cu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17" name="Line 281"/>
            <p:cNvSpPr>
              <a:spLocks noChangeShapeType="1"/>
            </p:cNvSpPr>
            <p:nvPr/>
          </p:nvSpPr>
          <p:spPr bwMode="auto">
            <a:xfrm>
              <a:off x="8766034" y="1592901"/>
              <a:ext cx="1001713" cy="1588"/>
            </a:xfrm>
            <a:prstGeom prst="line">
              <a:avLst/>
            </a:prstGeom>
            <a:noFill/>
            <a:ln w="5" cap="flat">
              <a:solidFill>
                <a:srgbClr val="00B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18" name="Freeform 282"/>
            <p:cNvSpPr>
              <a:spLocks/>
            </p:cNvSpPr>
            <p:nvPr/>
          </p:nvSpPr>
          <p:spPr bwMode="auto">
            <a:xfrm>
              <a:off x="9861407" y="1531488"/>
              <a:ext cx="825500" cy="95250"/>
            </a:xfrm>
            <a:custGeom>
              <a:avLst/>
              <a:gdLst>
                <a:gd name="T0" fmla="*/ 498 w 2281"/>
                <a:gd name="T1" fmla="*/ 132 h 264"/>
                <a:gd name="T2" fmla="*/ 524 w 2281"/>
                <a:gd name="T3" fmla="*/ 132 h 264"/>
                <a:gd name="T4" fmla="*/ 550 w 2281"/>
                <a:gd name="T5" fmla="*/ 133 h 264"/>
                <a:gd name="T6" fmla="*/ 576 w 2281"/>
                <a:gd name="T7" fmla="*/ 136 h 264"/>
                <a:gd name="T8" fmla="*/ 602 w 2281"/>
                <a:gd name="T9" fmla="*/ 139 h 264"/>
                <a:gd name="T10" fmla="*/ 628 w 2281"/>
                <a:gd name="T11" fmla="*/ 140 h 264"/>
                <a:gd name="T12" fmla="*/ 654 w 2281"/>
                <a:gd name="T13" fmla="*/ 137 h 264"/>
                <a:gd name="T14" fmla="*/ 680 w 2281"/>
                <a:gd name="T15" fmla="*/ 126 h 264"/>
                <a:gd name="T16" fmla="*/ 706 w 2281"/>
                <a:gd name="T17" fmla="*/ 111 h 264"/>
                <a:gd name="T18" fmla="*/ 731 w 2281"/>
                <a:gd name="T19" fmla="*/ 95 h 264"/>
                <a:gd name="T20" fmla="*/ 757 w 2281"/>
                <a:gd name="T21" fmla="*/ 87 h 264"/>
                <a:gd name="T22" fmla="*/ 783 w 2281"/>
                <a:gd name="T23" fmla="*/ 93 h 264"/>
                <a:gd name="T24" fmla="*/ 809 w 2281"/>
                <a:gd name="T25" fmla="*/ 116 h 264"/>
                <a:gd name="T26" fmla="*/ 835 w 2281"/>
                <a:gd name="T27" fmla="*/ 151 h 264"/>
                <a:gd name="T28" fmla="*/ 861 w 2281"/>
                <a:gd name="T29" fmla="*/ 190 h 264"/>
                <a:gd name="T30" fmla="*/ 887 w 2281"/>
                <a:gd name="T31" fmla="*/ 220 h 264"/>
                <a:gd name="T32" fmla="*/ 913 w 2281"/>
                <a:gd name="T33" fmla="*/ 228 h 264"/>
                <a:gd name="T34" fmla="*/ 939 w 2281"/>
                <a:gd name="T35" fmla="*/ 208 h 264"/>
                <a:gd name="T36" fmla="*/ 965 w 2281"/>
                <a:gd name="T37" fmla="*/ 162 h 264"/>
                <a:gd name="T38" fmla="*/ 991 w 2281"/>
                <a:gd name="T39" fmla="*/ 101 h 264"/>
                <a:gd name="T40" fmla="*/ 1017 w 2281"/>
                <a:gd name="T41" fmla="*/ 43 h 264"/>
                <a:gd name="T42" fmla="*/ 1043 w 2281"/>
                <a:gd name="T43" fmla="*/ 6 h 264"/>
                <a:gd name="T44" fmla="*/ 1068 w 2281"/>
                <a:gd name="T45" fmla="*/ 3 h 264"/>
                <a:gd name="T46" fmla="*/ 1094 w 2281"/>
                <a:gd name="T47" fmla="*/ 36 h 264"/>
                <a:gd name="T48" fmla="*/ 1120 w 2281"/>
                <a:gd name="T49" fmla="*/ 97 h 264"/>
                <a:gd name="T50" fmla="*/ 1146 w 2281"/>
                <a:gd name="T51" fmla="*/ 168 h 264"/>
                <a:gd name="T52" fmla="*/ 1172 w 2281"/>
                <a:gd name="T53" fmla="*/ 228 h 264"/>
                <a:gd name="T54" fmla="*/ 1198 w 2281"/>
                <a:gd name="T55" fmla="*/ 261 h 264"/>
                <a:gd name="T56" fmla="*/ 1224 w 2281"/>
                <a:gd name="T57" fmla="*/ 258 h 264"/>
                <a:gd name="T58" fmla="*/ 1250 w 2281"/>
                <a:gd name="T59" fmla="*/ 221 h 264"/>
                <a:gd name="T60" fmla="*/ 1276 w 2281"/>
                <a:gd name="T61" fmla="*/ 163 h 264"/>
                <a:gd name="T62" fmla="*/ 1302 w 2281"/>
                <a:gd name="T63" fmla="*/ 103 h 264"/>
                <a:gd name="T64" fmla="*/ 1328 w 2281"/>
                <a:gd name="T65" fmla="*/ 57 h 264"/>
                <a:gd name="T66" fmla="*/ 1354 w 2281"/>
                <a:gd name="T67" fmla="*/ 37 h 264"/>
                <a:gd name="T68" fmla="*/ 1380 w 2281"/>
                <a:gd name="T69" fmla="*/ 44 h 264"/>
                <a:gd name="T70" fmla="*/ 1406 w 2281"/>
                <a:gd name="T71" fmla="*/ 74 h 264"/>
                <a:gd name="T72" fmla="*/ 1431 w 2281"/>
                <a:gd name="T73" fmla="*/ 113 h 264"/>
                <a:gd name="T74" fmla="*/ 1457 w 2281"/>
                <a:gd name="T75" fmla="*/ 149 h 264"/>
                <a:gd name="T76" fmla="*/ 1483 w 2281"/>
                <a:gd name="T77" fmla="*/ 171 h 264"/>
                <a:gd name="T78" fmla="*/ 1509 w 2281"/>
                <a:gd name="T79" fmla="*/ 177 h 264"/>
                <a:gd name="T80" fmla="*/ 1535 w 2281"/>
                <a:gd name="T81" fmla="*/ 169 h 264"/>
                <a:gd name="T82" fmla="*/ 1561 w 2281"/>
                <a:gd name="T83" fmla="*/ 154 h 264"/>
                <a:gd name="T84" fmla="*/ 1587 w 2281"/>
                <a:gd name="T85" fmla="*/ 138 h 264"/>
                <a:gd name="T86" fmla="*/ 1613 w 2281"/>
                <a:gd name="T87" fmla="*/ 128 h 264"/>
                <a:gd name="T88" fmla="*/ 1639 w 2281"/>
                <a:gd name="T89" fmla="*/ 124 h 264"/>
                <a:gd name="T90" fmla="*/ 1665 w 2281"/>
                <a:gd name="T91" fmla="*/ 125 h 264"/>
                <a:gd name="T92" fmla="*/ 1691 w 2281"/>
                <a:gd name="T93" fmla="*/ 129 h 264"/>
                <a:gd name="T94" fmla="*/ 1717 w 2281"/>
                <a:gd name="T95" fmla="*/ 131 h 264"/>
                <a:gd name="T96" fmla="*/ 1743 w 2281"/>
                <a:gd name="T97" fmla="*/ 132 h 264"/>
                <a:gd name="T98" fmla="*/ 2281 w 2281"/>
                <a:gd name="T99" fmla="*/ 13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81" h="264">
                  <a:moveTo>
                    <a:pt x="0" y="132"/>
                  </a:moveTo>
                  <a:lnTo>
                    <a:pt x="498" y="132"/>
                  </a:lnTo>
                  <a:lnTo>
                    <a:pt x="511" y="132"/>
                  </a:lnTo>
                  <a:lnTo>
                    <a:pt x="524" y="132"/>
                  </a:lnTo>
                  <a:lnTo>
                    <a:pt x="537" y="132"/>
                  </a:lnTo>
                  <a:lnTo>
                    <a:pt x="550" y="133"/>
                  </a:lnTo>
                  <a:lnTo>
                    <a:pt x="563" y="134"/>
                  </a:lnTo>
                  <a:lnTo>
                    <a:pt x="576" y="136"/>
                  </a:lnTo>
                  <a:lnTo>
                    <a:pt x="589" y="137"/>
                  </a:lnTo>
                  <a:lnTo>
                    <a:pt x="602" y="139"/>
                  </a:lnTo>
                  <a:lnTo>
                    <a:pt x="615" y="140"/>
                  </a:lnTo>
                  <a:lnTo>
                    <a:pt x="628" y="140"/>
                  </a:lnTo>
                  <a:lnTo>
                    <a:pt x="641" y="139"/>
                  </a:lnTo>
                  <a:lnTo>
                    <a:pt x="654" y="137"/>
                  </a:lnTo>
                  <a:lnTo>
                    <a:pt x="667" y="132"/>
                  </a:lnTo>
                  <a:lnTo>
                    <a:pt x="680" y="126"/>
                  </a:lnTo>
                  <a:lnTo>
                    <a:pt x="693" y="119"/>
                  </a:lnTo>
                  <a:lnTo>
                    <a:pt x="706" y="111"/>
                  </a:lnTo>
                  <a:lnTo>
                    <a:pt x="719" y="102"/>
                  </a:lnTo>
                  <a:lnTo>
                    <a:pt x="731" y="95"/>
                  </a:lnTo>
                  <a:lnTo>
                    <a:pt x="744" y="90"/>
                  </a:lnTo>
                  <a:lnTo>
                    <a:pt x="757" y="87"/>
                  </a:lnTo>
                  <a:lnTo>
                    <a:pt x="770" y="88"/>
                  </a:lnTo>
                  <a:lnTo>
                    <a:pt x="783" y="93"/>
                  </a:lnTo>
                  <a:lnTo>
                    <a:pt x="796" y="102"/>
                  </a:lnTo>
                  <a:lnTo>
                    <a:pt x="809" y="116"/>
                  </a:lnTo>
                  <a:lnTo>
                    <a:pt x="822" y="132"/>
                  </a:lnTo>
                  <a:lnTo>
                    <a:pt x="835" y="151"/>
                  </a:lnTo>
                  <a:lnTo>
                    <a:pt x="848" y="171"/>
                  </a:lnTo>
                  <a:lnTo>
                    <a:pt x="861" y="190"/>
                  </a:lnTo>
                  <a:lnTo>
                    <a:pt x="874" y="207"/>
                  </a:lnTo>
                  <a:lnTo>
                    <a:pt x="887" y="220"/>
                  </a:lnTo>
                  <a:lnTo>
                    <a:pt x="900" y="227"/>
                  </a:lnTo>
                  <a:lnTo>
                    <a:pt x="913" y="228"/>
                  </a:lnTo>
                  <a:lnTo>
                    <a:pt x="926" y="221"/>
                  </a:lnTo>
                  <a:lnTo>
                    <a:pt x="939" y="208"/>
                  </a:lnTo>
                  <a:lnTo>
                    <a:pt x="952" y="187"/>
                  </a:lnTo>
                  <a:lnTo>
                    <a:pt x="965" y="162"/>
                  </a:lnTo>
                  <a:lnTo>
                    <a:pt x="978" y="132"/>
                  </a:lnTo>
                  <a:lnTo>
                    <a:pt x="991" y="101"/>
                  </a:lnTo>
                  <a:lnTo>
                    <a:pt x="1004" y="71"/>
                  </a:lnTo>
                  <a:lnTo>
                    <a:pt x="1017" y="43"/>
                  </a:lnTo>
                  <a:lnTo>
                    <a:pt x="1030" y="21"/>
                  </a:lnTo>
                  <a:lnTo>
                    <a:pt x="1043" y="6"/>
                  </a:lnTo>
                  <a:lnTo>
                    <a:pt x="1056" y="0"/>
                  </a:lnTo>
                  <a:lnTo>
                    <a:pt x="1068" y="3"/>
                  </a:lnTo>
                  <a:lnTo>
                    <a:pt x="1081" y="15"/>
                  </a:lnTo>
                  <a:lnTo>
                    <a:pt x="1094" y="36"/>
                  </a:lnTo>
                  <a:lnTo>
                    <a:pt x="1107" y="64"/>
                  </a:lnTo>
                  <a:lnTo>
                    <a:pt x="1120" y="97"/>
                  </a:lnTo>
                  <a:lnTo>
                    <a:pt x="1133" y="132"/>
                  </a:lnTo>
                  <a:lnTo>
                    <a:pt x="1146" y="168"/>
                  </a:lnTo>
                  <a:lnTo>
                    <a:pt x="1159" y="201"/>
                  </a:lnTo>
                  <a:lnTo>
                    <a:pt x="1172" y="228"/>
                  </a:lnTo>
                  <a:lnTo>
                    <a:pt x="1185" y="249"/>
                  </a:lnTo>
                  <a:lnTo>
                    <a:pt x="1198" y="261"/>
                  </a:lnTo>
                  <a:lnTo>
                    <a:pt x="1211" y="264"/>
                  </a:lnTo>
                  <a:lnTo>
                    <a:pt x="1224" y="258"/>
                  </a:lnTo>
                  <a:lnTo>
                    <a:pt x="1237" y="243"/>
                  </a:lnTo>
                  <a:lnTo>
                    <a:pt x="1250" y="221"/>
                  </a:lnTo>
                  <a:lnTo>
                    <a:pt x="1263" y="194"/>
                  </a:lnTo>
                  <a:lnTo>
                    <a:pt x="1276" y="163"/>
                  </a:lnTo>
                  <a:lnTo>
                    <a:pt x="1289" y="132"/>
                  </a:lnTo>
                  <a:lnTo>
                    <a:pt x="1302" y="103"/>
                  </a:lnTo>
                  <a:lnTo>
                    <a:pt x="1315" y="77"/>
                  </a:lnTo>
                  <a:lnTo>
                    <a:pt x="1328" y="57"/>
                  </a:lnTo>
                  <a:lnTo>
                    <a:pt x="1341" y="43"/>
                  </a:lnTo>
                  <a:lnTo>
                    <a:pt x="1354" y="37"/>
                  </a:lnTo>
                  <a:lnTo>
                    <a:pt x="1367" y="37"/>
                  </a:lnTo>
                  <a:lnTo>
                    <a:pt x="1380" y="44"/>
                  </a:lnTo>
                  <a:lnTo>
                    <a:pt x="1393" y="57"/>
                  </a:lnTo>
                  <a:lnTo>
                    <a:pt x="1406" y="74"/>
                  </a:lnTo>
                  <a:lnTo>
                    <a:pt x="1418" y="93"/>
                  </a:lnTo>
                  <a:lnTo>
                    <a:pt x="1431" y="113"/>
                  </a:lnTo>
                  <a:lnTo>
                    <a:pt x="1444" y="132"/>
                  </a:lnTo>
                  <a:lnTo>
                    <a:pt x="1457" y="149"/>
                  </a:lnTo>
                  <a:lnTo>
                    <a:pt x="1470" y="162"/>
                  </a:lnTo>
                  <a:lnTo>
                    <a:pt x="1483" y="171"/>
                  </a:lnTo>
                  <a:lnTo>
                    <a:pt x="1496" y="176"/>
                  </a:lnTo>
                  <a:lnTo>
                    <a:pt x="1509" y="177"/>
                  </a:lnTo>
                  <a:lnTo>
                    <a:pt x="1522" y="175"/>
                  </a:lnTo>
                  <a:lnTo>
                    <a:pt x="1535" y="169"/>
                  </a:lnTo>
                  <a:lnTo>
                    <a:pt x="1548" y="162"/>
                  </a:lnTo>
                  <a:lnTo>
                    <a:pt x="1561" y="154"/>
                  </a:lnTo>
                  <a:lnTo>
                    <a:pt x="1574" y="146"/>
                  </a:lnTo>
                  <a:lnTo>
                    <a:pt x="1587" y="138"/>
                  </a:lnTo>
                  <a:lnTo>
                    <a:pt x="1600" y="132"/>
                  </a:lnTo>
                  <a:lnTo>
                    <a:pt x="1613" y="128"/>
                  </a:lnTo>
                  <a:lnTo>
                    <a:pt x="1626" y="125"/>
                  </a:lnTo>
                  <a:lnTo>
                    <a:pt x="1639" y="124"/>
                  </a:lnTo>
                  <a:lnTo>
                    <a:pt x="1652" y="124"/>
                  </a:lnTo>
                  <a:lnTo>
                    <a:pt x="1665" y="125"/>
                  </a:lnTo>
                  <a:lnTo>
                    <a:pt x="1678" y="127"/>
                  </a:lnTo>
                  <a:lnTo>
                    <a:pt x="1691" y="129"/>
                  </a:lnTo>
                  <a:lnTo>
                    <a:pt x="1704" y="130"/>
                  </a:lnTo>
                  <a:lnTo>
                    <a:pt x="1717" y="131"/>
                  </a:lnTo>
                  <a:lnTo>
                    <a:pt x="1730" y="132"/>
                  </a:lnTo>
                  <a:lnTo>
                    <a:pt x="1743" y="132"/>
                  </a:lnTo>
                  <a:lnTo>
                    <a:pt x="1756" y="132"/>
                  </a:lnTo>
                  <a:lnTo>
                    <a:pt x="2281" y="132"/>
                  </a:lnTo>
                </a:path>
              </a:pathLst>
            </a:custGeom>
            <a:noFill/>
            <a:ln w="2" cap="rnd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19" name="Freeform 283"/>
            <p:cNvSpPr>
              <a:spLocks/>
            </p:cNvSpPr>
            <p:nvPr/>
          </p:nvSpPr>
          <p:spPr bwMode="auto">
            <a:xfrm>
              <a:off x="9859822" y="1387472"/>
              <a:ext cx="823913" cy="95250"/>
            </a:xfrm>
            <a:custGeom>
              <a:avLst/>
              <a:gdLst>
                <a:gd name="T0" fmla="*/ 783 w 2276"/>
                <a:gd name="T1" fmla="*/ 132 h 264"/>
                <a:gd name="T2" fmla="*/ 798 w 2276"/>
                <a:gd name="T3" fmla="*/ 132 h 264"/>
                <a:gd name="T4" fmla="*/ 812 w 2276"/>
                <a:gd name="T5" fmla="*/ 133 h 264"/>
                <a:gd name="T6" fmla="*/ 827 w 2276"/>
                <a:gd name="T7" fmla="*/ 136 h 264"/>
                <a:gd name="T8" fmla="*/ 842 w 2276"/>
                <a:gd name="T9" fmla="*/ 139 h 264"/>
                <a:gd name="T10" fmla="*/ 856 w 2276"/>
                <a:gd name="T11" fmla="*/ 140 h 264"/>
                <a:gd name="T12" fmla="*/ 871 w 2276"/>
                <a:gd name="T13" fmla="*/ 137 h 264"/>
                <a:gd name="T14" fmla="*/ 885 w 2276"/>
                <a:gd name="T15" fmla="*/ 126 h 264"/>
                <a:gd name="T16" fmla="*/ 900 w 2276"/>
                <a:gd name="T17" fmla="*/ 111 h 264"/>
                <a:gd name="T18" fmla="*/ 914 w 2276"/>
                <a:gd name="T19" fmla="*/ 95 h 264"/>
                <a:gd name="T20" fmla="*/ 929 w 2276"/>
                <a:gd name="T21" fmla="*/ 87 h 264"/>
                <a:gd name="T22" fmla="*/ 944 w 2276"/>
                <a:gd name="T23" fmla="*/ 93 h 264"/>
                <a:gd name="T24" fmla="*/ 958 w 2276"/>
                <a:gd name="T25" fmla="*/ 116 h 264"/>
                <a:gd name="T26" fmla="*/ 973 w 2276"/>
                <a:gd name="T27" fmla="*/ 151 h 264"/>
                <a:gd name="T28" fmla="*/ 987 w 2276"/>
                <a:gd name="T29" fmla="*/ 190 h 264"/>
                <a:gd name="T30" fmla="*/ 1002 w 2276"/>
                <a:gd name="T31" fmla="*/ 220 h 264"/>
                <a:gd name="T32" fmla="*/ 1017 w 2276"/>
                <a:gd name="T33" fmla="*/ 228 h 264"/>
                <a:gd name="T34" fmla="*/ 1031 w 2276"/>
                <a:gd name="T35" fmla="*/ 208 h 264"/>
                <a:gd name="T36" fmla="*/ 1046 w 2276"/>
                <a:gd name="T37" fmla="*/ 162 h 264"/>
                <a:gd name="T38" fmla="*/ 1060 w 2276"/>
                <a:gd name="T39" fmla="*/ 101 h 264"/>
                <a:gd name="T40" fmla="*/ 1075 w 2276"/>
                <a:gd name="T41" fmla="*/ 43 h 264"/>
                <a:gd name="T42" fmla="*/ 1089 w 2276"/>
                <a:gd name="T43" fmla="*/ 6 h 264"/>
                <a:gd name="T44" fmla="*/ 1104 w 2276"/>
                <a:gd name="T45" fmla="*/ 3 h 264"/>
                <a:gd name="T46" fmla="*/ 1119 w 2276"/>
                <a:gd name="T47" fmla="*/ 36 h 264"/>
                <a:gd name="T48" fmla="*/ 1133 w 2276"/>
                <a:gd name="T49" fmla="*/ 97 h 264"/>
                <a:gd name="T50" fmla="*/ 1148 w 2276"/>
                <a:gd name="T51" fmla="*/ 168 h 264"/>
                <a:gd name="T52" fmla="*/ 1162 w 2276"/>
                <a:gd name="T53" fmla="*/ 228 h 264"/>
                <a:gd name="T54" fmla="*/ 1177 w 2276"/>
                <a:gd name="T55" fmla="*/ 261 h 264"/>
                <a:gd name="T56" fmla="*/ 1192 w 2276"/>
                <a:gd name="T57" fmla="*/ 258 h 264"/>
                <a:gd name="T58" fmla="*/ 1206 w 2276"/>
                <a:gd name="T59" fmla="*/ 221 h 264"/>
                <a:gd name="T60" fmla="*/ 1221 w 2276"/>
                <a:gd name="T61" fmla="*/ 163 h 264"/>
                <a:gd name="T62" fmla="*/ 1235 w 2276"/>
                <a:gd name="T63" fmla="*/ 103 h 264"/>
                <a:gd name="T64" fmla="*/ 1250 w 2276"/>
                <a:gd name="T65" fmla="*/ 57 h 264"/>
                <a:gd name="T66" fmla="*/ 1264 w 2276"/>
                <a:gd name="T67" fmla="*/ 37 h 264"/>
                <a:gd name="T68" fmla="*/ 1279 w 2276"/>
                <a:gd name="T69" fmla="*/ 45 h 264"/>
                <a:gd name="T70" fmla="*/ 1294 w 2276"/>
                <a:gd name="T71" fmla="*/ 74 h 264"/>
                <a:gd name="T72" fmla="*/ 1308 w 2276"/>
                <a:gd name="T73" fmla="*/ 113 h 264"/>
                <a:gd name="T74" fmla="*/ 1323 w 2276"/>
                <a:gd name="T75" fmla="*/ 149 h 264"/>
                <a:gd name="T76" fmla="*/ 1337 w 2276"/>
                <a:gd name="T77" fmla="*/ 171 h 264"/>
                <a:gd name="T78" fmla="*/ 1352 w 2276"/>
                <a:gd name="T79" fmla="*/ 177 h 264"/>
                <a:gd name="T80" fmla="*/ 1367 w 2276"/>
                <a:gd name="T81" fmla="*/ 169 h 264"/>
                <a:gd name="T82" fmla="*/ 1381 w 2276"/>
                <a:gd name="T83" fmla="*/ 154 h 264"/>
                <a:gd name="T84" fmla="*/ 1396 w 2276"/>
                <a:gd name="T85" fmla="*/ 138 h 264"/>
                <a:gd name="T86" fmla="*/ 1410 w 2276"/>
                <a:gd name="T87" fmla="*/ 128 h 264"/>
                <a:gd name="T88" fmla="*/ 1425 w 2276"/>
                <a:gd name="T89" fmla="*/ 124 h 264"/>
                <a:gd name="T90" fmla="*/ 1439 w 2276"/>
                <a:gd name="T91" fmla="*/ 125 h 264"/>
                <a:gd name="T92" fmla="*/ 1454 w 2276"/>
                <a:gd name="T93" fmla="*/ 129 h 264"/>
                <a:gd name="T94" fmla="*/ 1469 w 2276"/>
                <a:gd name="T95" fmla="*/ 131 h 264"/>
                <a:gd name="T96" fmla="*/ 1483 w 2276"/>
                <a:gd name="T97" fmla="*/ 132 h 264"/>
                <a:gd name="T98" fmla="*/ 2276 w 2276"/>
                <a:gd name="T99" fmla="*/ 13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76" h="264">
                  <a:moveTo>
                    <a:pt x="0" y="132"/>
                  </a:moveTo>
                  <a:lnTo>
                    <a:pt x="783" y="132"/>
                  </a:lnTo>
                  <a:lnTo>
                    <a:pt x="790" y="132"/>
                  </a:lnTo>
                  <a:lnTo>
                    <a:pt x="798" y="132"/>
                  </a:lnTo>
                  <a:lnTo>
                    <a:pt x="805" y="133"/>
                  </a:lnTo>
                  <a:lnTo>
                    <a:pt x="812" y="133"/>
                  </a:lnTo>
                  <a:lnTo>
                    <a:pt x="820" y="134"/>
                  </a:lnTo>
                  <a:lnTo>
                    <a:pt x="827" y="136"/>
                  </a:lnTo>
                  <a:lnTo>
                    <a:pt x="834" y="137"/>
                  </a:lnTo>
                  <a:lnTo>
                    <a:pt x="842" y="139"/>
                  </a:lnTo>
                  <a:lnTo>
                    <a:pt x="849" y="140"/>
                  </a:lnTo>
                  <a:lnTo>
                    <a:pt x="856" y="140"/>
                  </a:lnTo>
                  <a:lnTo>
                    <a:pt x="863" y="139"/>
                  </a:lnTo>
                  <a:lnTo>
                    <a:pt x="871" y="137"/>
                  </a:lnTo>
                  <a:lnTo>
                    <a:pt x="878" y="132"/>
                  </a:lnTo>
                  <a:lnTo>
                    <a:pt x="885" y="126"/>
                  </a:lnTo>
                  <a:lnTo>
                    <a:pt x="893" y="119"/>
                  </a:lnTo>
                  <a:lnTo>
                    <a:pt x="900" y="111"/>
                  </a:lnTo>
                  <a:lnTo>
                    <a:pt x="907" y="103"/>
                  </a:lnTo>
                  <a:lnTo>
                    <a:pt x="914" y="95"/>
                  </a:lnTo>
                  <a:lnTo>
                    <a:pt x="922" y="90"/>
                  </a:lnTo>
                  <a:lnTo>
                    <a:pt x="929" y="87"/>
                  </a:lnTo>
                  <a:lnTo>
                    <a:pt x="936" y="88"/>
                  </a:lnTo>
                  <a:lnTo>
                    <a:pt x="944" y="93"/>
                  </a:lnTo>
                  <a:lnTo>
                    <a:pt x="951" y="102"/>
                  </a:lnTo>
                  <a:lnTo>
                    <a:pt x="958" y="116"/>
                  </a:lnTo>
                  <a:lnTo>
                    <a:pt x="965" y="132"/>
                  </a:lnTo>
                  <a:lnTo>
                    <a:pt x="973" y="151"/>
                  </a:lnTo>
                  <a:lnTo>
                    <a:pt x="980" y="171"/>
                  </a:lnTo>
                  <a:lnTo>
                    <a:pt x="987" y="190"/>
                  </a:lnTo>
                  <a:lnTo>
                    <a:pt x="995" y="207"/>
                  </a:lnTo>
                  <a:lnTo>
                    <a:pt x="1002" y="220"/>
                  </a:lnTo>
                  <a:lnTo>
                    <a:pt x="1009" y="227"/>
                  </a:lnTo>
                  <a:lnTo>
                    <a:pt x="1017" y="228"/>
                  </a:lnTo>
                  <a:lnTo>
                    <a:pt x="1024" y="221"/>
                  </a:lnTo>
                  <a:lnTo>
                    <a:pt x="1031" y="208"/>
                  </a:lnTo>
                  <a:lnTo>
                    <a:pt x="1038" y="187"/>
                  </a:lnTo>
                  <a:lnTo>
                    <a:pt x="1046" y="162"/>
                  </a:lnTo>
                  <a:lnTo>
                    <a:pt x="1053" y="132"/>
                  </a:lnTo>
                  <a:lnTo>
                    <a:pt x="1060" y="101"/>
                  </a:lnTo>
                  <a:lnTo>
                    <a:pt x="1068" y="71"/>
                  </a:lnTo>
                  <a:lnTo>
                    <a:pt x="1075" y="43"/>
                  </a:lnTo>
                  <a:lnTo>
                    <a:pt x="1082" y="21"/>
                  </a:lnTo>
                  <a:lnTo>
                    <a:pt x="1089" y="6"/>
                  </a:lnTo>
                  <a:lnTo>
                    <a:pt x="1097" y="0"/>
                  </a:lnTo>
                  <a:lnTo>
                    <a:pt x="1104" y="3"/>
                  </a:lnTo>
                  <a:lnTo>
                    <a:pt x="1111" y="15"/>
                  </a:lnTo>
                  <a:lnTo>
                    <a:pt x="1119" y="36"/>
                  </a:lnTo>
                  <a:lnTo>
                    <a:pt x="1126" y="64"/>
                  </a:lnTo>
                  <a:lnTo>
                    <a:pt x="1133" y="97"/>
                  </a:lnTo>
                  <a:lnTo>
                    <a:pt x="1140" y="132"/>
                  </a:lnTo>
                  <a:lnTo>
                    <a:pt x="1148" y="168"/>
                  </a:lnTo>
                  <a:lnTo>
                    <a:pt x="1155" y="201"/>
                  </a:lnTo>
                  <a:lnTo>
                    <a:pt x="1162" y="228"/>
                  </a:lnTo>
                  <a:lnTo>
                    <a:pt x="1170" y="249"/>
                  </a:lnTo>
                  <a:lnTo>
                    <a:pt x="1177" y="261"/>
                  </a:lnTo>
                  <a:lnTo>
                    <a:pt x="1184" y="264"/>
                  </a:lnTo>
                  <a:lnTo>
                    <a:pt x="1192" y="258"/>
                  </a:lnTo>
                  <a:lnTo>
                    <a:pt x="1199" y="243"/>
                  </a:lnTo>
                  <a:lnTo>
                    <a:pt x="1206" y="221"/>
                  </a:lnTo>
                  <a:lnTo>
                    <a:pt x="1213" y="194"/>
                  </a:lnTo>
                  <a:lnTo>
                    <a:pt x="1221" y="163"/>
                  </a:lnTo>
                  <a:lnTo>
                    <a:pt x="1228" y="132"/>
                  </a:lnTo>
                  <a:lnTo>
                    <a:pt x="1235" y="103"/>
                  </a:lnTo>
                  <a:lnTo>
                    <a:pt x="1243" y="77"/>
                  </a:lnTo>
                  <a:lnTo>
                    <a:pt x="1250" y="57"/>
                  </a:lnTo>
                  <a:lnTo>
                    <a:pt x="1257" y="43"/>
                  </a:lnTo>
                  <a:lnTo>
                    <a:pt x="1264" y="37"/>
                  </a:lnTo>
                  <a:lnTo>
                    <a:pt x="1272" y="37"/>
                  </a:lnTo>
                  <a:lnTo>
                    <a:pt x="1279" y="45"/>
                  </a:lnTo>
                  <a:lnTo>
                    <a:pt x="1286" y="57"/>
                  </a:lnTo>
                  <a:lnTo>
                    <a:pt x="1294" y="74"/>
                  </a:lnTo>
                  <a:lnTo>
                    <a:pt x="1301" y="93"/>
                  </a:lnTo>
                  <a:lnTo>
                    <a:pt x="1308" y="113"/>
                  </a:lnTo>
                  <a:lnTo>
                    <a:pt x="1315" y="132"/>
                  </a:lnTo>
                  <a:lnTo>
                    <a:pt x="1323" y="149"/>
                  </a:lnTo>
                  <a:lnTo>
                    <a:pt x="1330" y="162"/>
                  </a:lnTo>
                  <a:lnTo>
                    <a:pt x="1337" y="171"/>
                  </a:lnTo>
                  <a:lnTo>
                    <a:pt x="1345" y="176"/>
                  </a:lnTo>
                  <a:lnTo>
                    <a:pt x="1352" y="177"/>
                  </a:lnTo>
                  <a:lnTo>
                    <a:pt x="1359" y="175"/>
                  </a:lnTo>
                  <a:lnTo>
                    <a:pt x="1367" y="169"/>
                  </a:lnTo>
                  <a:lnTo>
                    <a:pt x="1374" y="162"/>
                  </a:lnTo>
                  <a:lnTo>
                    <a:pt x="1381" y="154"/>
                  </a:lnTo>
                  <a:lnTo>
                    <a:pt x="1388" y="146"/>
                  </a:lnTo>
                  <a:lnTo>
                    <a:pt x="1396" y="138"/>
                  </a:lnTo>
                  <a:lnTo>
                    <a:pt x="1403" y="132"/>
                  </a:lnTo>
                  <a:lnTo>
                    <a:pt x="1410" y="128"/>
                  </a:lnTo>
                  <a:lnTo>
                    <a:pt x="1418" y="125"/>
                  </a:lnTo>
                  <a:lnTo>
                    <a:pt x="1425" y="124"/>
                  </a:lnTo>
                  <a:lnTo>
                    <a:pt x="1432" y="124"/>
                  </a:lnTo>
                  <a:lnTo>
                    <a:pt x="1439" y="125"/>
                  </a:lnTo>
                  <a:lnTo>
                    <a:pt x="1447" y="127"/>
                  </a:lnTo>
                  <a:lnTo>
                    <a:pt x="1454" y="129"/>
                  </a:lnTo>
                  <a:lnTo>
                    <a:pt x="1461" y="130"/>
                  </a:lnTo>
                  <a:lnTo>
                    <a:pt x="1469" y="131"/>
                  </a:lnTo>
                  <a:lnTo>
                    <a:pt x="1476" y="132"/>
                  </a:lnTo>
                  <a:lnTo>
                    <a:pt x="1483" y="132"/>
                  </a:lnTo>
                  <a:lnTo>
                    <a:pt x="1490" y="132"/>
                  </a:lnTo>
                  <a:lnTo>
                    <a:pt x="2276" y="132"/>
                  </a:lnTo>
                </a:path>
              </a:pathLst>
            </a:custGeom>
            <a:noFill/>
            <a:ln w="2" cap="rnd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0" name="Freeform 284"/>
            <p:cNvSpPr>
              <a:spLocks/>
            </p:cNvSpPr>
            <p:nvPr/>
          </p:nvSpPr>
          <p:spPr bwMode="auto">
            <a:xfrm>
              <a:off x="11283807" y="1253178"/>
              <a:ext cx="90488" cy="42863"/>
            </a:xfrm>
            <a:custGeom>
              <a:avLst/>
              <a:gdLst>
                <a:gd name="T0" fmla="*/ 6 w 251"/>
                <a:gd name="T1" fmla="*/ 0 h 118"/>
                <a:gd name="T2" fmla="*/ 4 w 251"/>
                <a:gd name="T3" fmla="*/ 118 h 118"/>
                <a:gd name="T4" fmla="*/ 251 w 251"/>
                <a:gd name="T5" fmla="*/ 61 h 118"/>
                <a:gd name="T6" fmla="*/ 6 w 251"/>
                <a:gd name="T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1" h="118">
                  <a:moveTo>
                    <a:pt x="6" y="0"/>
                  </a:moveTo>
                  <a:lnTo>
                    <a:pt x="4" y="118"/>
                  </a:lnTo>
                  <a:lnTo>
                    <a:pt x="251" y="61"/>
                  </a:lnTo>
                  <a:cubicBezTo>
                    <a:pt x="251" y="61"/>
                    <a:pt x="0" y="1"/>
                    <a:pt x="6" y="0"/>
                  </a:cubicBezTo>
                  <a:close/>
                </a:path>
              </a:pathLst>
            </a:cu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1" name="Line 285"/>
            <p:cNvSpPr>
              <a:spLocks noChangeShapeType="1"/>
            </p:cNvSpPr>
            <p:nvPr/>
          </p:nvSpPr>
          <p:spPr bwMode="auto">
            <a:xfrm>
              <a:off x="10802797" y="1272226"/>
              <a:ext cx="1001713" cy="1588"/>
            </a:xfrm>
            <a:prstGeom prst="line">
              <a:avLst/>
            </a:prstGeom>
            <a:noFill/>
            <a:ln w="5" cap="flat">
              <a:solidFill>
                <a:srgbClr val="00B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2" name="Freeform 286"/>
            <p:cNvSpPr>
              <a:spLocks/>
            </p:cNvSpPr>
            <p:nvPr/>
          </p:nvSpPr>
          <p:spPr bwMode="auto">
            <a:xfrm>
              <a:off x="11283807" y="1253178"/>
              <a:ext cx="90488" cy="42863"/>
            </a:xfrm>
            <a:custGeom>
              <a:avLst/>
              <a:gdLst>
                <a:gd name="T0" fmla="*/ 6 w 251"/>
                <a:gd name="T1" fmla="*/ 0 h 118"/>
                <a:gd name="T2" fmla="*/ 4 w 251"/>
                <a:gd name="T3" fmla="*/ 118 h 118"/>
                <a:gd name="T4" fmla="*/ 251 w 251"/>
                <a:gd name="T5" fmla="*/ 61 h 118"/>
                <a:gd name="T6" fmla="*/ 6 w 251"/>
                <a:gd name="T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1" h="118">
                  <a:moveTo>
                    <a:pt x="6" y="0"/>
                  </a:moveTo>
                  <a:lnTo>
                    <a:pt x="4" y="118"/>
                  </a:lnTo>
                  <a:lnTo>
                    <a:pt x="251" y="61"/>
                  </a:lnTo>
                  <a:cubicBezTo>
                    <a:pt x="251" y="61"/>
                    <a:pt x="0" y="1"/>
                    <a:pt x="6" y="0"/>
                  </a:cubicBezTo>
                  <a:close/>
                </a:path>
              </a:pathLst>
            </a:cu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3" name="Freeform 287"/>
            <p:cNvSpPr>
              <a:spLocks/>
            </p:cNvSpPr>
            <p:nvPr/>
          </p:nvSpPr>
          <p:spPr bwMode="auto">
            <a:xfrm>
              <a:off x="11283807" y="1413516"/>
              <a:ext cx="90488" cy="42863"/>
            </a:xfrm>
            <a:custGeom>
              <a:avLst/>
              <a:gdLst>
                <a:gd name="T0" fmla="*/ 6 w 251"/>
                <a:gd name="T1" fmla="*/ 0 h 118"/>
                <a:gd name="T2" fmla="*/ 4 w 251"/>
                <a:gd name="T3" fmla="*/ 118 h 118"/>
                <a:gd name="T4" fmla="*/ 251 w 251"/>
                <a:gd name="T5" fmla="*/ 61 h 118"/>
                <a:gd name="T6" fmla="*/ 6 w 251"/>
                <a:gd name="T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1" h="118">
                  <a:moveTo>
                    <a:pt x="6" y="0"/>
                  </a:moveTo>
                  <a:lnTo>
                    <a:pt x="4" y="118"/>
                  </a:lnTo>
                  <a:lnTo>
                    <a:pt x="251" y="61"/>
                  </a:lnTo>
                  <a:cubicBezTo>
                    <a:pt x="251" y="61"/>
                    <a:pt x="0" y="0"/>
                    <a:pt x="6" y="0"/>
                  </a:cubicBezTo>
                  <a:close/>
                </a:path>
              </a:pathLst>
            </a:cu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4" name="Line 288"/>
            <p:cNvSpPr>
              <a:spLocks noChangeShapeType="1"/>
            </p:cNvSpPr>
            <p:nvPr/>
          </p:nvSpPr>
          <p:spPr bwMode="auto">
            <a:xfrm>
              <a:off x="10802797" y="1432566"/>
              <a:ext cx="1001713" cy="3175"/>
            </a:xfrm>
            <a:prstGeom prst="line">
              <a:avLst/>
            </a:prstGeom>
            <a:noFill/>
            <a:ln w="5" cap="flat">
              <a:solidFill>
                <a:srgbClr val="00B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5" name="Freeform 289"/>
            <p:cNvSpPr>
              <a:spLocks/>
            </p:cNvSpPr>
            <p:nvPr/>
          </p:nvSpPr>
          <p:spPr bwMode="auto">
            <a:xfrm>
              <a:off x="11283807" y="1572266"/>
              <a:ext cx="90488" cy="42863"/>
            </a:xfrm>
            <a:custGeom>
              <a:avLst/>
              <a:gdLst>
                <a:gd name="T0" fmla="*/ 6 w 251"/>
                <a:gd name="T1" fmla="*/ 0 h 118"/>
                <a:gd name="T2" fmla="*/ 4 w 251"/>
                <a:gd name="T3" fmla="*/ 118 h 118"/>
                <a:gd name="T4" fmla="*/ 251 w 251"/>
                <a:gd name="T5" fmla="*/ 61 h 118"/>
                <a:gd name="T6" fmla="*/ 6 w 251"/>
                <a:gd name="T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1" h="118">
                  <a:moveTo>
                    <a:pt x="6" y="0"/>
                  </a:moveTo>
                  <a:lnTo>
                    <a:pt x="4" y="118"/>
                  </a:lnTo>
                  <a:lnTo>
                    <a:pt x="251" y="61"/>
                  </a:lnTo>
                  <a:cubicBezTo>
                    <a:pt x="251" y="61"/>
                    <a:pt x="0" y="1"/>
                    <a:pt x="6" y="0"/>
                  </a:cubicBezTo>
                  <a:close/>
                </a:path>
              </a:pathLst>
            </a:cu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6" name="Line 290"/>
            <p:cNvSpPr>
              <a:spLocks noChangeShapeType="1"/>
            </p:cNvSpPr>
            <p:nvPr/>
          </p:nvSpPr>
          <p:spPr bwMode="auto">
            <a:xfrm>
              <a:off x="10802797" y="1592901"/>
              <a:ext cx="1001713" cy="1588"/>
            </a:xfrm>
            <a:prstGeom prst="line">
              <a:avLst/>
            </a:prstGeom>
            <a:noFill/>
            <a:ln w="5" cap="flat">
              <a:solidFill>
                <a:srgbClr val="00B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7" name="TextBox 926"/>
            <p:cNvSpPr txBox="1"/>
            <p:nvPr/>
          </p:nvSpPr>
          <p:spPr>
            <a:xfrm>
              <a:off x="7542321" y="1170954"/>
              <a:ext cx="10807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rPr>
                <a:t>Natural EM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rPr>
                <a:t>energy</a:t>
              </a:r>
              <a:endPara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8" name="Line 261"/>
            <p:cNvSpPr>
              <a:spLocks noChangeShapeType="1"/>
            </p:cNvSpPr>
            <p:nvPr/>
          </p:nvSpPr>
          <p:spPr bwMode="auto">
            <a:xfrm>
              <a:off x="8756507" y="1674725"/>
              <a:ext cx="3041650" cy="0"/>
            </a:xfrm>
            <a:prstGeom prst="line">
              <a:avLst/>
            </a:prstGeom>
            <a:noFill/>
            <a:ln w="5" cap="flat">
              <a:solidFill>
                <a:srgbClr val="221F2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9" name="Freeform 283"/>
            <p:cNvSpPr>
              <a:spLocks/>
            </p:cNvSpPr>
            <p:nvPr/>
          </p:nvSpPr>
          <p:spPr bwMode="auto">
            <a:xfrm>
              <a:off x="10088974" y="1230696"/>
              <a:ext cx="411956" cy="81189"/>
            </a:xfrm>
            <a:custGeom>
              <a:avLst/>
              <a:gdLst>
                <a:gd name="T0" fmla="*/ 783 w 2276"/>
                <a:gd name="T1" fmla="*/ 132 h 264"/>
                <a:gd name="T2" fmla="*/ 798 w 2276"/>
                <a:gd name="T3" fmla="*/ 132 h 264"/>
                <a:gd name="T4" fmla="*/ 812 w 2276"/>
                <a:gd name="T5" fmla="*/ 133 h 264"/>
                <a:gd name="T6" fmla="*/ 827 w 2276"/>
                <a:gd name="T7" fmla="*/ 136 h 264"/>
                <a:gd name="T8" fmla="*/ 842 w 2276"/>
                <a:gd name="T9" fmla="*/ 139 h 264"/>
                <a:gd name="T10" fmla="*/ 856 w 2276"/>
                <a:gd name="T11" fmla="*/ 140 h 264"/>
                <a:gd name="T12" fmla="*/ 871 w 2276"/>
                <a:gd name="T13" fmla="*/ 137 h 264"/>
                <a:gd name="T14" fmla="*/ 885 w 2276"/>
                <a:gd name="T15" fmla="*/ 126 h 264"/>
                <a:gd name="T16" fmla="*/ 900 w 2276"/>
                <a:gd name="T17" fmla="*/ 111 h 264"/>
                <a:gd name="T18" fmla="*/ 914 w 2276"/>
                <a:gd name="T19" fmla="*/ 95 h 264"/>
                <a:gd name="T20" fmla="*/ 929 w 2276"/>
                <a:gd name="T21" fmla="*/ 87 h 264"/>
                <a:gd name="T22" fmla="*/ 944 w 2276"/>
                <a:gd name="T23" fmla="*/ 93 h 264"/>
                <a:gd name="T24" fmla="*/ 958 w 2276"/>
                <a:gd name="T25" fmla="*/ 116 h 264"/>
                <a:gd name="T26" fmla="*/ 973 w 2276"/>
                <a:gd name="T27" fmla="*/ 151 h 264"/>
                <a:gd name="T28" fmla="*/ 987 w 2276"/>
                <a:gd name="T29" fmla="*/ 190 h 264"/>
                <a:gd name="T30" fmla="*/ 1002 w 2276"/>
                <a:gd name="T31" fmla="*/ 220 h 264"/>
                <a:gd name="T32" fmla="*/ 1017 w 2276"/>
                <a:gd name="T33" fmla="*/ 228 h 264"/>
                <a:gd name="T34" fmla="*/ 1031 w 2276"/>
                <a:gd name="T35" fmla="*/ 208 h 264"/>
                <a:gd name="T36" fmla="*/ 1046 w 2276"/>
                <a:gd name="T37" fmla="*/ 162 h 264"/>
                <a:gd name="T38" fmla="*/ 1060 w 2276"/>
                <a:gd name="T39" fmla="*/ 101 h 264"/>
                <a:gd name="T40" fmla="*/ 1075 w 2276"/>
                <a:gd name="T41" fmla="*/ 43 h 264"/>
                <a:gd name="T42" fmla="*/ 1089 w 2276"/>
                <a:gd name="T43" fmla="*/ 6 h 264"/>
                <a:gd name="T44" fmla="*/ 1104 w 2276"/>
                <a:gd name="T45" fmla="*/ 3 h 264"/>
                <a:gd name="T46" fmla="*/ 1119 w 2276"/>
                <a:gd name="T47" fmla="*/ 36 h 264"/>
                <a:gd name="T48" fmla="*/ 1133 w 2276"/>
                <a:gd name="T49" fmla="*/ 97 h 264"/>
                <a:gd name="T50" fmla="*/ 1148 w 2276"/>
                <a:gd name="T51" fmla="*/ 168 h 264"/>
                <a:gd name="T52" fmla="*/ 1162 w 2276"/>
                <a:gd name="T53" fmla="*/ 228 h 264"/>
                <a:gd name="T54" fmla="*/ 1177 w 2276"/>
                <a:gd name="T55" fmla="*/ 261 h 264"/>
                <a:gd name="T56" fmla="*/ 1192 w 2276"/>
                <a:gd name="T57" fmla="*/ 258 h 264"/>
                <a:gd name="T58" fmla="*/ 1206 w 2276"/>
                <a:gd name="T59" fmla="*/ 221 h 264"/>
                <a:gd name="T60" fmla="*/ 1221 w 2276"/>
                <a:gd name="T61" fmla="*/ 163 h 264"/>
                <a:gd name="T62" fmla="*/ 1235 w 2276"/>
                <a:gd name="T63" fmla="*/ 103 h 264"/>
                <a:gd name="T64" fmla="*/ 1250 w 2276"/>
                <a:gd name="T65" fmla="*/ 57 h 264"/>
                <a:gd name="T66" fmla="*/ 1264 w 2276"/>
                <a:gd name="T67" fmla="*/ 37 h 264"/>
                <a:gd name="T68" fmla="*/ 1279 w 2276"/>
                <a:gd name="T69" fmla="*/ 45 h 264"/>
                <a:gd name="T70" fmla="*/ 1294 w 2276"/>
                <a:gd name="T71" fmla="*/ 74 h 264"/>
                <a:gd name="T72" fmla="*/ 1308 w 2276"/>
                <a:gd name="T73" fmla="*/ 113 h 264"/>
                <a:gd name="T74" fmla="*/ 1323 w 2276"/>
                <a:gd name="T75" fmla="*/ 149 h 264"/>
                <a:gd name="T76" fmla="*/ 1337 w 2276"/>
                <a:gd name="T77" fmla="*/ 171 h 264"/>
                <a:gd name="T78" fmla="*/ 1352 w 2276"/>
                <a:gd name="T79" fmla="*/ 177 h 264"/>
                <a:gd name="T80" fmla="*/ 1367 w 2276"/>
                <a:gd name="T81" fmla="*/ 169 h 264"/>
                <a:gd name="T82" fmla="*/ 1381 w 2276"/>
                <a:gd name="T83" fmla="*/ 154 h 264"/>
                <a:gd name="T84" fmla="*/ 1396 w 2276"/>
                <a:gd name="T85" fmla="*/ 138 h 264"/>
                <a:gd name="T86" fmla="*/ 1410 w 2276"/>
                <a:gd name="T87" fmla="*/ 128 h 264"/>
                <a:gd name="T88" fmla="*/ 1425 w 2276"/>
                <a:gd name="T89" fmla="*/ 124 h 264"/>
                <a:gd name="T90" fmla="*/ 1439 w 2276"/>
                <a:gd name="T91" fmla="*/ 125 h 264"/>
                <a:gd name="T92" fmla="*/ 1454 w 2276"/>
                <a:gd name="T93" fmla="*/ 129 h 264"/>
                <a:gd name="T94" fmla="*/ 1469 w 2276"/>
                <a:gd name="T95" fmla="*/ 131 h 264"/>
                <a:gd name="T96" fmla="*/ 1483 w 2276"/>
                <a:gd name="T97" fmla="*/ 132 h 264"/>
                <a:gd name="T98" fmla="*/ 2276 w 2276"/>
                <a:gd name="T99" fmla="*/ 13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76" h="264">
                  <a:moveTo>
                    <a:pt x="0" y="132"/>
                  </a:moveTo>
                  <a:lnTo>
                    <a:pt x="783" y="132"/>
                  </a:lnTo>
                  <a:lnTo>
                    <a:pt x="790" y="132"/>
                  </a:lnTo>
                  <a:lnTo>
                    <a:pt x="798" y="132"/>
                  </a:lnTo>
                  <a:lnTo>
                    <a:pt x="805" y="133"/>
                  </a:lnTo>
                  <a:lnTo>
                    <a:pt x="812" y="133"/>
                  </a:lnTo>
                  <a:lnTo>
                    <a:pt x="820" y="134"/>
                  </a:lnTo>
                  <a:lnTo>
                    <a:pt x="827" y="136"/>
                  </a:lnTo>
                  <a:lnTo>
                    <a:pt x="834" y="137"/>
                  </a:lnTo>
                  <a:lnTo>
                    <a:pt x="842" y="139"/>
                  </a:lnTo>
                  <a:lnTo>
                    <a:pt x="849" y="140"/>
                  </a:lnTo>
                  <a:lnTo>
                    <a:pt x="856" y="140"/>
                  </a:lnTo>
                  <a:lnTo>
                    <a:pt x="863" y="139"/>
                  </a:lnTo>
                  <a:lnTo>
                    <a:pt x="871" y="137"/>
                  </a:lnTo>
                  <a:lnTo>
                    <a:pt x="878" y="132"/>
                  </a:lnTo>
                  <a:lnTo>
                    <a:pt x="885" y="126"/>
                  </a:lnTo>
                  <a:lnTo>
                    <a:pt x="893" y="119"/>
                  </a:lnTo>
                  <a:lnTo>
                    <a:pt x="900" y="111"/>
                  </a:lnTo>
                  <a:lnTo>
                    <a:pt x="907" y="103"/>
                  </a:lnTo>
                  <a:lnTo>
                    <a:pt x="914" y="95"/>
                  </a:lnTo>
                  <a:lnTo>
                    <a:pt x="922" y="90"/>
                  </a:lnTo>
                  <a:lnTo>
                    <a:pt x="929" y="87"/>
                  </a:lnTo>
                  <a:lnTo>
                    <a:pt x="936" y="88"/>
                  </a:lnTo>
                  <a:lnTo>
                    <a:pt x="944" y="93"/>
                  </a:lnTo>
                  <a:lnTo>
                    <a:pt x="951" y="102"/>
                  </a:lnTo>
                  <a:lnTo>
                    <a:pt x="958" y="116"/>
                  </a:lnTo>
                  <a:lnTo>
                    <a:pt x="965" y="132"/>
                  </a:lnTo>
                  <a:lnTo>
                    <a:pt x="973" y="151"/>
                  </a:lnTo>
                  <a:lnTo>
                    <a:pt x="980" y="171"/>
                  </a:lnTo>
                  <a:lnTo>
                    <a:pt x="987" y="190"/>
                  </a:lnTo>
                  <a:lnTo>
                    <a:pt x="995" y="207"/>
                  </a:lnTo>
                  <a:lnTo>
                    <a:pt x="1002" y="220"/>
                  </a:lnTo>
                  <a:lnTo>
                    <a:pt x="1009" y="227"/>
                  </a:lnTo>
                  <a:lnTo>
                    <a:pt x="1017" y="228"/>
                  </a:lnTo>
                  <a:lnTo>
                    <a:pt x="1024" y="221"/>
                  </a:lnTo>
                  <a:lnTo>
                    <a:pt x="1031" y="208"/>
                  </a:lnTo>
                  <a:lnTo>
                    <a:pt x="1038" y="187"/>
                  </a:lnTo>
                  <a:lnTo>
                    <a:pt x="1046" y="162"/>
                  </a:lnTo>
                  <a:lnTo>
                    <a:pt x="1053" y="132"/>
                  </a:lnTo>
                  <a:lnTo>
                    <a:pt x="1060" y="101"/>
                  </a:lnTo>
                  <a:lnTo>
                    <a:pt x="1068" y="71"/>
                  </a:lnTo>
                  <a:lnTo>
                    <a:pt x="1075" y="43"/>
                  </a:lnTo>
                  <a:lnTo>
                    <a:pt x="1082" y="21"/>
                  </a:lnTo>
                  <a:lnTo>
                    <a:pt x="1089" y="6"/>
                  </a:lnTo>
                  <a:lnTo>
                    <a:pt x="1097" y="0"/>
                  </a:lnTo>
                  <a:lnTo>
                    <a:pt x="1104" y="3"/>
                  </a:lnTo>
                  <a:lnTo>
                    <a:pt x="1111" y="15"/>
                  </a:lnTo>
                  <a:lnTo>
                    <a:pt x="1119" y="36"/>
                  </a:lnTo>
                  <a:lnTo>
                    <a:pt x="1126" y="64"/>
                  </a:lnTo>
                  <a:lnTo>
                    <a:pt x="1133" y="97"/>
                  </a:lnTo>
                  <a:lnTo>
                    <a:pt x="1140" y="132"/>
                  </a:lnTo>
                  <a:lnTo>
                    <a:pt x="1148" y="168"/>
                  </a:lnTo>
                  <a:lnTo>
                    <a:pt x="1155" y="201"/>
                  </a:lnTo>
                  <a:lnTo>
                    <a:pt x="1162" y="228"/>
                  </a:lnTo>
                  <a:lnTo>
                    <a:pt x="1170" y="249"/>
                  </a:lnTo>
                  <a:lnTo>
                    <a:pt x="1177" y="261"/>
                  </a:lnTo>
                  <a:lnTo>
                    <a:pt x="1184" y="264"/>
                  </a:lnTo>
                  <a:lnTo>
                    <a:pt x="1192" y="258"/>
                  </a:lnTo>
                  <a:lnTo>
                    <a:pt x="1199" y="243"/>
                  </a:lnTo>
                  <a:lnTo>
                    <a:pt x="1206" y="221"/>
                  </a:lnTo>
                  <a:lnTo>
                    <a:pt x="1213" y="194"/>
                  </a:lnTo>
                  <a:lnTo>
                    <a:pt x="1221" y="163"/>
                  </a:lnTo>
                  <a:lnTo>
                    <a:pt x="1228" y="132"/>
                  </a:lnTo>
                  <a:lnTo>
                    <a:pt x="1235" y="103"/>
                  </a:lnTo>
                  <a:lnTo>
                    <a:pt x="1243" y="77"/>
                  </a:lnTo>
                  <a:lnTo>
                    <a:pt x="1250" y="57"/>
                  </a:lnTo>
                  <a:lnTo>
                    <a:pt x="1257" y="43"/>
                  </a:lnTo>
                  <a:lnTo>
                    <a:pt x="1264" y="37"/>
                  </a:lnTo>
                  <a:lnTo>
                    <a:pt x="1272" y="37"/>
                  </a:lnTo>
                  <a:lnTo>
                    <a:pt x="1279" y="45"/>
                  </a:lnTo>
                  <a:lnTo>
                    <a:pt x="1286" y="57"/>
                  </a:lnTo>
                  <a:lnTo>
                    <a:pt x="1294" y="74"/>
                  </a:lnTo>
                  <a:lnTo>
                    <a:pt x="1301" y="93"/>
                  </a:lnTo>
                  <a:lnTo>
                    <a:pt x="1308" y="113"/>
                  </a:lnTo>
                  <a:lnTo>
                    <a:pt x="1315" y="132"/>
                  </a:lnTo>
                  <a:lnTo>
                    <a:pt x="1323" y="149"/>
                  </a:lnTo>
                  <a:lnTo>
                    <a:pt x="1330" y="162"/>
                  </a:lnTo>
                  <a:lnTo>
                    <a:pt x="1337" y="171"/>
                  </a:lnTo>
                  <a:lnTo>
                    <a:pt x="1345" y="176"/>
                  </a:lnTo>
                  <a:lnTo>
                    <a:pt x="1352" y="177"/>
                  </a:lnTo>
                  <a:lnTo>
                    <a:pt x="1359" y="175"/>
                  </a:lnTo>
                  <a:lnTo>
                    <a:pt x="1367" y="169"/>
                  </a:lnTo>
                  <a:lnTo>
                    <a:pt x="1374" y="162"/>
                  </a:lnTo>
                  <a:lnTo>
                    <a:pt x="1381" y="154"/>
                  </a:lnTo>
                  <a:lnTo>
                    <a:pt x="1388" y="146"/>
                  </a:lnTo>
                  <a:lnTo>
                    <a:pt x="1396" y="138"/>
                  </a:lnTo>
                  <a:lnTo>
                    <a:pt x="1403" y="132"/>
                  </a:lnTo>
                  <a:lnTo>
                    <a:pt x="1410" y="128"/>
                  </a:lnTo>
                  <a:lnTo>
                    <a:pt x="1418" y="125"/>
                  </a:lnTo>
                  <a:lnTo>
                    <a:pt x="1425" y="124"/>
                  </a:lnTo>
                  <a:lnTo>
                    <a:pt x="1432" y="124"/>
                  </a:lnTo>
                  <a:lnTo>
                    <a:pt x="1439" y="125"/>
                  </a:lnTo>
                  <a:lnTo>
                    <a:pt x="1447" y="127"/>
                  </a:lnTo>
                  <a:lnTo>
                    <a:pt x="1454" y="129"/>
                  </a:lnTo>
                  <a:lnTo>
                    <a:pt x="1461" y="130"/>
                  </a:lnTo>
                  <a:lnTo>
                    <a:pt x="1469" y="131"/>
                  </a:lnTo>
                  <a:lnTo>
                    <a:pt x="1476" y="132"/>
                  </a:lnTo>
                  <a:lnTo>
                    <a:pt x="1483" y="132"/>
                  </a:lnTo>
                  <a:lnTo>
                    <a:pt x="1490" y="132"/>
                  </a:lnTo>
                  <a:lnTo>
                    <a:pt x="2276" y="132"/>
                  </a:lnTo>
                </a:path>
              </a:pathLst>
            </a:custGeom>
            <a:noFill/>
            <a:ln w="2" cap="rnd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30" name="Line 285"/>
            <p:cNvSpPr>
              <a:spLocks noChangeShapeType="1"/>
            </p:cNvSpPr>
            <p:nvPr/>
          </p:nvSpPr>
          <p:spPr bwMode="auto">
            <a:xfrm>
              <a:off x="10500931" y="1266698"/>
              <a:ext cx="181215" cy="0"/>
            </a:xfrm>
            <a:prstGeom prst="line">
              <a:avLst/>
            </a:prstGeom>
            <a:noFill/>
            <a:ln w="6350" cap="flat">
              <a:solidFill>
                <a:srgbClr val="00B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31" name="Line 285"/>
            <p:cNvSpPr>
              <a:spLocks noChangeShapeType="1"/>
            </p:cNvSpPr>
            <p:nvPr/>
          </p:nvSpPr>
          <p:spPr bwMode="auto">
            <a:xfrm>
              <a:off x="9861409" y="1273020"/>
              <a:ext cx="227567" cy="0"/>
            </a:xfrm>
            <a:prstGeom prst="line">
              <a:avLst/>
            </a:prstGeom>
            <a:noFill/>
            <a:ln w="6350" cap="flat">
              <a:solidFill>
                <a:srgbClr val="00B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041042" y="4234867"/>
            <a:ext cx="6193213" cy="130237"/>
            <a:chOff x="4794665" y="1199433"/>
            <a:chExt cx="3283071" cy="65199"/>
          </a:xfrm>
          <a:solidFill>
            <a:schemeClr val="accent2"/>
          </a:solidFill>
        </p:grpSpPr>
        <p:sp>
          <p:nvSpPr>
            <p:cNvPr id="198" name="Rectangle 46"/>
            <p:cNvSpPr>
              <a:spLocks noChangeArrowheads="1"/>
            </p:cNvSpPr>
            <p:nvPr/>
          </p:nvSpPr>
          <p:spPr bwMode="auto">
            <a:xfrm>
              <a:off x="5570740" y="1199433"/>
              <a:ext cx="79921" cy="65199"/>
            </a:xfrm>
            <a:prstGeom prst="rect">
              <a:avLst/>
            </a:prstGeom>
            <a:grpFill/>
            <a:ln w="7938" cap="flat">
              <a:solidFill>
                <a:srgbClr val="27242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Rectangle 47"/>
            <p:cNvSpPr>
              <a:spLocks noChangeArrowheads="1"/>
            </p:cNvSpPr>
            <p:nvPr/>
          </p:nvSpPr>
          <p:spPr bwMode="auto">
            <a:xfrm>
              <a:off x="5785265" y="1199433"/>
              <a:ext cx="77818" cy="65199"/>
            </a:xfrm>
            <a:prstGeom prst="rect">
              <a:avLst/>
            </a:prstGeom>
            <a:grpFill/>
            <a:ln w="7938" cap="flat">
              <a:solidFill>
                <a:srgbClr val="27242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Rectangle 48"/>
            <p:cNvSpPr>
              <a:spLocks noChangeArrowheads="1"/>
            </p:cNvSpPr>
            <p:nvPr/>
          </p:nvSpPr>
          <p:spPr bwMode="auto">
            <a:xfrm>
              <a:off x="6058679" y="1199433"/>
              <a:ext cx="77818" cy="65199"/>
            </a:xfrm>
            <a:prstGeom prst="rect">
              <a:avLst/>
            </a:prstGeom>
            <a:grpFill/>
            <a:ln w="7938" cap="flat">
              <a:solidFill>
                <a:srgbClr val="27242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Rectangle 49"/>
            <p:cNvSpPr>
              <a:spLocks noChangeArrowheads="1"/>
            </p:cNvSpPr>
            <p:nvPr/>
          </p:nvSpPr>
          <p:spPr bwMode="auto">
            <a:xfrm>
              <a:off x="5669590" y="1199433"/>
              <a:ext cx="77818" cy="65199"/>
            </a:xfrm>
            <a:prstGeom prst="rect">
              <a:avLst/>
            </a:prstGeom>
            <a:grpFill/>
            <a:ln w="7938" cap="flat">
              <a:solidFill>
                <a:srgbClr val="27242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Rectangle 50"/>
            <p:cNvSpPr>
              <a:spLocks noChangeArrowheads="1"/>
            </p:cNvSpPr>
            <p:nvPr/>
          </p:nvSpPr>
          <p:spPr bwMode="auto">
            <a:xfrm>
              <a:off x="5076492" y="1199433"/>
              <a:ext cx="77818" cy="65199"/>
            </a:xfrm>
            <a:prstGeom prst="rect">
              <a:avLst/>
            </a:prstGeom>
            <a:grpFill/>
            <a:ln w="7938" cap="flat">
              <a:solidFill>
                <a:srgbClr val="27242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Rectangle 51"/>
            <p:cNvSpPr>
              <a:spLocks noChangeArrowheads="1"/>
            </p:cNvSpPr>
            <p:nvPr/>
          </p:nvSpPr>
          <p:spPr bwMode="auto">
            <a:xfrm>
              <a:off x="4952404" y="1199433"/>
              <a:ext cx="77818" cy="65199"/>
            </a:xfrm>
            <a:prstGeom prst="rect">
              <a:avLst/>
            </a:prstGeom>
            <a:grpFill/>
            <a:ln w="7938" cap="flat">
              <a:solidFill>
                <a:srgbClr val="27242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Rectangle 52"/>
            <p:cNvSpPr>
              <a:spLocks noChangeArrowheads="1"/>
            </p:cNvSpPr>
            <p:nvPr/>
          </p:nvSpPr>
          <p:spPr bwMode="auto">
            <a:xfrm>
              <a:off x="4794665" y="1199433"/>
              <a:ext cx="79921" cy="65199"/>
            </a:xfrm>
            <a:prstGeom prst="rect">
              <a:avLst/>
            </a:prstGeom>
            <a:grpFill/>
            <a:ln w="7938" cap="flat">
              <a:solidFill>
                <a:srgbClr val="27242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Rectangle 53"/>
            <p:cNvSpPr>
              <a:spLocks noChangeArrowheads="1"/>
            </p:cNvSpPr>
            <p:nvPr/>
          </p:nvSpPr>
          <p:spPr bwMode="auto">
            <a:xfrm>
              <a:off x="6277410" y="1199433"/>
              <a:ext cx="77818" cy="65199"/>
            </a:xfrm>
            <a:prstGeom prst="rect">
              <a:avLst/>
            </a:prstGeom>
            <a:grpFill/>
            <a:ln w="7938" cap="flat">
              <a:solidFill>
                <a:srgbClr val="27242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Rectangle 54"/>
            <p:cNvSpPr>
              <a:spLocks noChangeArrowheads="1"/>
            </p:cNvSpPr>
            <p:nvPr/>
          </p:nvSpPr>
          <p:spPr bwMode="auto">
            <a:xfrm>
              <a:off x="6830547" y="1199433"/>
              <a:ext cx="77818" cy="65199"/>
            </a:xfrm>
            <a:prstGeom prst="rect">
              <a:avLst/>
            </a:prstGeom>
            <a:grpFill/>
            <a:ln w="7938" cap="flat">
              <a:solidFill>
                <a:srgbClr val="27242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Rectangle 55"/>
            <p:cNvSpPr>
              <a:spLocks noChangeArrowheads="1"/>
            </p:cNvSpPr>
            <p:nvPr/>
          </p:nvSpPr>
          <p:spPr bwMode="auto">
            <a:xfrm>
              <a:off x="7999918" y="1199433"/>
              <a:ext cx="77818" cy="65199"/>
            </a:xfrm>
            <a:prstGeom prst="rect">
              <a:avLst/>
            </a:prstGeom>
            <a:grpFill/>
            <a:ln w="7938" cap="flat">
              <a:solidFill>
                <a:srgbClr val="27242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Rectangle 56"/>
            <p:cNvSpPr>
              <a:spLocks noChangeArrowheads="1"/>
            </p:cNvSpPr>
            <p:nvPr/>
          </p:nvSpPr>
          <p:spPr bwMode="auto">
            <a:xfrm>
              <a:off x="7762258" y="1199433"/>
              <a:ext cx="77818" cy="65199"/>
            </a:xfrm>
            <a:prstGeom prst="rect">
              <a:avLst/>
            </a:prstGeom>
            <a:grpFill/>
            <a:ln w="7938" cap="flat">
              <a:solidFill>
                <a:srgbClr val="27242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Rectangle 57"/>
            <p:cNvSpPr>
              <a:spLocks noChangeArrowheads="1"/>
            </p:cNvSpPr>
            <p:nvPr/>
          </p:nvSpPr>
          <p:spPr bwMode="auto">
            <a:xfrm>
              <a:off x="7594003" y="1199433"/>
              <a:ext cx="77818" cy="65199"/>
            </a:xfrm>
            <a:prstGeom prst="rect">
              <a:avLst/>
            </a:prstGeom>
            <a:grpFill/>
            <a:ln w="7938" cap="flat">
              <a:solidFill>
                <a:srgbClr val="27242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Rectangle 58"/>
            <p:cNvSpPr>
              <a:spLocks noChangeArrowheads="1"/>
            </p:cNvSpPr>
            <p:nvPr/>
          </p:nvSpPr>
          <p:spPr bwMode="auto">
            <a:xfrm>
              <a:off x="7455193" y="1199433"/>
              <a:ext cx="77818" cy="65199"/>
            </a:xfrm>
            <a:prstGeom prst="rect">
              <a:avLst/>
            </a:prstGeom>
            <a:grpFill/>
            <a:ln w="7938" cap="flat">
              <a:solidFill>
                <a:srgbClr val="27242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Rectangle 59"/>
            <p:cNvSpPr>
              <a:spLocks noChangeArrowheads="1"/>
            </p:cNvSpPr>
            <p:nvPr/>
          </p:nvSpPr>
          <p:spPr bwMode="auto">
            <a:xfrm>
              <a:off x="7303764" y="1199433"/>
              <a:ext cx="77818" cy="65199"/>
            </a:xfrm>
            <a:prstGeom prst="rect">
              <a:avLst/>
            </a:prstGeom>
            <a:grpFill/>
            <a:ln w="7938" cap="flat">
              <a:solidFill>
                <a:srgbClr val="27242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Rectangle 60"/>
            <p:cNvSpPr>
              <a:spLocks noChangeArrowheads="1"/>
            </p:cNvSpPr>
            <p:nvPr/>
          </p:nvSpPr>
          <p:spPr bwMode="auto">
            <a:xfrm>
              <a:off x="7209120" y="1199433"/>
              <a:ext cx="77818" cy="65199"/>
            </a:xfrm>
            <a:prstGeom prst="rect">
              <a:avLst/>
            </a:prstGeom>
            <a:grpFill/>
            <a:ln w="7938" cap="flat">
              <a:solidFill>
                <a:srgbClr val="27242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Rectangle 61"/>
            <p:cNvSpPr>
              <a:spLocks noChangeArrowheads="1"/>
            </p:cNvSpPr>
            <p:nvPr/>
          </p:nvSpPr>
          <p:spPr bwMode="auto">
            <a:xfrm>
              <a:off x="6950429" y="1199433"/>
              <a:ext cx="77818" cy="65199"/>
            </a:xfrm>
            <a:prstGeom prst="rect">
              <a:avLst/>
            </a:prstGeom>
            <a:grpFill/>
            <a:ln w="7938" cap="flat">
              <a:solidFill>
                <a:srgbClr val="27242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Rectangle 62"/>
            <p:cNvSpPr>
              <a:spLocks noChangeArrowheads="1"/>
            </p:cNvSpPr>
            <p:nvPr/>
          </p:nvSpPr>
          <p:spPr bwMode="auto">
            <a:xfrm>
              <a:off x="6393085" y="1199433"/>
              <a:ext cx="77818" cy="65199"/>
            </a:xfrm>
            <a:prstGeom prst="rect">
              <a:avLst/>
            </a:prstGeom>
            <a:grpFill/>
            <a:ln w="7938" cap="flat">
              <a:solidFill>
                <a:srgbClr val="27242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Rectangle 63"/>
            <p:cNvSpPr>
              <a:spLocks noChangeArrowheads="1"/>
            </p:cNvSpPr>
            <p:nvPr/>
          </p:nvSpPr>
          <p:spPr bwMode="auto">
            <a:xfrm>
              <a:off x="6506657" y="1199433"/>
              <a:ext cx="77818" cy="65199"/>
            </a:xfrm>
            <a:prstGeom prst="rect">
              <a:avLst/>
            </a:prstGeom>
            <a:grpFill/>
            <a:ln w="7938" cap="flat">
              <a:solidFill>
                <a:srgbClr val="27242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6" name="TextBox 215"/>
          <p:cNvSpPr txBox="1"/>
          <p:nvPr/>
        </p:nvSpPr>
        <p:spPr>
          <a:xfrm>
            <a:off x="6167262" y="5150179"/>
            <a:ext cx="1252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Less Coherent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Reflectivity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3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824556" y="-348645"/>
            <a:ext cx="7356683" cy="5531771"/>
            <a:chOff x="5242131" y="0"/>
            <a:chExt cx="6648993" cy="4999632"/>
          </a:xfrm>
        </p:grpSpPr>
        <p:pic>
          <p:nvPicPr>
            <p:cNvPr id="916" name="图片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51" r="51250" b="5152"/>
            <a:stretch/>
          </p:blipFill>
          <p:spPr>
            <a:xfrm>
              <a:off x="5439053" y="127817"/>
              <a:ext cx="3052181" cy="331706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1" name="图片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51" r="51250" b="5152"/>
            <a:stretch/>
          </p:blipFill>
          <p:spPr>
            <a:xfrm>
              <a:off x="8399395" y="1682567"/>
              <a:ext cx="3052181" cy="3317065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 4"/>
            <p:cNvSpPr/>
            <p:nvPr/>
          </p:nvSpPr>
          <p:spPr>
            <a:xfrm>
              <a:off x="5242131" y="0"/>
              <a:ext cx="3399890" cy="15567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2" name="Rectangle 1001"/>
            <p:cNvSpPr/>
            <p:nvPr/>
          </p:nvSpPr>
          <p:spPr>
            <a:xfrm>
              <a:off x="8399395" y="3247762"/>
              <a:ext cx="3491729" cy="16328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38" name="Rectangle 187"/>
          <p:cNvSpPr>
            <a:spLocks noChangeArrowheads="1"/>
          </p:cNvSpPr>
          <p:nvPr/>
        </p:nvSpPr>
        <p:spPr bwMode="auto">
          <a:xfrm>
            <a:off x="11414575" y="4344672"/>
            <a:ext cx="4552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CMP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41" name="Rectangle 194"/>
          <p:cNvSpPr>
            <a:spLocks noChangeArrowheads="1"/>
          </p:cNvSpPr>
          <p:nvPr/>
        </p:nvSpPr>
        <p:spPr bwMode="auto">
          <a:xfrm>
            <a:off x="2118728" y="4349235"/>
            <a:ext cx="4552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4000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43" name="Rectangle 195"/>
          <p:cNvSpPr>
            <a:spLocks noChangeArrowheads="1"/>
          </p:cNvSpPr>
          <p:nvPr/>
        </p:nvSpPr>
        <p:spPr bwMode="auto">
          <a:xfrm>
            <a:off x="5663488" y="4349235"/>
            <a:ext cx="4552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6000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44" name="Rectangle 196"/>
          <p:cNvSpPr>
            <a:spLocks noChangeArrowheads="1"/>
          </p:cNvSpPr>
          <p:nvPr/>
        </p:nvSpPr>
        <p:spPr bwMode="auto">
          <a:xfrm>
            <a:off x="3871328" y="4349235"/>
            <a:ext cx="4552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5000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31" name="Rectangle 194"/>
          <p:cNvSpPr>
            <a:spLocks noChangeArrowheads="1"/>
          </p:cNvSpPr>
          <p:nvPr/>
        </p:nvSpPr>
        <p:spPr bwMode="auto">
          <a:xfrm>
            <a:off x="7422474" y="4350822"/>
            <a:ext cx="4552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7000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32" name="Rectangle 195"/>
          <p:cNvSpPr>
            <a:spLocks noChangeArrowheads="1"/>
          </p:cNvSpPr>
          <p:nvPr/>
        </p:nvSpPr>
        <p:spPr bwMode="auto">
          <a:xfrm>
            <a:off x="10889846" y="4350822"/>
            <a:ext cx="4552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9000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33" name="Rectangle 196"/>
          <p:cNvSpPr>
            <a:spLocks noChangeArrowheads="1"/>
          </p:cNvSpPr>
          <p:nvPr/>
        </p:nvSpPr>
        <p:spPr bwMode="auto">
          <a:xfrm>
            <a:off x="9157466" y="4350822"/>
            <a:ext cx="4552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8000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734" name="Straight Connector 733"/>
          <p:cNvCxnSpPr/>
          <p:nvPr/>
        </p:nvCxnSpPr>
        <p:spPr>
          <a:xfrm>
            <a:off x="2052090" y="6582691"/>
            <a:ext cx="8490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5" name="Rectangle 187"/>
          <p:cNvSpPr>
            <a:spLocks noChangeArrowheads="1"/>
          </p:cNvSpPr>
          <p:nvPr/>
        </p:nvSpPr>
        <p:spPr bwMode="auto">
          <a:xfrm>
            <a:off x="2212343" y="6339790"/>
            <a:ext cx="48731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 km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36" name="Rectangle 194"/>
          <p:cNvSpPr>
            <a:spLocks noChangeArrowheads="1"/>
          </p:cNvSpPr>
          <p:nvPr/>
        </p:nvSpPr>
        <p:spPr bwMode="auto">
          <a:xfrm>
            <a:off x="1462780" y="6567155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15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37" name="Rectangle 194"/>
          <p:cNvSpPr>
            <a:spLocks noChangeArrowheads="1"/>
          </p:cNvSpPr>
          <p:nvPr/>
        </p:nvSpPr>
        <p:spPr bwMode="auto">
          <a:xfrm>
            <a:off x="1462780" y="5905823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38" name="Rectangle 194"/>
          <p:cNvSpPr>
            <a:spLocks noChangeArrowheads="1"/>
          </p:cNvSpPr>
          <p:nvPr/>
        </p:nvSpPr>
        <p:spPr bwMode="auto">
          <a:xfrm>
            <a:off x="1566670" y="5235007"/>
            <a:ext cx="1138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39" name="Rectangle 194"/>
          <p:cNvSpPr>
            <a:spLocks noChangeArrowheads="1"/>
          </p:cNvSpPr>
          <p:nvPr/>
        </p:nvSpPr>
        <p:spPr bwMode="auto">
          <a:xfrm>
            <a:off x="1576010" y="4580278"/>
            <a:ext cx="1138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40" name="Rectangle 194"/>
          <p:cNvSpPr>
            <a:spLocks noChangeArrowheads="1"/>
          </p:cNvSpPr>
          <p:nvPr/>
        </p:nvSpPr>
        <p:spPr bwMode="auto">
          <a:xfrm>
            <a:off x="11209974" y="6542011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45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41" name="Rectangle 194"/>
          <p:cNvSpPr>
            <a:spLocks noChangeArrowheads="1"/>
          </p:cNvSpPr>
          <p:nvPr/>
        </p:nvSpPr>
        <p:spPr bwMode="auto">
          <a:xfrm>
            <a:off x="11219314" y="5897045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42" name="Rectangle 194"/>
          <p:cNvSpPr>
            <a:spLocks noChangeArrowheads="1"/>
          </p:cNvSpPr>
          <p:nvPr/>
        </p:nvSpPr>
        <p:spPr bwMode="auto">
          <a:xfrm>
            <a:off x="11194880" y="5233801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15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43" name="Rectangle 194"/>
          <p:cNvSpPr>
            <a:spLocks noChangeArrowheads="1"/>
          </p:cNvSpPr>
          <p:nvPr/>
        </p:nvSpPr>
        <p:spPr bwMode="auto">
          <a:xfrm>
            <a:off x="11204220" y="4567885"/>
            <a:ext cx="1138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44" name="Rectangle 196"/>
          <p:cNvSpPr>
            <a:spLocks noChangeArrowheads="1"/>
          </p:cNvSpPr>
          <p:nvPr/>
        </p:nvSpPr>
        <p:spPr bwMode="auto">
          <a:xfrm rot="16200000">
            <a:off x="504467" y="5546137"/>
            <a:ext cx="160755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Two-way Time (s)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45" name="Rectangle 196"/>
          <p:cNvSpPr>
            <a:spLocks noChangeArrowheads="1"/>
          </p:cNvSpPr>
          <p:nvPr/>
        </p:nvSpPr>
        <p:spPr bwMode="auto">
          <a:xfrm rot="5400000">
            <a:off x="10728466" y="5546138"/>
            <a:ext cx="181819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Approx’ Depth  (km)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746" name="Group 745"/>
          <p:cNvGrpSpPr/>
          <p:nvPr/>
        </p:nvGrpSpPr>
        <p:grpSpPr>
          <a:xfrm>
            <a:off x="1782969" y="4707179"/>
            <a:ext cx="9317037" cy="1724025"/>
            <a:chOff x="1279525" y="1336676"/>
            <a:chExt cx="9317037" cy="1724025"/>
          </a:xfrm>
        </p:grpSpPr>
        <p:sp>
          <p:nvSpPr>
            <p:cNvPr id="747" name="Freeform 55"/>
            <p:cNvSpPr>
              <a:spLocks noEditPoints="1"/>
            </p:cNvSpPr>
            <p:nvPr/>
          </p:nvSpPr>
          <p:spPr bwMode="auto">
            <a:xfrm>
              <a:off x="1290638" y="1336676"/>
              <a:ext cx="2536825" cy="1033463"/>
            </a:xfrm>
            <a:custGeom>
              <a:avLst/>
              <a:gdLst>
                <a:gd name="T0" fmla="*/ 318 w 6485"/>
                <a:gd name="T1" fmla="*/ 64 h 2645"/>
                <a:gd name="T2" fmla="*/ 495 w 6485"/>
                <a:gd name="T3" fmla="*/ 134 h 2645"/>
                <a:gd name="T4" fmla="*/ 750 w 6485"/>
                <a:gd name="T5" fmla="*/ 170 h 2645"/>
                <a:gd name="T6" fmla="*/ 940 w 6485"/>
                <a:gd name="T7" fmla="*/ 168 h 2645"/>
                <a:gd name="T8" fmla="*/ 990 w 6485"/>
                <a:gd name="T9" fmla="*/ 78 h 2645"/>
                <a:gd name="T10" fmla="*/ 474 w 6485"/>
                <a:gd name="T11" fmla="*/ 552 h 2645"/>
                <a:gd name="T12" fmla="*/ 622 w 6485"/>
                <a:gd name="T13" fmla="*/ 389 h 2645"/>
                <a:gd name="T14" fmla="*/ 1167 w 6485"/>
                <a:gd name="T15" fmla="*/ 325 h 2645"/>
                <a:gd name="T16" fmla="*/ 1327 w 6485"/>
                <a:gd name="T17" fmla="*/ 248 h 2645"/>
                <a:gd name="T18" fmla="*/ 1478 w 6485"/>
                <a:gd name="T19" fmla="*/ 212 h 2645"/>
                <a:gd name="T20" fmla="*/ 1570 w 6485"/>
                <a:gd name="T21" fmla="*/ 156 h 2645"/>
                <a:gd name="T22" fmla="*/ 1386 w 6485"/>
                <a:gd name="T23" fmla="*/ 347 h 2645"/>
                <a:gd name="T24" fmla="*/ 1591 w 6485"/>
                <a:gd name="T25" fmla="*/ 248 h 2645"/>
                <a:gd name="T26" fmla="*/ 262 w 6485"/>
                <a:gd name="T27" fmla="*/ 792 h 2645"/>
                <a:gd name="T28" fmla="*/ 573 w 6485"/>
                <a:gd name="T29" fmla="*/ 714 h 2645"/>
                <a:gd name="T30" fmla="*/ 241 w 6485"/>
                <a:gd name="T31" fmla="*/ 1075 h 2645"/>
                <a:gd name="T32" fmla="*/ 502 w 6485"/>
                <a:gd name="T33" fmla="*/ 955 h 2645"/>
                <a:gd name="T34" fmla="*/ 969 w 6485"/>
                <a:gd name="T35" fmla="*/ 622 h 2645"/>
                <a:gd name="T36" fmla="*/ 962 w 6485"/>
                <a:gd name="T37" fmla="*/ 898 h 2645"/>
                <a:gd name="T38" fmla="*/ 1542 w 6485"/>
                <a:gd name="T39" fmla="*/ 573 h 2645"/>
                <a:gd name="T40" fmla="*/ 2037 w 6485"/>
                <a:gd name="T41" fmla="*/ 255 h 2645"/>
                <a:gd name="T42" fmla="*/ 2044 w 6485"/>
                <a:gd name="T43" fmla="*/ 290 h 2645"/>
                <a:gd name="T44" fmla="*/ 2320 w 6485"/>
                <a:gd name="T45" fmla="*/ 156 h 2645"/>
                <a:gd name="T46" fmla="*/ 2291 w 6485"/>
                <a:gd name="T47" fmla="*/ 262 h 2645"/>
                <a:gd name="T48" fmla="*/ 799 w 6485"/>
                <a:gd name="T49" fmla="*/ 1117 h 2645"/>
                <a:gd name="T50" fmla="*/ 1110 w 6485"/>
                <a:gd name="T51" fmla="*/ 1047 h 2645"/>
                <a:gd name="T52" fmla="*/ 1393 w 6485"/>
                <a:gd name="T53" fmla="*/ 1054 h 2645"/>
                <a:gd name="T54" fmla="*/ 1810 w 6485"/>
                <a:gd name="T55" fmla="*/ 1181 h 2645"/>
                <a:gd name="T56" fmla="*/ 2404 w 6485"/>
                <a:gd name="T57" fmla="*/ 1429 h 2645"/>
                <a:gd name="T58" fmla="*/ 3083 w 6485"/>
                <a:gd name="T59" fmla="*/ 1754 h 2645"/>
                <a:gd name="T60" fmla="*/ 3720 w 6485"/>
                <a:gd name="T61" fmla="*/ 2015 h 2645"/>
                <a:gd name="T62" fmla="*/ 4292 w 6485"/>
                <a:gd name="T63" fmla="*/ 2199 h 2645"/>
                <a:gd name="T64" fmla="*/ 5127 w 6485"/>
                <a:gd name="T65" fmla="*/ 2411 h 2645"/>
                <a:gd name="T66" fmla="*/ 5466 w 6485"/>
                <a:gd name="T67" fmla="*/ 2503 h 2645"/>
                <a:gd name="T68" fmla="*/ 5735 w 6485"/>
                <a:gd name="T69" fmla="*/ 2581 h 2645"/>
                <a:gd name="T70" fmla="*/ 4688 w 6485"/>
                <a:gd name="T71" fmla="*/ 2164 h 2645"/>
                <a:gd name="T72" fmla="*/ 5035 w 6485"/>
                <a:gd name="T73" fmla="*/ 2185 h 2645"/>
                <a:gd name="T74" fmla="*/ 5282 w 6485"/>
                <a:gd name="T75" fmla="*/ 2263 h 2645"/>
                <a:gd name="T76" fmla="*/ 5410 w 6485"/>
                <a:gd name="T77" fmla="*/ 2320 h 2645"/>
                <a:gd name="T78" fmla="*/ 5756 w 6485"/>
                <a:gd name="T79" fmla="*/ 2461 h 2645"/>
                <a:gd name="T80" fmla="*/ 6343 w 6485"/>
                <a:gd name="T81" fmla="*/ 2645 h 2645"/>
                <a:gd name="T82" fmla="*/ 6082 w 6485"/>
                <a:gd name="T83" fmla="*/ 2411 h 2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85" h="2645">
                  <a:moveTo>
                    <a:pt x="248" y="0"/>
                  </a:moveTo>
                  <a:lnTo>
                    <a:pt x="283" y="35"/>
                  </a:lnTo>
                  <a:lnTo>
                    <a:pt x="318" y="64"/>
                  </a:lnTo>
                  <a:lnTo>
                    <a:pt x="361" y="85"/>
                  </a:lnTo>
                  <a:lnTo>
                    <a:pt x="431" y="113"/>
                  </a:lnTo>
                  <a:lnTo>
                    <a:pt x="495" y="134"/>
                  </a:lnTo>
                  <a:lnTo>
                    <a:pt x="580" y="149"/>
                  </a:lnTo>
                  <a:lnTo>
                    <a:pt x="672" y="163"/>
                  </a:lnTo>
                  <a:lnTo>
                    <a:pt x="750" y="170"/>
                  </a:lnTo>
                  <a:lnTo>
                    <a:pt x="813" y="177"/>
                  </a:lnTo>
                  <a:lnTo>
                    <a:pt x="912" y="177"/>
                  </a:lnTo>
                  <a:lnTo>
                    <a:pt x="940" y="168"/>
                  </a:lnTo>
                  <a:lnTo>
                    <a:pt x="962" y="149"/>
                  </a:lnTo>
                  <a:lnTo>
                    <a:pt x="976" y="120"/>
                  </a:lnTo>
                  <a:lnTo>
                    <a:pt x="990" y="78"/>
                  </a:lnTo>
                  <a:lnTo>
                    <a:pt x="997" y="35"/>
                  </a:lnTo>
                  <a:lnTo>
                    <a:pt x="997" y="0"/>
                  </a:lnTo>
                  <a:moveTo>
                    <a:pt x="474" y="552"/>
                  </a:moveTo>
                  <a:lnTo>
                    <a:pt x="516" y="509"/>
                  </a:lnTo>
                  <a:lnTo>
                    <a:pt x="566" y="453"/>
                  </a:lnTo>
                  <a:lnTo>
                    <a:pt x="622" y="389"/>
                  </a:lnTo>
                  <a:lnTo>
                    <a:pt x="672" y="325"/>
                  </a:lnTo>
                  <a:lnTo>
                    <a:pt x="693" y="297"/>
                  </a:lnTo>
                  <a:moveTo>
                    <a:pt x="1167" y="325"/>
                  </a:moveTo>
                  <a:lnTo>
                    <a:pt x="1294" y="269"/>
                  </a:lnTo>
                  <a:lnTo>
                    <a:pt x="1330" y="248"/>
                  </a:lnTo>
                  <a:moveTo>
                    <a:pt x="1327" y="248"/>
                  </a:moveTo>
                  <a:lnTo>
                    <a:pt x="1352" y="234"/>
                  </a:lnTo>
                  <a:moveTo>
                    <a:pt x="1429" y="233"/>
                  </a:moveTo>
                  <a:lnTo>
                    <a:pt x="1478" y="212"/>
                  </a:lnTo>
                  <a:lnTo>
                    <a:pt x="1513" y="198"/>
                  </a:lnTo>
                  <a:lnTo>
                    <a:pt x="1542" y="184"/>
                  </a:lnTo>
                  <a:lnTo>
                    <a:pt x="1570" y="156"/>
                  </a:lnTo>
                  <a:moveTo>
                    <a:pt x="1252" y="410"/>
                  </a:moveTo>
                  <a:lnTo>
                    <a:pt x="1308" y="382"/>
                  </a:lnTo>
                  <a:lnTo>
                    <a:pt x="1386" y="347"/>
                  </a:lnTo>
                  <a:lnTo>
                    <a:pt x="1478" y="311"/>
                  </a:lnTo>
                  <a:lnTo>
                    <a:pt x="1556" y="269"/>
                  </a:lnTo>
                  <a:lnTo>
                    <a:pt x="1591" y="248"/>
                  </a:lnTo>
                  <a:moveTo>
                    <a:pt x="0" y="820"/>
                  </a:moveTo>
                  <a:lnTo>
                    <a:pt x="127" y="806"/>
                  </a:lnTo>
                  <a:lnTo>
                    <a:pt x="262" y="792"/>
                  </a:lnTo>
                  <a:lnTo>
                    <a:pt x="382" y="764"/>
                  </a:lnTo>
                  <a:lnTo>
                    <a:pt x="509" y="728"/>
                  </a:lnTo>
                  <a:lnTo>
                    <a:pt x="573" y="714"/>
                  </a:lnTo>
                  <a:lnTo>
                    <a:pt x="736" y="679"/>
                  </a:lnTo>
                  <a:lnTo>
                    <a:pt x="969" y="622"/>
                  </a:lnTo>
                  <a:moveTo>
                    <a:pt x="241" y="1075"/>
                  </a:moveTo>
                  <a:lnTo>
                    <a:pt x="325" y="1040"/>
                  </a:lnTo>
                  <a:lnTo>
                    <a:pt x="396" y="1004"/>
                  </a:lnTo>
                  <a:lnTo>
                    <a:pt x="502" y="955"/>
                  </a:lnTo>
                  <a:lnTo>
                    <a:pt x="615" y="884"/>
                  </a:lnTo>
                  <a:lnTo>
                    <a:pt x="743" y="792"/>
                  </a:lnTo>
                  <a:lnTo>
                    <a:pt x="969" y="622"/>
                  </a:lnTo>
                  <a:moveTo>
                    <a:pt x="538" y="1054"/>
                  </a:moveTo>
                  <a:lnTo>
                    <a:pt x="665" y="1011"/>
                  </a:lnTo>
                  <a:lnTo>
                    <a:pt x="962" y="898"/>
                  </a:lnTo>
                  <a:lnTo>
                    <a:pt x="1139" y="813"/>
                  </a:lnTo>
                  <a:lnTo>
                    <a:pt x="1337" y="700"/>
                  </a:lnTo>
                  <a:lnTo>
                    <a:pt x="1542" y="573"/>
                  </a:lnTo>
                  <a:lnTo>
                    <a:pt x="1768" y="424"/>
                  </a:lnTo>
                  <a:lnTo>
                    <a:pt x="1931" y="318"/>
                  </a:lnTo>
                  <a:lnTo>
                    <a:pt x="2037" y="255"/>
                  </a:lnTo>
                  <a:moveTo>
                    <a:pt x="1952" y="304"/>
                  </a:moveTo>
                  <a:lnTo>
                    <a:pt x="2001" y="304"/>
                  </a:lnTo>
                  <a:lnTo>
                    <a:pt x="2044" y="290"/>
                  </a:lnTo>
                  <a:lnTo>
                    <a:pt x="2129" y="248"/>
                  </a:lnTo>
                  <a:lnTo>
                    <a:pt x="2263" y="177"/>
                  </a:lnTo>
                  <a:lnTo>
                    <a:pt x="2320" y="156"/>
                  </a:lnTo>
                  <a:moveTo>
                    <a:pt x="2164" y="325"/>
                  </a:moveTo>
                  <a:lnTo>
                    <a:pt x="2242" y="290"/>
                  </a:lnTo>
                  <a:lnTo>
                    <a:pt x="2291" y="262"/>
                  </a:lnTo>
                  <a:moveTo>
                    <a:pt x="693" y="1160"/>
                  </a:moveTo>
                  <a:lnTo>
                    <a:pt x="750" y="1139"/>
                  </a:lnTo>
                  <a:lnTo>
                    <a:pt x="799" y="1117"/>
                  </a:lnTo>
                  <a:lnTo>
                    <a:pt x="877" y="1089"/>
                  </a:lnTo>
                  <a:lnTo>
                    <a:pt x="941" y="1075"/>
                  </a:lnTo>
                  <a:lnTo>
                    <a:pt x="1110" y="1047"/>
                  </a:lnTo>
                  <a:lnTo>
                    <a:pt x="1216" y="1040"/>
                  </a:lnTo>
                  <a:lnTo>
                    <a:pt x="1315" y="1040"/>
                  </a:lnTo>
                  <a:lnTo>
                    <a:pt x="1393" y="1054"/>
                  </a:lnTo>
                  <a:lnTo>
                    <a:pt x="1506" y="1075"/>
                  </a:lnTo>
                  <a:lnTo>
                    <a:pt x="1634" y="1110"/>
                  </a:lnTo>
                  <a:lnTo>
                    <a:pt x="1810" y="1181"/>
                  </a:lnTo>
                  <a:lnTo>
                    <a:pt x="1994" y="1252"/>
                  </a:lnTo>
                  <a:lnTo>
                    <a:pt x="2206" y="1337"/>
                  </a:lnTo>
                  <a:lnTo>
                    <a:pt x="2404" y="1429"/>
                  </a:lnTo>
                  <a:lnTo>
                    <a:pt x="2567" y="1499"/>
                  </a:lnTo>
                  <a:lnTo>
                    <a:pt x="2857" y="1648"/>
                  </a:lnTo>
                  <a:lnTo>
                    <a:pt x="3083" y="1754"/>
                  </a:lnTo>
                  <a:lnTo>
                    <a:pt x="3274" y="1839"/>
                  </a:lnTo>
                  <a:lnTo>
                    <a:pt x="3479" y="1916"/>
                  </a:lnTo>
                  <a:lnTo>
                    <a:pt x="3720" y="2015"/>
                  </a:lnTo>
                  <a:lnTo>
                    <a:pt x="3882" y="2072"/>
                  </a:lnTo>
                  <a:lnTo>
                    <a:pt x="4045" y="2121"/>
                  </a:lnTo>
                  <a:lnTo>
                    <a:pt x="4292" y="2199"/>
                  </a:lnTo>
                  <a:lnTo>
                    <a:pt x="4597" y="2305"/>
                  </a:lnTo>
                  <a:lnTo>
                    <a:pt x="4787" y="2355"/>
                  </a:lnTo>
                  <a:lnTo>
                    <a:pt x="5127" y="2411"/>
                  </a:lnTo>
                  <a:moveTo>
                    <a:pt x="5212" y="2433"/>
                  </a:moveTo>
                  <a:lnTo>
                    <a:pt x="5360" y="2468"/>
                  </a:lnTo>
                  <a:lnTo>
                    <a:pt x="5466" y="2503"/>
                  </a:lnTo>
                  <a:moveTo>
                    <a:pt x="5594" y="2546"/>
                  </a:moveTo>
                  <a:lnTo>
                    <a:pt x="5664" y="2560"/>
                  </a:lnTo>
                  <a:lnTo>
                    <a:pt x="5735" y="2581"/>
                  </a:lnTo>
                  <a:moveTo>
                    <a:pt x="4526" y="2171"/>
                  </a:moveTo>
                  <a:lnTo>
                    <a:pt x="4604" y="2171"/>
                  </a:lnTo>
                  <a:lnTo>
                    <a:pt x="4688" y="2164"/>
                  </a:lnTo>
                  <a:lnTo>
                    <a:pt x="4851" y="2164"/>
                  </a:lnTo>
                  <a:moveTo>
                    <a:pt x="4950" y="2178"/>
                  </a:moveTo>
                  <a:lnTo>
                    <a:pt x="5035" y="2185"/>
                  </a:lnTo>
                  <a:lnTo>
                    <a:pt x="5134" y="2213"/>
                  </a:lnTo>
                  <a:moveTo>
                    <a:pt x="5205" y="2235"/>
                  </a:moveTo>
                  <a:lnTo>
                    <a:pt x="5282" y="2263"/>
                  </a:lnTo>
                  <a:lnTo>
                    <a:pt x="5299" y="2273"/>
                  </a:lnTo>
                  <a:moveTo>
                    <a:pt x="5339" y="2284"/>
                  </a:moveTo>
                  <a:lnTo>
                    <a:pt x="5410" y="2320"/>
                  </a:lnTo>
                  <a:moveTo>
                    <a:pt x="5579" y="2383"/>
                  </a:moveTo>
                  <a:lnTo>
                    <a:pt x="5671" y="2418"/>
                  </a:lnTo>
                  <a:lnTo>
                    <a:pt x="5756" y="2461"/>
                  </a:lnTo>
                  <a:moveTo>
                    <a:pt x="6082" y="2567"/>
                  </a:moveTo>
                  <a:lnTo>
                    <a:pt x="6195" y="2602"/>
                  </a:lnTo>
                  <a:lnTo>
                    <a:pt x="6343" y="2645"/>
                  </a:lnTo>
                  <a:moveTo>
                    <a:pt x="5777" y="2305"/>
                  </a:moveTo>
                  <a:lnTo>
                    <a:pt x="5926" y="2355"/>
                  </a:lnTo>
                  <a:lnTo>
                    <a:pt x="6082" y="2411"/>
                  </a:lnTo>
                  <a:lnTo>
                    <a:pt x="6393" y="2496"/>
                  </a:lnTo>
                  <a:lnTo>
                    <a:pt x="6485" y="2517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48" name="Freeform 56"/>
            <p:cNvSpPr>
              <a:spLocks noEditPoints="1"/>
            </p:cNvSpPr>
            <p:nvPr/>
          </p:nvSpPr>
          <p:spPr bwMode="auto">
            <a:xfrm>
              <a:off x="1671638" y="1384301"/>
              <a:ext cx="3014662" cy="996950"/>
            </a:xfrm>
            <a:custGeom>
              <a:avLst/>
              <a:gdLst>
                <a:gd name="T0" fmla="*/ 5848 w 7701"/>
                <a:gd name="T1" fmla="*/ 2482 h 2553"/>
                <a:gd name="T2" fmla="*/ 6265 w 7701"/>
                <a:gd name="T3" fmla="*/ 2553 h 2553"/>
                <a:gd name="T4" fmla="*/ 1959 w 7701"/>
                <a:gd name="T5" fmla="*/ 997 h 2553"/>
                <a:gd name="T6" fmla="*/ 2326 w 7701"/>
                <a:gd name="T7" fmla="*/ 891 h 2553"/>
                <a:gd name="T8" fmla="*/ 2765 w 7701"/>
                <a:gd name="T9" fmla="*/ 863 h 2553"/>
                <a:gd name="T10" fmla="*/ 3401 w 7701"/>
                <a:gd name="T11" fmla="*/ 1004 h 2553"/>
                <a:gd name="T12" fmla="*/ 4285 w 7701"/>
                <a:gd name="T13" fmla="*/ 1443 h 2553"/>
                <a:gd name="T14" fmla="*/ 5197 w 7701"/>
                <a:gd name="T15" fmla="*/ 1938 h 2553"/>
                <a:gd name="T16" fmla="*/ 6180 w 7701"/>
                <a:gd name="T17" fmla="*/ 2284 h 2553"/>
                <a:gd name="T18" fmla="*/ 7298 w 7701"/>
                <a:gd name="T19" fmla="*/ 2504 h 2553"/>
                <a:gd name="T20" fmla="*/ 1520 w 7701"/>
                <a:gd name="T21" fmla="*/ 934 h 2553"/>
                <a:gd name="T22" fmla="*/ 2178 w 7701"/>
                <a:gd name="T23" fmla="*/ 870 h 2553"/>
                <a:gd name="T24" fmla="*/ 3048 w 7701"/>
                <a:gd name="T25" fmla="*/ 750 h 2553"/>
                <a:gd name="T26" fmla="*/ 3840 w 7701"/>
                <a:gd name="T27" fmla="*/ 552 h 2553"/>
                <a:gd name="T28" fmla="*/ 3281 w 7701"/>
                <a:gd name="T29" fmla="*/ 580 h 2553"/>
                <a:gd name="T30" fmla="*/ 4009 w 7701"/>
                <a:gd name="T31" fmla="*/ 276 h 2553"/>
                <a:gd name="T32" fmla="*/ 3741 w 7701"/>
                <a:gd name="T33" fmla="*/ 467 h 2553"/>
                <a:gd name="T34" fmla="*/ 4462 w 7701"/>
                <a:gd name="T35" fmla="*/ 283 h 2553"/>
                <a:gd name="T36" fmla="*/ 4017 w 7701"/>
                <a:gd name="T37" fmla="*/ 502 h 2553"/>
                <a:gd name="T38" fmla="*/ 4759 w 7701"/>
                <a:gd name="T39" fmla="*/ 50 h 2553"/>
                <a:gd name="T40" fmla="*/ 4801 w 7701"/>
                <a:gd name="T41" fmla="*/ 64 h 2553"/>
                <a:gd name="T42" fmla="*/ 4886 w 7701"/>
                <a:gd name="T43" fmla="*/ 71 h 2553"/>
                <a:gd name="T44" fmla="*/ 5127 w 7701"/>
                <a:gd name="T45" fmla="*/ 135 h 2553"/>
                <a:gd name="T46" fmla="*/ 5233 w 7701"/>
                <a:gd name="T47" fmla="*/ 304 h 2553"/>
                <a:gd name="T48" fmla="*/ 3960 w 7701"/>
                <a:gd name="T49" fmla="*/ 821 h 2553"/>
                <a:gd name="T50" fmla="*/ 4455 w 7701"/>
                <a:gd name="T51" fmla="*/ 524 h 2553"/>
                <a:gd name="T52" fmla="*/ 4519 w 7701"/>
                <a:gd name="T53" fmla="*/ 509 h 2553"/>
                <a:gd name="T54" fmla="*/ 4094 w 7701"/>
                <a:gd name="T55" fmla="*/ 799 h 2553"/>
                <a:gd name="T56" fmla="*/ 4766 w 7701"/>
                <a:gd name="T57" fmla="*/ 495 h 2553"/>
                <a:gd name="T58" fmla="*/ 3840 w 7701"/>
                <a:gd name="T59" fmla="*/ 1075 h 2553"/>
                <a:gd name="T60" fmla="*/ 4278 w 7701"/>
                <a:gd name="T61" fmla="*/ 1047 h 2553"/>
                <a:gd name="T62" fmla="*/ 5827 w 7701"/>
                <a:gd name="T63" fmla="*/ 304 h 2553"/>
                <a:gd name="T64" fmla="*/ 6046 w 7701"/>
                <a:gd name="T65" fmla="*/ 198 h 2553"/>
                <a:gd name="T66" fmla="*/ 5883 w 7701"/>
                <a:gd name="T67" fmla="*/ 389 h 2553"/>
                <a:gd name="T68" fmla="*/ 5622 w 7701"/>
                <a:gd name="T69" fmla="*/ 623 h 2553"/>
                <a:gd name="T70" fmla="*/ 325 w 7701"/>
                <a:gd name="T71" fmla="*/ 1019 h 2553"/>
                <a:gd name="T72" fmla="*/ 665 w 7701"/>
                <a:gd name="T73" fmla="*/ 1033 h 2553"/>
                <a:gd name="T74" fmla="*/ 2185 w 7701"/>
                <a:gd name="T75" fmla="*/ 1818 h 2553"/>
                <a:gd name="T76" fmla="*/ 1959 w 7701"/>
                <a:gd name="T77" fmla="*/ 1726 h 2553"/>
                <a:gd name="T78" fmla="*/ 191 w 7701"/>
                <a:gd name="T79" fmla="*/ 1082 h 2553"/>
                <a:gd name="T80" fmla="*/ 530 w 7701"/>
                <a:gd name="T81" fmla="*/ 1111 h 2553"/>
                <a:gd name="T82" fmla="*/ 1011 w 7701"/>
                <a:gd name="T83" fmla="*/ 1294 h 2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701" h="2553">
                  <a:moveTo>
                    <a:pt x="5636" y="2433"/>
                  </a:moveTo>
                  <a:lnTo>
                    <a:pt x="5742" y="2461"/>
                  </a:lnTo>
                  <a:lnTo>
                    <a:pt x="5848" y="2482"/>
                  </a:lnTo>
                  <a:moveTo>
                    <a:pt x="6018" y="2518"/>
                  </a:moveTo>
                  <a:lnTo>
                    <a:pt x="6138" y="2539"/>
                  </a:lnTo>
                  <a:lnTo>
                    <a:pt x="6265" y="2553"/>
                  </a:lnTo>
                  <a:moveTo>
                    <a:pt x="1789" y="1089"/>
                  </a:moveTo>
                  <a:lnTo>
                    <a:pt x="1846" y="1054"/>
                  </a:lnTo>
                  <a:lnTo>
                    <a:pt x="1959" y="997"/>
                  </a:lnTo>
                  <a:lnTo>
                    <a:pt x="2072" y="955"/>
                  </a:lnTo>
                  <a:lnTo>
                    <a:pt x="2199" y="913"/>
                  </a:lnTo>
                  <a:lnTo>
                    <a:pt x="2326" y="891"/>
                  </a:lnTo>
                  <a:lnTo>
                    <a:pt x="2461" y="870"/>
                  </a:lnTo>
                  <a:lnTo>
                    <a:pt x="2602" y="856"/>
                  </a:lnTo>
                  <a:lnTo>
                    <a:pt x="2765" y="863"/>
                  </a:lnTo>
                  <a:lnTo>
                    <a:pt x="2949" y="884"/>
                  </a:lnTo>
                  <a:lnTo>
                    <a:pt x="3203" y="941"/>
                  </a:lnTo>
                  <a:lnTo>
                    <a:pt x="3401" y="1004"/>
                  </a:lnTo>
                  <a:lnTo>
                    <a:pt x="3613" y="1082"/>
                  </a:lnTo>
                  <a:lnTo>
                    <a:pt x="3939" y="1252"/>
                  </a:lnTo>
                  <a:lnTo>
                    <a:pt x="4285" y="1443"/>
                  </a:lnTo>
                  <a:lnTo>
                    <a:pt x="4610" y="1641"/>
                  </a:lnTo>
                  <a:lnTo>
                    <a:pt x="5028" y="1867"/>
                  </a:lnTo>
                  <a:lnTo>
                    <a:pt x="5197" y="1938"/>
                  </a:lnTo>
                  <a:lnTo>
                    <a:pt x="5395" y="2016"/>
                  </a:lnTo>
                  <a:lnTo>
                    <a:pt x="5763" y="2150"/>
                  </a:lnTo>
                  <a:lnTo>
                    <a:pt x="6180" y="2284"/>
                  </a:lnTo>
                  <a:lnTo>
                    <a:pt x="6576" y="2383"/>
                  </a:lnTo>
                  <a:lnTo>
                    <a:pt x="6994" y="2461"/>
                  </a:lnTo>
                  <a:lnTo>
                    <a:pt x="7298" y="2504"/>
                  </a:lnTo>
                  <a:lnTo>
                    <a:pt x="7545" y="2539"/>
                  </a:lnTo>
                  <a:lnTo>
                    <a:pt x="7701" y="2553"/>
                  </a:lnTo>
                  <a:moveTo>
                    <a:pt x="1520" y="934"/>
                  </a:moveTo>
                  <a:lnTo>
                    <a:pt x="1754" y="927"/>
                  </a:lnTo>
                  <a:lnTo>
                    <a:pt x="1966" y="905"/>
                  </a:lnTo>
                  <a:lnTo>
                    <a:pt x="2178" y="870"/>
                  </a:lnTo>
                  <a:lnTo>
                    <a:pt x="2376" y="835"/>
                  </a:lnTo>
                  <a:lnTo>
                    <a:pt x="2694" y="792"/>
                  </a:lnTo>
                  <a:lnTo>
                    <a:pt x="3048" y="750"/>
                  </a:lnTo>
                  <a:lnTo>
                    <a:pt x="3359" y="700"/>
                  </a:lnTo>
                  <a:lnTo>
                    <a:pt x="3599" y="644"/>
                  </a:lnTo>
                  <a:lnTo>
                    <a:pt x="3840" y="552"/>
                  </a:lnTo>
                  <a:lnTo>
                    <a:pt x="4024" y="467"/>
                  </a:lnTo>
                  <a:lnTo>
                    <a:pt x="4179" y="368"/>
                  </a:lnTo>
                  <a:moveTo>
                    <a:pt x="3281" y="580"/>
                  </a:moveTo>
                  <a:lnTo>
                    <a:pt x="3408" y="545"/>
                  </a:lnTo>
                  <a:moveTo>
                    <a:pt x="3903" y="304"/>
                  </a:moveTo>
                  <a:lnTo>
                    <a:pt x="4009" y="276"/>
                  </a:lnTo>
                  <a:moveTo>
                    <a:pt x="4179" y="248"/>
                  </a:moveTo>
                  <a:lnTo>
                    <a:pt x="4313" y="198"/>
                  </a:lnTo>
                  <a:moveTo>
                    <a:pt x="3741" y="467"/>
                  </a:moveTo>
                  <a:lnTo>
                    <a:pt x="3918" y="403"/>
                  </a:lnTo>
                  <a:moveTo>
                    <a:pt x="4271" y="333"/>
                  </a:moveTo>
                  <a:lnTo>
                    <a:pt x="4462" y="283"/>
                  </a:lnTo>
                  <a:moveTo>
                    <a:pt x="4144" y="418"/>
                  </a:moveTo>
                  <a:lnTo>
                    <a:pt x="4321" y="368"/>
                  </a:lnTo>
                  <a:moveTo>
                    <a:pt x="4017" y="502"/>
                  </a:moveTo>
                  <a:lnTo>
                    <a:pt x="4130" y="474"/>
                  </a:lnTo>
                  <a:moveTo>
                    <a:pt x="4639" y="163"/>
                  </a:moveTo>
                  <a:lnTo>
                    <a:pt x="4759" y="50"/>
                  </a:lnTo>
                  <a:moveTo>
                    <a:pt x="4681" y="184"/>
                  </a:moveTo>
                  <a:lnTo>
                    <a:pt x="4745" y="128"/>
                  </a:lnTo>
                  <a:lnTo>
                    <a:pt x="4801" y="64"/>
                  </a:lnTo>
                  <a:moveTo>
                    <a:pt x="4787" y="184"/>
                  </a:moveTo>
                  <a:lnTo>
                    <a:pt x="4851" y="121"/>
                  </a:lnTo>
                  <a:lnTo>
                    <a:pt x="4886" y="71"/>
                  </a:lnTo>
                  <a:moveTo>
                    <a:pt x="4922" y="276"/>
                  </a:moveTo>
                  <a:lnTo>
                    <a:pt x="5021" y="205"/>
                  </a:lnTo>
                  <a:lnTo>
                    <a:pt x="5127" y="135"/>
                  </a:lnTo>
                  <a:moveTo>
                    <a:pt x="5197" y="57"/>
                  </a:moveTo>
                  <a:lnTo>
                    <a:pt x="5275" y="0"/>
                  </a:lnTo>
                  <a:moveTo>
                    <a:pt x="5233" y="304"/>
                  </a:moveTo>
                  <a:lnTo>
                    <a:pt x="5339" y="255"/>
                  </a:lnTo>
                  <a:lnTo>
                    <a:pt x="5410" y="234"/>
                  </a:lnTo>
                  <a:moveTo>
                    <a:pt x="3960" y="821"/>
                  </a:moveTo>
                  <a:lnTo>
                    <a:pt x="4151" y="729"/>
                  </a:lnTo>
                  <a:lnTo>
                    <a:pt x="4292" y="637"/>
                  </a:lnTo>
                  <a:lnTo>
                    <a:pt x="4455" y="524"/>
                  </a:lnTo>
                  <a:lnTo>
                    <a:pt x="4639" y="389"/>
                  </a:lnTo>
                  <a:lnTo>
                    <a:pt x="4724" y="311"/>
                  </a:lnTo>
                  <a:moveTo>
                    <a:pt x="4519" y="509"/>
                  </a:moveTo>
                  <a:lnTo>
                    <a:pt x="4653" y="446"/>
                  </a:lnTo>
                  <a:lnTo>
                    <a:pt x="4787" y="375"/>
                  </a:lnTo>
                  <a:moveTo>
                    <a:pt x="4094" y="799"/>
                  </a:moveTo>
                  <a:lnTo>
                    <a:pt x="4264" y="729"/>
                  </a:lnTo>
                  <a:lnTo>
                    <a:pt x="4469" y="630"/>
                  </a:lnTo>
                  <a:lnTo>
                    <a:pt x="4766" y="495"/>
                  </a:lnTo>
                  <a:lnTo>
                    <a:pt x="4985" y="396"/>
                  </a:lnTo>
                  <a:moveTo>
                    <a:pt x="3642" y="1096"/>
                  </a:moveTo>
                  <a:lnTo>
                    <a:pt x="3840" y="1075"/>
                  </a:lnTo>
                  <a:lnTo>
                    <a:pt x="3967" y="1061"/>
                  </a:lnTo>
                  <a:lnTo>
                    <a:pt x="4123" y="1047"/>
                  </a:lnTo>
                  <a:lnTo>
                    <a:pt x="4278" y="1047"/>
                  </a:lnTo>
                  <a:lnTo>
                    <a:pt x="4370" y="1054"/>
                  </a:lnTo>
                  <a:moveTo>
                    <a:pt x="5975" y="170"/>
                  </a:moveTo>
                  <a:lnTo>
                    <a:pt x="5827" y="304"/>
                  </a:lnTo>
                  <a:lnTo>
                    <a:pt x="5714" y="396"/>
                  </a:lnTo>
                  <a:lnTo>
                    <a:pt x="5657" y="439"/>
                  </a:lnTo>
                  <a:moveTo>
                    <a:pt x="6046" y="198"/>
                  </a:moveTo>
                  <a:lnTo>
                    <a:pt x="5996" y="255"/>
                  </a:lnTo>
                  <a:moveTo>
                    <a:pt x="6011" y="304"/>
                  </a:moveTo>
                  <a:lnTo>
                    <a:pt x="5883" y="389"/>
                  </a:lnTo>
                  <a:moveTo>
                    <a:pt x="5791" y="432"/>
                  </a:moveTo>
                  <a:lnTo>
                    <a:pt x="5593" y="559"/>
                  </a:lnTo>
                  <a:moveTo>
                    <a:pt x="5622" y="623"/>
                  </a:moveTo>
                  <a:lnTo>
                    <a:pt x="5813" y="743"/>
                  </a:lnTo>
                  <a:lnTo>
                    <a:pt x="6180" y="927"/>
                  </a:lnTo>
                  <a:moveTo>
                    <a:pt x="325" y="1019"/>
                  </a:moveTo>
                  <a:lnTo>
                    <a:pt x="509" y="1019"/>
                  </a:lnTo>
                  <a:lnTo>
                    <a:pt x="594" y="1033"/>
                  </a:lnTo>
                  <a:lnTo>
                    <a:pt x="665" y="1033"/>
                  </a:lnTo>
                  <a:moveTo>
                    <a:pt x="2037" y="1761"/>
                  </a:moveTo>
                  <a:lnTo>
                    <a:pt x="2107" y="1782"/>
                  </a:lnTo>
                  <a:lnTo>
                    <a:pt x="2185" y="1818"/>
                  </a:lnTo>
                  <a:moveTo>
                    <a:pt x="1768" y="1648"/>
                  </a:moveTo>
                  <a:lnTo>
                    <a:pt x="1810" y="1669"/>
                  </a:lnTo>
                  <a:lnTo>
                    <a:pt x="1959" y="1726"/>
                  </a:lnTo>
                  <a:moveTo>
                    <a:pt x="0" y="1111"/>
                  </a:moveTo>
                  <a:lnTo>
                    <a:pt x="78" y="1089"/>
                  </a:lnTo>
                  <a:lnTo>
                    <a:pt x="191" y="1082"/>
                  </a:lnTo>
                  <a:lnTo>
                    <a:pt x="297" y="1082"/>
                  </a:lnTo>
                  <a:lnTo>
                    <a:pt x="417" y="1096"/>
                  </a:lnTo>
                  <a:lnTo>
                    <a:pt x="530" y="1111"/>
                  </a:lnTo>
                  <a:lnTo>
                    <a:pt x="651" y="1146"/>
                  </a:lnTo>
                  <a:lnTo>
                    <a:pt x="785" y="1202"/>
                  </a:lnTo>
                  <a:lnTo>
                    <a:pt x="1011" y="1294"/>
                  </a:lnTo>
                  <a:lnTo>
                    <a:pt x="1329" y="1457"/>
                  </a:lnTo>
                  <a:lnTo>
                    <a:pt x="1471" y="1514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49" name="Freeform 57"/>
            <p:cNvSpPr>
              <a:spLocks noEditPoints="1"/>
            </p:cNvSpPr>
            <p:nvPr/>
          </p:nvSpPr>
          <p:spPr bwMode="auto">
            <a:xfrm>
              <a:off x="1279525" y="1751013"/>
              <a:ext cx="3538537" cy="1033463"/>
            </a:xfrm>
            <a:custGeom>
              <a:avLst/>
              <a:gdLst>
                <a:gd name="T0" fmla="*/ 2687 w 9044"/>
                <a:gd name="T1" fmla="*/ 672 h 2644"/>
                <a:gd name="T2" fmla="*/ 2906 w 9044"/>
                <a:gd name="T3" fmla="*/ 898 h 2644"/>
                <a:gd name="T4" fmla="*/ 3125 w 9044"/>
                <a:gd name="T5" fmla="*/ 947 h 2644"/>
                <a:gd name="T6" fmla="*/ 3373 w 9044"/>
                <a:gd name="T7" fmla="*/ 1018 h 2644"/>
                <a:gd name="T8" fmla="*/ 3698 w 9044"/>
                <a:gd name="T9" fmla="*/ 1082 h 2644"/>
                <a:gd name="T10" fmla="*/ 4023 w 9044"/>
                <a:gd name="T11" fmla="*/ 1131 h 2644"/>
                <a:gd name="T12" fmla="*/ 2779 w 9044"/>
                <a:gd name="T13" fmla="*/ 714 h 2644"/>
                <a:gd name="T14" fmla="*/ 4766 w 9044"/>
                <a:gd name="T15" fmla="*/ 1414 h 2644"/>
                <a:gd name="T16" fmla="*/ 4038 w 9044"/>
                <a:gd name="T17" fmla="*/ 1336 h 2644"/>
                <a:gd name="T18" fmla="*/ 4031 w 9044"/>
                <a:gd name="T19" fmla="*/ 1365 h 2644"/>
                <a:gd name="T20" fmla="*/ 4165 w 9044"/>
                <a:gd name="T21" fmla="*/ 1365 h 2644"/>
                <a:gd name="T22" fmla="*/ 4080 w 9044"/>
                <a:gd name="T23" fmla="*/ 1400 h 2644"/>
                <a:gd name="T24" fmla="*/ 4427 w 9044"/>
                <a:gd name="T25" fmla="*/ 1414 h 2644"/>
                <a:gd name="T26" fmla="*/ 3642 w 9044"/>
                <a:gd name="T27" fmla="*/ 1372 h 2644"/>
                <a:gd name="T28" fmla="*/ 4045 w 9044"/>
                <a:gd name="T29" fmla="*/ 1449 h 2644"/>
                <a:gd name="T30" fmla="*/ 4504 w 9044"/>
                <a:gd name="T31" fmla="*/ 1506 h 2644"/>
                <a:gd name="T32" fmla="*/ 56 w 9044"/>
                <a:gd name="T33" fmla="*/ 7 h 2644"/>
                <a:gd name="T34" fmla="*/ 382 w 9044"/>
                <a:gd name="T35" fmla="*/ 49 h 2644"/>
                <a:gd name="T36" fmla="*/ 976 w 9044"/>
                <a:gd name="T37" fmla="*/ 177 h 2644"/>
                <a:gd name="T38" fmla="*/ 1548 w 9044"/>
                <a:gd name="T39" fmla="*/ 389 h 2644"/>
                <a:gd name="T40" fmla="*/ 2093 w 9044"/>
                <a:gd name="T41" fmla="*/ 650 h 2644"/>
                <a:gd name="T42" fmla="*/ 2722 w 9044"/>
                <a:gd name="T43" fmla="*/ 926 h 2644"/>
                <a:gd name="T44" fmla="*/ 3373 w 9044"/>
                <a:gd name="T45" fmla="*/ 1138 h 2644"/>
                <a:gd name="T46" fmla="*/ 4243 w 9044"/>
                <a:gd name="T47" fmla="*/ 1350 h 2644"/>
                <a:gd name="T48" fmla="*/ 5035 w 9044"/>
                <a:gd name="T49" fmla="*/ 1513 h 2644"/>
                <a:gd name="T50" fmla="*/ 5933 w 9044"/>
                <a:gd name="T51" fmla="*/ 1598 h 2644"/>
                <a:gd name="T52" fmla="*/ 6810 w 9044"/>
                <a:gd name="T53" fmla="*/ 1662 h 2644"/>
                <a:gd name="T54" fmla="*/ 6463 w 9044"/>
                <a:gd name="T55" fmla="*/ 1782 h 2644"/>
                <a:gd name="T56" fmla="*/ 6470 w 9044"/>
                <a:gd name="T57" fmla="*/ 2001 h 2644"/>
                <a:gd name="T58" fmla="*/ 5607 w 9044"/>
                <a:gd name="T59" fmla="*/ 1937 h 2644"/>
                <a:gd name="T60" fmla="*/ 4822 w 9044"/>
                <a:gd name="T61" fmla="*/ 1937 h 2644"/>
                <a:gd name="T62" fmla="*/ 4384 w 9044"/>
                <a:gd name="T63" fmla="*/ 1966 h 2644"/>
                <a:gd name="T64" fmla="*/ 4469 w 9044"/>
                <a:gd name="T65" fmla="*/ 2185 h 2644"/>
                <a:gd name="T66" fmla="*/ 5070 w 9044"/>
                <a:gd name="T67" fmla="*/ 2192 h 2644"/>
                <a:gd name="T68" fmla="*/ 5523 w 9044"/>
                <a:gd name="T69" fmla="*/ 2206 h 2644"/>
                <a:gd name="T70" fmla="*/ 7382 w 9044"/>
                <a:gd name="T71" fmla="*/ 2454 h 2644"/>
                <a:gd name="T72" fmla="*/ 6979 w 9044"/>
                <a:gd name="T73" fmla="*/ 2503 h 2644"/>
                <a:gd name="T74" fmla="*/ 7948 w 9044"/>
                <a:gd name="T75" fmla="*/ 2644 h 2644"/>
                <a:gd name="T76" fmla="*/ 7375 w 9044"/>
                <a:gd name="T77" fmla="*/ 1669 h 2644"/>
                <a:gd name="T78" fmla="*/ 8203 w 9044"/>
                <a:gd name="T79" fmla="*/ 1775 h 2644"/>
                <a:gd name="T80" fmla="*/ 7743 w 9044"/>
                <a:gd name="T81" fmla="*/ 1838 h 2644"/>
                <a:gd name="T82" fmla="*/ 7156 w 9044"/>
                <a:gd name="T83" fmla="*/ 1994 h 2644"/>
                <a:gd name="T84" fmla="*/ 8160 w 9044"/>
                <a:gd name="T85" fmla="*/ 2107 h 2644"/>
                <a:gd name="T86" fmla="*/ 9044 w 9044"/>
                <a:gd name="T87" fmla="*/ 2220 h 2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044" h="2644">
                  <a:moveTo>
                    <a:pt x="2546" y="608"/>
                  </a:moveTo>
                  <a:lnTo>
                    <a:pt x="2595" y="629"/>
                  </a:lnTo>
                  <a:lnTo>
                    <a:pt x="2687" y="672"/>
                  </a:lnTo>
                  <a:moveTo>
                    <a:pt x="2751" y="863"/>
                  </a:moveTo>
                  <a:lnTo>
                    <a:pt x="2850" y="884"/>
                  </a:lnTo>
                  <a:lnTo>
                    <a:pt x="2906" y="898"/>
                  </a:lnTo>
                  <a:moveTo>
                    <a:pt x="2984" y="912"/>
                  </a:moveTo>
                  <a:lnTo>
                    <a:pt x="3083" y="940"/>
                  </a:lnTo>
                  <a:lnTo>
                    <a:pt x="3125" y="947"/>
                  </a:lnTo>
                  <a:moveTo>
                    <a:pt x="3224" y="976"/>
                  </a:moveTo>
                  <a:lnTo>
                    <a:pt x="3309" y="997"/>
                  </a:lnTo>
                  <a:lnTo>
                    <a:pt x="3373" y="1018"/>
                  </a:lnTo>
                  <a:moveTo>
                    <a:pt x="3479" y="1039"/>
                  </a:moveTo>
                  <a:lnTo>
                    <a:pt x="3599" y="1068"/>
                  </a:lnTo>
                  <a:moveTo>
                    <a:pt x="3698" y="1082"/>
                  </a:moveTo>
                  <a:lnTo>
                    <a:pt x="3825" y="1103"/>
                  </a:lnTo>
                  <a:moveTo>
                    <a:pt x="3903" y="1110"/>
                  </a:moveTo>
                  <a:lnTo>
                    <a:pt x="4023" y="1131"/>
                  </a:lnTo>
                  <a:moveTo>
                    <a:pt x="4108" y="1138"/>
                  </a:moveTo>
                  <a:lnTo>
                    <a:pt x="4221" y="1159"/>
                  </a:lnTo>
                  <a:moveTo>
                    <a:pt x="2779" y="714"/>
                  </a:moveTo>
                  <a:lnTo>
                    <a:pt x="3041" y="735"/>
                  </a:lnTo>
                  <a:lnTo>
                    <a:pt x="3203" y="735"/>
                  </a:lnTo>
                  <a:moveTo>
                    <a:pt x="4766" y="1414"/>
                  </a:moveTo>
                  <a:lnTo>
                    <a:pt x="4957" y="1414"/>
                  </a:lnTo>
                  <a:lnTo>
                    <a:pt x="5084" y="1421"/>
                  </a:lnTo>
                  <a:moveTo>
                    <a:pt x="4038" y="1336"/>
                  </a:moveTo>
                  <a:lnTo>
                    <a:pt x="4130" y="1336"/>
                  </a:lnTo>
                  <a:moveTo>
                    <a:pt x="3953" y="1365"/>
                  </a:moveTo>
                  <a:lnTo>
                    <a:pt x="4031" y="1365"/>
                  </a:lnTo>
                  <a:moveTo>
                    <a:pt x="4052" y="1365"/>
                  </a:moveTo>
                  <a:lnTo>
                    <a:pt x="4130" y="1365"/>
                  </a:lnTo>
                  <a:moveTo>
                    <a:pt x="4165" y="1365"/>
                  </a:moveTo>
                  <a:lnTo>
                    <a:pt x="4243" y="1365"/>
                  </a:lnTo>
                  <a:moveTo>
                    <a:pt x="3974" y="1393"/>
                  </a:moveTo>
                  <a:lnTo>
                    <a:pt x="4080" y="1400"/>
                  </a:lnTo>
                  <a:lnTo>
                    <a:pt x="4172" y="1400"/>
                  </a:lnTo>
                  <a:moveTo>
                    <a:pt x="4271" y="1414"/>
                  </a:moveTo>
                  <a:lnTo>
                    <a:pt x="4427" y="1414"/>
                  </a:lnTo>
                  <a:moveTo>
                    <a:pt x="4342" y="1442"/>
                  </a:moveTo>
                  <a:lnTo>
                    <a:pt x="4483" y="1442"/>
                  </a:lnTo>
                  <a:moveTo>
                    <a:pt x="3642" y="1372"/>
                  </a:moveTo>
                  <a:lnTo>
                    <a:pt x="3755" y="1400"/>
                  </a:lnTo>
                  <a:lnTo>
                    <a:pt x="3903" y="1421"/>
                  </a:lnTo>
                  <a:lnTo>
                    <a:pt x="4045" y="1449"/>
                  </a:lnTo>
                  <a:lnTo>
                    <a:pt x="4193" y="1471"/>
                  </a:lnTo>
                  <a:lnTo>
                    <a:pt x="4349" y="1485"/>
                  </a:lnTo>
                  <a:lnTo>
                    <a:pt x="4504" y="1506"/>
                  </a:lnTo>
                  <a:lnTo>
                    <a:pt x="4596" y="1506"/>
                  </a:lnTo>
                  <a:moveTo>
                    <a:pt x="0" y="0"/>
                  </a:moveTo>
                  <a:lnTo>
                    <a:pt x="56" y="7"/>
                  </a:lnTo>
                  <a:lnTo>
                    <a:pt x="141" y="14"/>
                  </a:lnTo>
                  <a:lnTo>
                    <a:pt x="233" y="28"/>
                  </a:lnTo>
                  <a:lnTo>
                    <a:pt x="382" y="49"/>
                  </a:lnTo>
                  <a:lnTo>
                    <a:pt x="665" y="106"/>
                  </a:lnTo>
                  <a:lnTo>
                    <a:pt x="792" y="127"/>
                  </a:lnTo>
                  <a:lnTo>
                    <a:pt x="976" y="177"/>
                  </a:lnTo>
                  <a:lnTo>
                    <a:pt x="1174" y="240"/>
                  </a:lnTo>
                  <a:lnTo>
                    <a:pt x="1358" y="311"/>
                  </a:lnTo>
                  <a:lnTo>
                    <a:pt x="1548" y="389"/>
                  </a:lnTo>
                  <a:lnTo>
                    <a:pt x="1690" y="459"/>
                  </a:lnTo>
                  <a:lnTo>
                    <a:pt x="1881" y="558"/>
                  </a:lnTo>
                  <a:lnTo>
                    <a:pt x="2093" y="650"/>
                  </a:lnTo>
                  <a:lnTo>
                    <a:pt x="2333" y="756"/>
                  </a:lnTo>
                  <a:lnTo>
                    <a:pt x="2538" y="848"/>
                  </a:lnTo>
                  <a:lnTo>
                    <a:pt x="2722" y="926"/>
                  </a:lnTo>
                  <a:lnTo>
                    <a:pt x="2906" y="997"/>
                  </a:lnTo>
                  <a:lnTo>
                    <a:pt x="3055" y="1046"/>
                  </a:lnTo>
                  <a:lnTo>
                    <a:pt x="3373" y="1138"/>
                  </a:lnTo>
                  <a:lnTo>
                    <a:pt x="3663" y="1223"/>
                  </a:lnTo>
                  <a:lnTo>
                    <a:pt x="3974" y="1294"/>
                  </a:lnTo>
                  <a:lnTo>
                    <a:pt x="4243" y="1350"/>
                  </a:lnTo>
                  <a:lnTo>
                    <a:pt x="4518" y="1414"/>
                  </a:lnTo>
                  <a:lnTo>
                    <a:pt x="4808" y="1471"/>
                  </a:lnTo>
                  <a:lnTo>
                    <a:pt x="5035" y="1513"/>
                  </a:lnTo>
                  <a:lnTo>
                    <a:pt x="5296" y="1534"/>
                  </a:lnTo>
                  <a:lnTo>
                    <a:pt x="5600" y="1570"/>
                  </a:lnTo>
                  <a:lnTo>
                    <a:pt x="5933" y="1598"/>
                  </a:lnTo>
                  <a:lnTo>
                    <a:pt x="6322" y="1633"/>
                  </a:lnTo>
                  <a:lnTo>
                    <a:pt x="6640" y="1654"/>
                  </a:lnTo>
                  <a:lnTo>
                    <a:pt x="6810" y="1662"/>
                  </a:lnTo>
                  <a:moveTo>
                    <a:pt x="5820" y="1704"/>
                  </a:moveTo>
                  <a:lnTo>
                    <a:pt x="5996" y="1725"/>
                  </a:lnTo>
                  <a:lnTo>
                    <a:pt x="6463" y="1782"/>
                  </a:lnTo>
                  <a:lnTo>
                    <a:pt x="6541" y="1789"/>
                  </a:lnTo>
                  <a:moveTo>
                    <a:pt x="6300" y="2008"/>
                  </a:moveTo>
                  <a:lnTo>
                    <a:pt x="6470" y="2001"/>
                  </a:lnTo>
                  <a:lnTo>
                    <a:pt x="6746" y="2001"/>
                  </a:lnTo>
                  <a:moveTo>
                    <a:pt x="5480" y="1930"/>
                  </a:moveTo>
                  <a:lnTo>
                    <a:pt x="5607" y="1937"/>
                  </a:lnTo>
                  <a:lnTo>
                    <a:pt x="5777" y="1944"/>
                  </a:lnTo>
                  <a:lnTo>
                    <a:pt x="5869" y="1951"/>
                  </a:lnTo>
                  <a:moveTo>
                    <a:pt x="4822" y="1937"/>
                  </a:moveTo>
                  <a:lnTo>
                    <a:pt x="5013" y="1944"/>
                  </a:lnTo>
                  <a:lnTo>
                    <a:pt x="5317" y="1944"/>
                  </a:lnTo>
                  <a:moveTo>
                    <a:pt x="4384" y="1966"/>
                  </a:moveTo>
                  <a:lnTo>
                    <a:pt x="4511" y="1959"/>
                  </a:lnTo>
                  <a:lnTo>
                    <a:pt x="4610" y="1959"/>
                  </a:lnTo>
                  <a:moveTo>
                    <a:pt x="4469" y="2185"/>
                  </a:moveTo>
                  <a:lnTo>
                    <a:pt x="4667" y="2185"/>
                  </a:lnTo>
                  <a:lnTo>
                    <a:pt x="4865" y="2199"/>
                  </a:lnTo>
                  <a:lnTo>
                    <a:pt x="5070" y="2192"/>
                  </a:lnTo>
                  <a:lnTo>
                    <a:pt x="5254" y="2199"/>
                  </a:lnTo>
                  <a:lnTo>
                    <a:pt x="5431" y="2206"/>
                  </a:lnTo>
                  <a:lnTo>
                    <a:pt x="5523" y="2206"/>
                  </a:lnTo>
                  <a:moveTo>
                    <a:pt x="6873" y="2355"/>
                  </a:moveTo>
                  <a:lnTo>
                    <a:pt x="7107" y="2404"/>
                  </a:lnTo>
                  <a:lnTo>
                    <a:pt x="7382" y="2454"/>
                  </a:lnTo>
                  <a:lnTo>
                    <a:pt x="7623" y="2496"/>
                  </a:lnTo>
                  <a:lnTo>
                    <a:pt x="7708" y="2503"/>
                  </a:lnTo>
                  <a:moveTo>
                    <a:pt x="6979" y="2503"/>
                  </a:moveTo>
                  <a:lnTo>
                    <a:pt x="7213" y="2531"/>
                  </a:lnTo>
                  <a:lnTo>
                    <a:pt x="7439" y="2560"/>
                  </a:lnTo>
                  <a:lnTo>
                    <a:pt x="7948" y="2644"/>
                  </a:lnTo>
                  <a:moveTo>
                    <a:pt x="7029" y="1626"/>
                  </a:moveTo>
                  <a:lnTo>
                    <a:pt x="7220" y="1654"/>
                  </a:lnTo>
                  <a:lnTo>
                    <a:pt x="7375" y="1669"/>
                  </a:lnTo>
                  <a:moveTo>
                    <a:pt x="7566" y="1690"/>
                  </a:moveTo>
                  <a:lnTo>
                    <a:pt x="7870" y="1732"/>
                  </a:lnTo>
                  <a:lnTo>
                    <a:pt x="8203" y="1775"/>
                  </a:lnTo>
                  <a:lnTo>
                    <a:pt x="8542" y="1810"/>
                  </a:lnTo>
                  <a:moveTo>
                    <a:pt x="7460" y="1803"/>
                  </a:moveTo>
                  <a:lnTo>
                    <a:pt x="7743" y="1838"/>
                  </a:lnTo>
                  <a:lnTo>
                    <a:pt x="8012" y="1867"/>
                  </a:lnTo>
                  <a:lnTo>
                    <a:pt x="8125" y="1881"/>
                  </a:lnTo>
                  <a:moveTo>
                    <a:pt x="7156" y="1994"/>
                  </a:moveTo>
                  <a:lnTo>
                    <a:pt x="7396" y="2015"/>
                  </a:lnTo>
                  <a:lnTo>
                    <a:pt x="7757" y="2058"/>
                  </a:lnTo>
                  <a:lnTo>
                    <a:pt x="8160" y="2107"/>
                  </a:lnTo>
                  <a:lnTo>
                    <a:pt x="8500" y="2142"/>
                  </a:lnTo>
                  <a:lnTo>
                    <a:pt x="8804" y="2192"/>
                  </a:lnTo>
                  <a:lnTo>
                    <a:pt x="9044" y="2220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0" name="Freeform 58"/>
            <p:cNvSpPr>
              <a:spLocks noEditPoints="1"/>
            </p:cNvSpPr>
            <p:nvPr/>
          </p:nvSpPr>
          <p:spPr bwMode="auto">
            <a:xfrm>
              <a:off x="1279525" y="1776413"/>
              <a:ext cx="2019300" cy="519113"/>
            </a:xfrm>
            <a:custGeom>
              <a:avLst/>
              <a:gdLst>
                <a:gd name="T0" fmla="*/ 2135 w 5162"/>
                <a:gd name="T1" fmla="*/ 29 h 1330"/>
                <a:gd name="T2" fmla="*/ 2418 w 5162"/>
                <a:gd name="T3" fmla="*/ 0 h 1330"/>
                <a:gd name="T4" fmla="*/ 2736 w 5162"/>
                <a:gd name="T5" fmla="*/ 92 h 1330"/>
                <a:gd name="T6" fmla="*/ 3373 w 5162"/>
                <a:gd name="T7" fmla="*/ 425 h 1330"/>
                <a:gd name="T8" fmla="*/ 3875 w 5162"/>
                <a:gd name="T9" fmla="*/ 743 h 1330"/>
                <a:gd name="T10" fmla="*/ 4335 w 5162"/>
                <a:gd name="T11" fmla="*/ 983 h 1330"/>
                <a:gd name="T12" fmla="*/ 4992 w 5162"/>
                <a:gd name="T13" fmla="*/ 1245 h 1330"/>
                <a:gd name="T14" fmla="*/ 2326 w 5162"/>
                <a:gd name="T15" fmla="*/ 64 h 1330"/>
                <a:gd name="T16" fmla="*/ 2439 w 5162"/>
                <a:gd name="T17" fmla="*/ 107 h 1330"/>
                <a:gd name="T18" fmla="*/ 2192 w 5162"/>
                <a:gd name="T19" fmla="*/ 121 h 1330"/>
                <a:gd name="T20" fmla="*/ 2404 w 5162"/>
                <a:gd name="T21" fmla="*/ 128 h 1330"/>
                <a:gd name="T22" fmla="*/ 2786 w 5162"/>
                <a:gd name="T23" fmla="*/ 283 h 1330"/>
                <a:gd name="T24" fmla="*/ 3274 w 5162"/>
                <a:gd name="T25" fmla="*/ 566 h 1330"/>
                <a:gd name="T26" fmla="*/ 3981 w 5162"/>
                <a:gd name="T27" fmla="*/ 870 h 1330"/>
                <a:gd name="T28" fmla="*/ 2538 w 5162"/>
                <a:gd name="T29" fmla="*/ 389 h 1330"/>
                <a:gd name="T30" fmla="*/ 2256 w 5162"/>
                <a:gd name="T31" fmla="*/ 227 h 1330"/>
                <a:gd name="T32" fmla="*/ 198 w 5162"/>
                <a:gd name="T33" fmla="*/ 170 h 1330"/>
                <a:gd name="T34" fmla="*/ 537 w 5162"/>
                <a:gd name="T35" fmla="*/ 177 h 1330"/>
                <a:gd name="T36" fmla="*/ 735 w 5162"/>
                <a:gd name="T37" fmla="*/ 191 h 1330"/>
                <a:gd name="T38" fmla="*/ 947 w 5162"/>
                <a:gd name="T39" fmla="*/ 248 h 1330"/>
                <a:gd name="T40" fmla="*/ 1145 w 5162"/>
                <a:gd name="T41" fmla="*/ 297 h 1330"/>
                <a:gd name="T42" fmla="*/ 1464 w 5162"/>
                <a:gd name="T43" fmla="*/ 389 h 1330"/>
                <a:gd name="T44" fmla="*/ 1315 w 5162"/>
                <a:gd name="T45" fmla="*/ 510 h 1330"/>
                <a:gd name="T46" fmla="*/ 1541 w 5162"/>
                <a:gd name="T47" fmla="*/ 531 h 1330"/>
                <a:gd name="T48" fmla="*/ 1775 w 5162"/>
                <a:gd name="T49" fmla="*/ 559 h 1330"/>
                <a:gd name="T50" fmla="*/ 2001 w 5162"/>
                <a:gd name="T51" fmla="*/ 623 h 1330"/>
                <a:gd name="T52" fmla="*/ 2249 w 5162"/>
                <a:gd name="T53" fmla="*/ 693 h 1330"/>
                <a:gd name="T54" fmla="*/ 1570 w 5162"/>
                <a:gd name="T55" fmla="*/ 729 h 1330"/>
                <a:gd name="T56" fmla="*/ 1895 w 5162"/>
                <a:gd name="T57" fmla="*/ 750 h 1330"/>
                <a:gd name="T58" fmla="*/ 2171 w 5162"/>
                <a:gd name="T59" fmla="*/ 807 h 1330"/>
                <a:gd name="T60" fmla="*/ 2397 w 5162"/>
                <a:gd name="T61" fmla="*/ 884 h 1330"/>
                <a:gd name="T62" fmla="*/ 2645 w 5162"/>
                <a:gd name="T63" fmla="*/ 976 h 1330"/>
                <a:gd name="T64" fmla="*/ 2892 w 5162"/>
                <a:gd name="T65" fmla="*/ 1068 h 1330"/>
                <a:gd name="T66" fmla="*/ 3118 w 5162"/>
                <a:gd name="T67" fmla="*/ 1146 h 1330"/>
                <a:gd name="T68" fmla="*/ 3451 w 5162"/>
                <a:gd name="T69" fmla="*/ 1252 h 1330"/>
                <a:gd name="T70" fmla="*/ 2454 w 5162"/>
                <a:gd name="T71" fmla="*/ 1061 h 1330"/>
                <a:gd name="T72" fmla="*/ 2680 w 5162"/>
                <a:gd name="T73" fmla="*/ 1111 h 1330"/>
                <a:gd name="T74" fmla="*/ 2899 w 5162"/>
                <a:gd name="T75" fmla="*/ 1188 h 1330"/>
                <a:gd name="T76" fmla="*/ 3104 w 5162"/>
                <a:gd name="T77" fmla="*/ 1245 h 1330"/>
                <a:gd name="T78" fmla="*/ 3408 w 5162"/>
                <a:gd name="T79" fmla="*/ 1330 h 1330"/>
                <a:gd name="T80" fmla="*/ 219 w 5162"/>
                <a:gd name="T81" fmla="*/ 312 h 1330"/>
                <a:gd name="T82" fmla="*/ 721 w 5162"/>
                <a:gd name="T83" fmla="*/ 396 h 1330"/>
                <a:gd name="T84" fmla="*/ 1145 w 5162"/>
                <a:gd name="T85" fmla="*/ 538 h 1330"/>
                <a:gd name="T86" fmla="*/ 1817 w 5162"/>
                <a:gd name="T87" fmla="*/ 856 h 1330"/>
                <a:gd name="T88" fmla="*/ 2496 w 5162"/>
                <a:gd name="T89" fmla="*/ 1132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162" h="1330">
                  <a:moveTo>
                    <a:pt x="1959" y="92"/>
                  </a:moveTo>
                  <a:lnTo>
                    <a:pt x="2058" y="57"/>
                  </a:lnTo>
                  <a:lnTo>
                    <a:pt x="2135" y="29"/>
                  </a:lnTo>
                  <a:lnTo>
                    <a:pt x="2234" y="8"/>
                  </a:lnTo>
                  <a:lnTo>
                    <a:pt x="2333" y="0"/>
                  </a:lnTo>
                  <a:lnTo>
                    <a:pt x="2418" y="0"/>
                  </a:lnTo>
                  <a:lnTo>
                    <a:pt x="2517" y="15"/>
                  </a:lnTo>
                  <a:lnTo>
                    <a:pt x="2616" y="43"/>
                  </a:lnTo>
                  <a:lnTo>
                    <a:pt x="2736" y="92"/>
                  </a:lnTo>
                  <a:lnTo>
                    <a:pt x="2927" y="170"/>
                  </a:lnTo>
                  <a:lnTo>
                    <a:pt x="3189" y="305"/>
                  </a:lnTo>
                  <a:lnTo>
                    <a:pt x="3373" y="425"/>
                  </a:lnTo>
                  <a:lnTo>
                    <a:pt x="3536" y="524"/>
                  </a:lnTo>
                  <a:lnTo>
                    <a:pt x="3705" y="644"/>
                  </a:lnTo>
                  <a:lnTo>
                    <a:pt x="3875" y="743"/>
                  </a:lnTo>
                  <a:lnTo>
                    <a:pt x="4002" y="807"/>
                  </a:lnTo>
                  <a:lnTo>
                    <a:pt x="4165" y="899"/>
                  </a:lnTo>
                  <a:lnTo>
                    <a:pt x="4335" y="983"/>
                  </a:lnTo>
                  <a:lnTo>
                    <a:pt x="4547" y="1075"/>
                  </a:lnTo>
                  <a:lnTo>
                    <a:pt x="4766" y="1167"/>
                  </a:lnTo>
                  <a:lnTo>
                    <a:pt x="4992" y="1245"/>
                  </a:lnTo>
                  <a:lnTo>
                    <a:pt x="5162" y="1294"/>
                  </a:lnTo>
                  <a:moveTo>
                    <a:pt x="2213" y="64"/>
                  </a:moveTo>
                  <a:lnTo>
                    <a:pt x="2326" y="64"/>
                  </a:lnTo>
                  <a:lnTo>
                    <a:pt x="2369" y="78"/>
                  </a:lnTo>
                  <a:lnTo>
                    <a:pt x="2404" y="92"/>
                  </a:lnTo>
                  <a:moveTo>
                    <a:pt x="2439" y="107"/>
                  </a:moveTo>
                  <a:lnTo>
                    <a:pt x="2546" y="149"/>
                  </a:lnTo>
                  <a:lnTo>
                    <a:pt x="2666" y="220"/>
                  </a:lnTo>
                  <a:moveTo>
                    <a:pt x="2192" y="121"/>
                  </a:moveTo>
                  <a:lnTo>
                    <a:pt x="2256" y="114"/>
                  </a:lnTo>
                  <a:lnTo>
                    <a:pt x="2326" y="114"/>
                  </a:lnTo>
                  <a:lnTo>
                    <a:pt x="2404" y="128"/>
                  </a:lnTo>
                  <a:lnTo>
                    <a:pt x="2524" y="163"/>
                  </a:lnTo>
                  <a:lnTo>
                    <a:pt x="2666" y="220"/>
                  </a:lnTo>
                  <a:lnTo>
                    <a:pt x="2786" y="283"/>
                  </a:lnTo>
                  <a:lnTo>
                    <a:pt x="2934" y="375"/>
                  </a:lnTo>
                  <a:lnTo>
                    <a:pt x="3125" y="488"/>
                  </a:lnTo>
                  <a:lnTo>
                    <a:pt x="3274" y="566"/>
                  </a:lnTo>
                  <a:lnTo>
                    <a:pt x="3755" y="778"/>
                  </a:lnTo>
                  <a:lnTo>
                    <a:pt x="3917" y="842"/>
                  </a:lnTo>
                  <a:lnTo>
                    <a:pt x="3981" y="870"/>
                  </a:lnTo>
                  <a:moveTo>
                    <a:pt x="2220" y="396"/>
                  </a:moveTo>
                  <a:lnTo>
                    <a:pt x="2390" y="396"/>
                  </a:lnTo>
                  <a:lnTo>
                    <a:pt x="2538" y="389"/>
                  </a:lnTo>
                  <a:lnTo>
                    <a:pt x="2616" y="389"/>
                  </a:lnTo>
                  <a:moveTo>
                    <a:pt x="1845" y="227"/>
                  </a:moveTo>
                  <a:lnTo>
                    <a:pt x="2256" y="227"/>
                  </a:lnTo>
                  <a:moveTo>
                    <a:pt x="14" y="163"/>
                  </a:moveTo>
                  <a:lnTo>
                    <a:pt x="113" y="170"/>
                  </a:lnTo>
                  <a:lnTo>
                    <a:pt x="198" y="170"/>
                  </a:lnTo>
                  <a:moveTo>
                    <a:pt x="261" y="170"/>
                  </a:moveTo>
                  <a:lnTo>
                    <a:pt x="452" y="170"/>
                  </a:lnTo>
                  <a:moveTo>
                    <a:pt x="537" y="177"/>
                  </a:moveTo>
                  <a:lnTo>
                    <a:pt x="615" y="184"/>
                  </a:lnTo>
                  <a:lnTo>
                    <a:pt x="672" y="184"/>
                  </a:lnTo>
                  <a:moveTo>
                    <a:pt x="735" y="191"/>
                  </a:moveTo>
                  <a:lnTo>
                    <a:pt x="834" y="213"/>
                  </a:lnTo>
                  <a:lnTo>
                    <a:pt x="877" y="220"/>
                  </a:lnTo>
                  <a:moveTo>
                    <a:pt x="947" y="248"/>
                  </a:moveTo>
                  <a:lnTo>
                    <a:pt x="1053" y="276"/>
                  </a:lnTo>
                  <a:lnTo>
                    <a:pt x="1080" y="282"/>
                  </a:lnTo>
                  <a:moveTo>
                    <a:pt x="1145" y="297"/>
                  </a:moveTo>
                  <a:lnTo>
                    <a:pt x="1251" y="326"/>
                  </a:lnTo>
                  <a:lnTo>
                    <a:pt x="1358" y="361"/>
                  </a:lnTo>
                  <a:moveTo>
                    <a:pt x="1464" y="389"/>
                  </a:moveTo>
                  <a:lnTo>
                    <a:pt x="1541" y="418"/>
                  </a:lnTo>
                  <a:lnTo>
                    <a:pt x="1711" y="467"/>
                  </a:lnTo>
                  <a:moveTo>
                    <a:pt x="1315" y="510"/>
                  </a:moveTo>
                  <a:lnTo>
                    <a:pt x="1428" y="517"/>
                  </a:lnTo>
                  <a:lnTo>
                    <a:pt x="1492" y="524"/>
                  </a:lnTo>
                  <a:moveTo>
                    <a:pt x="1541" y="531"/>
                  </a:moveTo>
                  <a:lnTo>
                    <a:pt x="1633" y="538"/>
                  </a:lnTo>
                  <a:lnTo>
                    <a:pt x="1711" y="552"/>
                  </a:lnTo>
                  <a:moveTo>
                    <a:pt x="1775" y="559"/>
                  </a:moveTo>
                  <a:lnTo>
                    <a:pt x="1860" y="580"/>
                  </a:lnTo>
                  <a:lnTo>
                    <a:pt x="1930" y="594"/>
                  </a:lnTo>
                  <a:moveTo>
                    <a:pt x="2001" y="623"/>
                  </a:moveTo>
                  <a:lnTo>
                    <a:pt x="2121" y="658"/>
                  </a:lnTo>
                  <a:lnTo>
                    <a:pt x="2185" y="679"/>
                  </a:lnTo>
                  <a:moveTo>
                    <a:pt x="2249" y="693"/>
                  </a:moveTo>
                  <a:lnTo>
                    <a:pt x="2319" y="708"/>
                  </a:lnTo>
                  <a:lnTo>
                    <a:pt x="2390" y="736"/>
                  </a:lnTo>
                  <a:moveTo>
                    <a:pt x="1570" y="729"/>
                  </a:moveTo>
                  <a:lnTo>
                    <a:pt x="1732" y="729"/>
                  </a:lnTo>
                  <a:moveTo>
                    <a:pt x="1817" y="736"/>
                  </a:moveTo>
                  <a:lnTo>
                    <a:pt x="1895" y="750"/>
                  </a:lnTo>
                  <a:lnTo>
                    <a:pt x="1966" y="764"/>
                  </a:lnTo>
                  <a:moveTo>
                    <a:pt x="2058" y="785"/>
                  </a:moveTo>
                  <a:lnTo>
                    <a:pt x="2171" y="807"/>
                  </a:lnTo>
                  <a:lnTo>
                    <a:pt x="2241" y="835"/>
                  </a:lnTo>
                  <a:moveTo>
                    <a:pt x="2305" y="849"/>
                  </a:moveTo>
                  <a:lnTo>
                    <a:pt x="2397" y="884"/>
                  </a:lnTo>
                  <a:lnTo>
                    <a:pt x="2461" y="906"/>
                  </a:lnTo>
                  <a:moveTo>
                    <a:pt x="2510" y="927"/>
                  </a:moveTo>
                  <a:lnTo>
                    <a:pt x="2645" y="976"/>
                  </a:lnTo>
                  <a:lnTo>
                    <a:pt x="2694" y="990"/>
                  </a:lnTo>
                  <a:moveTo>
                    <a:pt x="2758" y="1019"/>
                  </a:moveTo>
                  <a:lnTo>
                    <a:pt x="2892" y="1068"/>
                  </a:lnTo>
                  <a:lnTo>
                    <a:pt x="2949" y="1089"/>
                  </a:lnTo>
                  <a:moveTo>
                    <a:pt x="3041" y="1118"/>
                  </a:moveTo>
                  <a:lnTo>
                    <a:pt x="3118" y="1146"/>
                  </a:lnTo>
                  <a:lnTo>
                    <a:pt x="3239" y="1188"/>
                  </a:lnTo>
                  <a:moveTo>
                    <a:pt x="3323" y="1217"/>
                  </a:moveTo>
                  <a:lnTo>
                    <a:pt x="3451" y="1252"/>
                  </a:lnTo>
                  <a:lnTo>
                    <a:pt x="3514" y="1273"/>
                  </a:lnTo>
                  <a:moveTo>
                    <a:pt x="2376" y="1061"/>
                  </a:moveTo>
                  <a:lnTo>
                    <a:pt x="2454" y="1061"/>
                  </a:lnTo>
                  <a:lnTo>
                    <a:pt x="2538" y="1075"/>
                  </a:lnTo>
                  <a:lnTo>
                    <a:pt x="2609" y="1089"/>
                  </a:lnTo>
                  <a:moveTo>
                    <a:pt x="2680" y="1111"/>
                  </a:moveTo>
                  <a:lnTo>
                    <a:pt x="2751" y="1139"/>
                  </a:lnTo>
                  <a:lnTo>
                    <a:pt x="2814" y="1160"/>
                  </a:lnTo>
                  <a:moveTo>
                    <a:pt x="2899" y="1188"/>
                  </a:moveTo>
                  <a:lnTo>
                    <a:pt x="2970" y="1203"/>
                  </a:lnTo>
                  <a:lnTo>
                    <a:pt x="3019" y="1217"/>
                  </a:lnTo>
                  <a:moveTo>
                    <a:pt x="3104" y="1245"/>
                  </a:moveTo>
                  <a:lnTo>
                    <a:pt x="3210" y="1273"/>
                  </a:lnTo>
                  <a:moveTo>
                    <a:pt x="3302" y="1302"/>
                  </a:moveTo>
                  <a:lnTo>
                    <a:pt x="3408" y="1330"/>
                  </a:lnTo>
                  <a:moveTo>
                    <a:pt x="0" y="276"/>
                  </a:moveTo>
                  <a:lnTo>
                    <a:pt x="85" y="290"/>
                  </a:lnTo>
                  <a:lnTo>
                    <a:pt x="219" y="312"/>
                  </a:lnTo>
                  <a:lnTo>
                    <a:pt x="360" y="333"/>
                  </a:lnTo>
                  <a:lnTo>
                    <a:pt x="551" y="361"/>
                  </a:lnTo>
                  <a:lnTo>
                    <a:pt x="721" y="396"/>
                  </a:lnTo>
                  <a:lnTo>
                    <a:pt x="870" y="439"/>
                  </a:lnTo>
                  <a:lnTo>
                    <a:pt x="990" y="481"/>
                  </a:lnTo>
                  <a:lnTo>
                    <a:pt x="1145" y="538"/>
                  </a:lnTo>
                  <a:lnTo>
                    <a:pt x="1336" y="623"/>
                  </a:lnTo>
                  <a:lnTo>
                    <a:pt x="1570" y="729"/>
                  </a:lnTo>
                  <a:lnTo>
                    <a:pt x="1817" y="856"/>
                  </a:lnTo>
                  <a:lnTo>
                    <a:pt x="2036" y="948"/>
                  </a:lnTo>
                  <a:lnTo>
                    <a:pt x="2277" y="1047"/>
                  </a:lnTo>
                  <a:lnTo>
                    <a:pt x="2496" y="1132"/>
                  </a:lnTo>
                  <a:lnTo>
                    <a:pt x="2765" y="1231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1" name="Freeform 59"/>
            <p:cNvSpPr>
              <a:spLocks noEditPoints="1"/>
            </p:cNvSpPr>
            <p:nvPr/>
          </p:nvSpPr>
          <p:spPr bwMode="auto">
            <a:xfrm>
              <a:off x="1279525" y="1978026"/>
              <a:ext cx="4333875" cy="1027113"/>
            </a:xfrm>
            <a:custGeom>
              <a:avLst/>
              <a:gdLst>
                <a:gd name="T0" fmla="*/ 1237 w 11074"/>
                <a:gd name="T1" fmla="*/ 0 h 2630"/>
                <a:gd name="T2" fmla="*/ 643 w 11074"/>
                <a:gd name="T3" fmla="*/ 85 h 2630"/>
                <a:gd name="T4" fmla="*/ 834 w 11074"/>
                <a:gd name="T5" fmla="*/ 141 h 2630"/>
                <a:gd name="T6" fmla="*/ 1145 w 11074"/>
                <a:gd name="T7" fmla="*/ 254 h 2630"/>
                <a:gd name="T8" fmla="*/ 1400 w 11074"/>
                <a:gd name="T9" fmla="*/ 353 h 2630"/>
                <a:gd name="T10" fmla="*/ 1697 w 11074"/>
                <a:gd name="T11" fmla="*/ 466 h 2630"/>
                <a:gd name="T12" fmla="*/ 1937 w 11074"/>
                <a:gd name="T13" fmla="*/ 544 h 2630"/>
                <a:gd name="T14" fmla="*/ 2220 w 11074"/>
                <a:gd name="T15" fmla="*/ 643 h 2630"/>
                <a:gd name="T16" fmla="*/ 2397 w 11074"/>
                <a:gd name="T17" fmla="*/ 686 h 2630"/>
                <a:gd name="T18" fmla="*/ 2546 w 11074"/>
                <a:gd name="T19" fmla="*/ 728 h 2630"/>
                <a:gd name="T20" fmla="*/ 113 w 11074"/>
                <a:gd name="T21" fmla="*/ 205 h 2630"/>
                <a:gd name="T22" fmla="*/ 785 w 11074"/>
                <a:gd name="T23" fmla="*/ 353 h 2630"/>
                <a:gd name="T24" fmla="*/ 1372 w 11074"/>
                <a:gd name="T25" fmla="*/ 530 h 2630"/>
                <a:gd name="T26" fmla="*/ 1930 w 11074"/>
                <a:gd name="T27" fmla="*/ 693 h 2630"/>
                <a:gd name="T28" fmla="*/ 2765 w 11074"/>
                <a:gd name="T29" fmla="*/ 855 h 2630"/>
                <a:gd name="T30" fmla="*/ 3323 w 11074"/>
                <a:gd name="T31" fmla="*/ 926 h 2630"/>
                <a:gd name="T32" fmla="*/ 4108 w 11074"/>
                <a:gd name="T33" fmla="*/ 1060 h 2630"/>
                <a:gd name="T34" fmla="*/ 4731 w 11074"/>
                <a:gd name="T35" fmla="*/ 1124 h 2630"/>
                <a:gd name="T36" fmla="*/ 5487 w 11074"/>
                <a:gd name="T37" fmla="*/ 1159 h 2630"/>
                <a:gd name="T38" fmla="*/ 848 w 11074"/>
                <a:gd name="T39" fmla="*/ 523 h 2630"/>
                <a:gd name="T40" fmla="*/ 1089 w 11074"/>
                <a:gd name="T41" fmla="*/ 558 h 2630"/>
                <a:gd name="T42" fmla="*/ 1372 w 11074"/>
                <a:gd name="T43" fmla="*/ 601 h 2630"/>
                <a:gd name="T44" fmla="*/ 1577 w 11074"/>
                <a:gd name="T45" fmla="*/ 643 h 2630"/>
                <a:gd name="T46" fmla="*/ 290 w 11074"/>
                <a:gd name="T47" fmla="*/ 459 h 2630"/>
                <a:gd name="T48" fmla="*/ 990 w 11074"/>
                <a:gd name="T49" fmla="*/ 664 h 2630"/>
                <a:gd name="T50" fmla="*/ 1322 w 11074"/>
                <a:gd name="T51" fmla="*/ 756 h 2630"/>
                <a:gd name="T52" fmla="*/ 360 w 11074"/>
                <a:gd name="T53" fmla="*/ 742 h 2630"/>
                <a:gd name="T54" fmla="*/ 1230 w 11074"/>
                <a:gd name="T55" fmla="*/ 763 h 2630"/>
                <a:gd name="T56" fmla="*/ 1711 w 11074"/>
                <a:gd name="T57" fmla="*/ 792 h 2630"/>
                <a:gd name="T58" fmla="*/ 2630 w 11074"/>
                <a:gd name="T59" fmla="*/ 862 h 2630"/>
                <a:gd name="T60" fmla="*/ 2871 w 11074"/>
                <a:gd name="T61" fmla="*/ 961 h 2630"/>
                <a:gd name="T62" fmla="*/ 3663 w 11074"/>
                <a:gd name="T63" fmla="*/ 1053 h 2630"/>
                <a:gd name="T64" fmla="*/ 3734 w 11074"/>
                <a:gd name="T65" fmla="*/ 1181 h 2630"/>
                <a:gd name="T66" fmla="*/ 4667 w 11074"/>
                <a:gd name="T67" fmla="*/ 1216 h 2630"/>
                <a:gd name="T68" fmla="*/ 3726 w 11074"/>
                <a:gd name="T69" fmla="*/ 1598 h 2630"/>
                <a:gd name="T70" fmla="*/ 0 w 11074"/>
                <a:gd name="T71" fmla="*/ 1110 h 2630"/>
                <a:gd name="T72" fmla="*/ 1746 w 11074"/>
                <a:gd name="T73" fmla="*/ 1209 h 2630"/>
                <a:gd name="T74" fmla="*/ 3062 w 11074"/>
                <a:gd name="T75" fmla="*/ 1294 h 2630"/>
                <a:gd name="T76" fmla="*/ 721 w 11074"/>
                <a:gd name="T77" fmla="*/ 1400 h 2630"/>
                <a:gd name="T78" fmla="*/ 1464 w 11074"/>
                <a:gd name="T79" fmla="*/ 1414 h 2630"/>
                <a:gd name="T80" fmla="*/ 2461 w 11074"/>
                <a:gd name="T81" fmla="*/ 1449 h 2630"/>
                <a:gd name="T82" fmla="*/ 997 w 11074"/>
                <a:gd name="T83" fmla="*/ 2022 h 2630"/>
                <a:gd name="T84" fmla="*/ 3154 w 11074"/>
                <a:gd name="T85" fmla="*/ 2100 h 2630"/>
                <a:gd name="T86" fmla="*/ 5438 w 11074"/>
                <a:gd name="T87" fmla="*/ 2163 h 2630"/>
                <a:gd name="T88" fmla="*/ 6909 w 11074"/>
                <a:gd name="T89" fmla="*/ 2262 h 2630"/>
                <a:gd name="T90" fmla="*/ 8514 w 11074"/>
                <a:gd name="T91" fmla="*/ 2404 h 2630"/>
                <a:gd name="T92" fmla="*/ 11074 w 11074"/>
                <a:gd name="T93" fmla="*/ 2630 h 2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074" h="2630">
                  <a:moveTo>
                    <a:pt x="1103" y="7"/>
                  </a:moveTo>
                  <a:lnTo>
                    <a:pt x="1174" y="0"/>
                  </a:lnTo>
                  <a:lnTo>
                    <a:pt x="1237" y="0"/>
                  </a:lnTo>
                  <a:moveTo>
                    <a:pt x="424" y="49"/>
                  </a:moveTo>
                  <a:lnTo>
                    <a:pt x="580" y="77"/>
                  </a:lnTo>
                  <a:moveTo>
                    <a:pt x="643" y="85"/>
                  </a:moveTo>
                  <a:lnTo>
                    <a:pt x="735" y="113"/>
                  </a:lnTo>
                  <a:lnTo>
                    <a:pt x="785" y="127"/>
                  </a:lnTo>
                  <a:moveTo>
                    <a:pt x="834" y="141"/>
                  </a:moveTo>
                  <a:lnTo>
                    <a:pt x="962" y="184"/>
                  </a:lnTo>
                  <a:moveTo>
                    <a:pt x="1018" y="205"/>
                  </a:moveTo>
                  <a:lnTo>
                    <a:pt x="1145" y="254"/>
                  </a:lnTo>
                  <a:moveTo>
                    <a:pt x="1216" y="283"/>
                  </a:moveTo>
                  <a:lnTo>
                    <a:pt x="1329" y="332"/>
                  </a:lnTo>
                  <a:moveTo>
                    <a:pt x="1400" y="353"/>
                  </a:moveTo>
                  <a:lnTo>
                    <a:pt x="1520" y="396"/>
                  </a:lnTo>
                  <a:moveTo>
                    <a:pt x="1570" y="417"/>
                  </a:moveTo>
                  <a:lnTo>
                    <a:pt x="1697" y="466"/>
                  </a:lnTo>
                  <a:moveTo>
                    <a:pt x="1761" y="480"/>
                  </a:moveTo>
                  <a:lnTo>
                    <a:pt x="1888" y="530"/>
                  </a:lnTo>
                  <a:moveTo>
                    <a:pt x="1937" y="544"/>
                  </a:moveTo>
                  <a:lnTo>
                    <a:pt x="2065" y="587"/>
                  </a:lnTo>
                  <a:moveTo>
                    <a:pt x="2121" y="608"/>
                  </a:moveTo>
                  <a:lnTo>
                    <a:pt x="2220" y="643"/>
                  </a:lnTo>
                  <a:lnTo>
                    <a:pt x="2256" y="650"/>
                  </a:lnTo>
                  <a:moveTo>
                    <a:pt x="2319" y="664"/>
                  </a:moveTo>
                  <a:lnTo>
                    <a:pt x="2397" y="686"/>
                  </a:lnTo>
                  <a:lnTo>
                    <a:pt x="2447" y="700"/>
                  </a:lnTo>
                  <a:moveTo>
                    <a:pt x="2489" y="714"/>
                  </a:moveTo>
                  <a:lnTo>
                    <a:pt x="2546" y="728"/>
                  </a:lnTo>
                  <a:lnTo>
                    <a:pt x="2595" y="735"/>
                  </a:lnTo>
                  <a:moveTo>
                    <a:pt x="0" y="198"/>
                  </a:moveTo>
                  <a:lnTo>
                    <a:pt x="113" y="205"/>
                  </a:lnTo>
                  <a:lnTo>
                    <a:pt x="254" y="226"/>
                  </a:lnTo>
                  <a:lnTo>
                    <a:pt x="594" y="297"/>
                  </a:lnTo>
                  <a:lnTo>
                    <a:pt x="785" y="353"/>
                  </a:lnTo>
                  <a:lnTo>
                    <a:pt x="997" y="417"/>
                  </a:lnTo>
                  <a:lnTo>
                    <a:pt x="1209" y="488"/>
                  </a:lnTo>
                  <a:lnTo>
                    <a:pt x="1372" y="530"/>
                  </a:lnTo>
                  <a:lnTo>
                    <a:pt x="1556" y="594"/>
                  </a:lnTo>
                  <a:lnTo>
                    <a:pt x="1739" y="643"/>
                  </a:lnTo>
                  <a:lnTo>
                    <a:pt x="1930" y="693"/>
                  </a:lnTo>
                  <a:lnTo>
                    <a:pt x="2164" y="749"/>
                  </a:lnTo>
                  <a:lnTo>
                    <a:pt x="2447" y="806"/>
                  </a:lnTo>
                  <a:lnTo>
                    <a:pt x="2765" y="855"/>
                  </a:lnTo>
                  <a:lnTo>
                    <a:pt x="2977" y="891"/>
                  </a:lnTo>
                  <a:lnTo>
                    <a:pt x="3175" y="905"/>
                  </a:lnTo>
                  <a:lnTo>
                    <a:pt x="3323" y="926"/>
                  </a:lnTo>
                  <a:lnTo>
                    <a:pt x="3543" y="968"/>
                  </a:lnTo>
                  <a:lnTo>
                    <a:pt x="3811" y="1011"/>
                  </a:lnTo>
                  <a:lnTo>
                    <a:pt x="4108" y="1060"/>
                  </a:lnTo>
                  <a:lnTo>
                    <a:pt x="4363" y="1089"/>
                  </a:lnTo>
                  <a:lnTo>
                    <a:pt x="4554" y="1103"/>
                  </a:lnTo>
                  <a:lnTo>
                    <a:pt x="4731" y="1124"/>
                  </a:lnTo>
                  <a:lnTo>
                    <a:pt x="4936" y="1145"/>
                  </a:lnTo>
                  <a:lnTo>
                    <a:pt x="5197" y="1159"/>
                  </a:lnTo>
                  <a:lnTo>
                    <a:pt x="5487" y="1159"/>
                  </a:lnTo>
                  <a:lnTo>
                    <a:pt x="5685" y="1152"/>
                  </a:lnTo>
                  <a:moveTo>
                    <a:pt x="771" y="509"/>
                  </a:moveTo>
                  <a:lnTo>
                    <a:pt x="848" y="523"/>
                  </a:lnTo>
                  <a:lnTo>
                    <a:pt x="898" y="530"/>
                  </a:lnTo>
                  <a:moveTo>
                    <a:pt x="1018" y="544"/>
                  </a:moveTo>
                  <a:lnTo>
                    <a:pt x="1089" y="558"/>
                  </a:lnTo>
                  <a:lnTo>
                    <a:pt x="1181" y="572"/>
                  </a:lnTo>
                  <a:moveTo>
                    <a:pt x="1294" y="587"/>
                  </a:moveTo>
                  <a:lnTo>
                    <a:pt x="1372" y="601"/>
                  </a:lnTo>
                  <a:lnTo>
                    <a:pt x="1421" y="608"/>
                  </a:lnTo>
                  <a:moveTo>
                    <a:pt x="1499" y="629"/>
                  </a:moveTo>
                  <a:lnTo>
                    <a:pt x="1577" y="643"/>
                  </a:lnTo>
                  <a:lnTo>
                    <a:pt x="1626" y="657"/>
                  </a:lnTo>
                  <a:moveTo>
                    <a:pt x="134" y="417"/>
                  </a:moveTo>
                  <a:lnTo>
                    <a:pt x="290" y="459"/>
                  </a:lnTo>
                  <a:lnTo>
                    <a:pt x="495" y="523"/>
                  </a:lnTo>
                  <a:lnTo>
                    <a:pt x="764" y="601"/>
                  </a:lnTo>
                  <a:lnTo>
                    <a:pt x="990" y="664"/>
                  </a:lnTo>
                  <a:lnTo>
                    <a:pt x="1131" y="700"/>
                  </a:lnTo>
                  <a:lnTo>
                    <a:pt x="1259" y="742"/>
                  </a:lnTo>
                  <a:lnTo>
                    <a:pt x="1322" y="756"/>
                  </a:lnTo>
                  <a:moveTo>
                    <a:pt x="0" y="742"/>
                  </a:moveTo>
                  <a:lnTo>
                    <a:pt x="113" y="735"/>
                  </a:lnTo>
                  <a:lnTo>
                    <a:pt x="360" y="742"/>
                  </a:lnTo>
                  <a:lnTo>
                    <a:pt x="679" y="749"/>
                  </a:lnTo>
                  <a:lnTo>
                    <a:pt x="962" y="756"/>
                  </a:lnTo>
                  <a:lnTo>
                    <a:pt x="1230" y="763"/>
                  </a:lnTo>
                  <a:lnTo>
                    <a:pt x="1322" y="756"/>
                  </a:lnTo>
                  <a:lnTo>
                    <a:pt x="1471" y="763"/>
                  </a:lnTo>
                  <a:lnTo>
                    <a:pt x="1711" y="792"/>
                  </a:lnTo>
                  <a:lnTo>
                    <a:pt x="2008" y="820"/>
                  </a:lnTo>
                  <a:lnTo>
                    <a:pt x="2305" y="841"/>
                  </a:lnTo>
                  <a:lnTo>
                    <a:pt x="2630" y="862"/>
                  </a:lnTo>
                  <a:lnTo>
                    <a:pt x="2892" y="876"/>
                  </a:lnTo>
                  <a:moveTo>
                    <a:pt x="2581" y="912"/>
                  </a:moveTo>
                  <a:lnTo>
                    <a:pt x="2871" y="961"/>
                  </a:lnTo>
                  <a:lnTo>
                    <a:pt x="3182" y="1011"/>
                  </a:lnTo>
                  <a:lnTo>
                    <a:pt x="3458" y="1039"/>
                  </a:lnTo>
                  <a:lnTo>
                    <a:pt x="3663" y="1053"/>
                  </a:lnTo>
                  <a:moveTo>
                    <a:pt x="3076" y="1145"/>
                  </a:moveTo>
                  <a:lnTo>
                    <a:pt x="3394" y="1159"/>
                  </a:lnTo>
                  <a:lnTo>
                    <a:pt x="3734" y="1181"/>
                  </a:lnTo>
                  <a:lnTo>
                    <a:pt x="4038" y="1195"/>
                  </a:lnTo>
                  <a:lnTo>
                    <a:pt x="4412" y="1209"/>
                  </a:lnTo>
                  <a:lnTo>
                    <a:pt x="4667" y="1216"/>
                  </a:lnTo>
                  <a:moveTo>
                    <a:pt x="3062" y="1555"/>
                  </a:moveTo>
                  <a:lnTo>
                    <a:pt x="3401" y="1577"/>
                  </a:lnTo>
                  <a:lnTo>
                    <a:pt x="3726" y="1598"/>
                  </a:lnTo>
                  <a:lnTo>
                    <a:pt x="4009" y="1612"/>
                  </a:lnTo>
                  <a:lnTo>
                    <a:pt x="4200" y="1619"/>
                  </a:lnTo>
                  <a:moveTo>
                    <a:pt x="0" y="1110"/>
                  </a:moveTo>
                  <a:lnTo>
                    <a:pt x="467" y="1131"/>
                  </a:lnTo>
                  <a:lnTo>
                    <a:pt x="1131" y="1181"/>
                  </a:lnTo>
                  <a:lnTo>
                    <a:pt x="1746" y="1209"/>
                  </a:lnTo>
                  <a:lnTo>
                    <a:pt x="2404" y="1251"/>
                  </a:lnTo>
                  <a:lnTo>
                    <a:pt x="2680" y="1280"/>
                  </a:lnTo>
                  <a:lnTo>
                    <a:pt x="3062" y="1294"/>
                  </a:lnTo>
                  <a:moveTo>
                    <a:pt x="0" y="1386"/>
                  </a:moveTo>
                  <a:lnTo>
                    <a:pt x="375" y="1400"/>
                  </a:lnTo>
                  <a:lnTo>
                    <a:pt x="721" y="1400"/>
                  </a:lnTo>
                  <a:lnTo>
                    <a:pt x="933" y="1407"/>
                  </a:lnTo>
                  <a:moveTo>
                    <a:pt x="1124" y="1400"/>
                  </a:moveTo>
                  <a:lnTo>
                    <a:pt x="1464" y="1414"/>
                  </a:lnTo>
                  <a:lnTo>
                    <a:pt x="1845" y="1428"/>
                  </a:lnTo>
                  <a:lnTo>
                    <a:pt x="2114" y="1435"/>
                  </a:lnTo>
                  <a:lnTo>
                    <a:pt x="2461" y="1449"/>
                  </a:lnTo>
                  <a:moveTo>
                    <a:pt x="127" y="1994"/>
                  </a:moveTo>
                  <a:lnTo>
                    <a:pt x="544" y="1994"/>
                  </a:lnTo>
                  <a:lnTo>
                    <a:pt x="997" y="2022"/>
                  </a:lnTo>
                  <a:lnTo>
                    <a:pt x="1647" y="2043"/>
                  </a:lnTo>
                  <a:lnTo>
                    <a:pt x="2496" y="2064"/>
                  </a:lnTo>
                  <a:lnTo>
                    <a:pt x="3154" y="2100"/>
                  </a:lnTo>
                  <a:lnTo>
                    <a:pt x="3726" y="2121"/>
                  </a:lnTo>
                  <a:lnTo>
                    <a:pt x="4575" y="2135"/>
                  </a:lnTo>
                  <a:lnTo>
                    <a:pt x="5438" y="2163"/>
                  </a:lnTo>
                  <a:lnTo>
                    <a:pt x="6110" y="2206"/>
                  </a:lnTo>
                  <a:lnTo>
                    <a:pt x="6711" y="2248"/>
                  </a:lnTo>
                  <a:lnTo>
                    <a:pt x="6909" y="2262"/>
                  </a:lnTo>
                  <a:lnTo>
                    <a:pt x="7368" y="2312"/>
                  </a:lnTo>
                  <a:lnTo>
                    <a:pt x="7884" y="2361"/>
                  </a:lnTo>
                  <a:lnTo>
                    <a:pt x="8514" y="2404"/>
                  </a:lnTo>
                  <a:lnTo>
                    <a:pt x="9355" y="2468"/>
                  </a:lnTo>
                  <a:lnTo>
                    <a:pt x="10133" y="2545"/>
                  </a:lnTo>
                  <a:lnTo>
                    <a:pt x="11074" y="2630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2" name="Freeform 60"/>
            <p:cNvSpPr>
              <a:spLocks noEditPoints="1"/>
            </p:cNvSpPr>
            <p:nvPr/>
          </p:nvSpPr>
          <p:spPr bwMode="auto">
            <a:xfrm>
              <a:off x="2543175" y="1811338"/>
              <a:ext cx="2970212" cy="1089025"/>
            </a:xfrm>
            <a:custGeom>
              <a:avLst/>
              <a:gdLst>
                <a:gd name="T0" fmla="*/ 7588 w 7588"/>
                <a:gd name="T1" fmla="*/ 2786 h 2786"/>
                <a:gd name="T2" fmla="*/ 5919 w 7588"/>
                <a:gd name="T3" fmla="*/ 1620 h 2786"/>
                <a:gd name="T4" fmla="*/ 5170 w 7588"/>
                <a:gd name="T5" fmla="*/ 1238 h 2786"/>
                <a:gd name="T6" fmla="*/ 5643 w 7588"/>
                <a:gd name="T7" fmla="*/ 1266 h 2786"/>
                <a:gd name="T8" fmla="*/ 3777 w 7588"/>
                <a:gd name="T9" fmla="*/ 1061 h 2786"/>
                <a:gd name="T10" fmla="*/ 4540 w 7588"/>
                <a:gd name="T11" fmla="*/ 1238 h 2786"/>
                <a:gd name="T12" fmla="*/ 92 w 7588"/>
                <a:gd name="T13" fmla="*/ 177 h 2786"/>
                <a:gd name="T14" fmla="*/ 460 w 7588"/>
                <a:gd name="T15" fmla="*/ 99 h 2786"/>
                <a:gd name="T16" fmla="*/ 835 w 7588"/>
                <a:gd name="T17" fmla="*/ 114 h 2786"/>
                <a:gd name="T18" fmla="*/ 1676 w 7588"/>
                <a:gd name="T19" fmla="*/ 446 h 2786"/>
                <a:gd name="T20" fmla="*/ 411 w 7588"/>
                <a:gd name="T21" fmla="*/ 297 h 2786"/>
                <a:gd name="T22" fmla="*/ 870 w 7588"/>
                <a:gd name="T23" fmla="*/ 255 h 2786"/>
                <a:gd name="T24" fmla="*/ 1634 w 7588"/>
                <a:gd name="T25" fmla="*/ 425 h 2786"/>
                <a:gd name="T26" fmla="*/ 785 w 7588"/>
                <a:gd name="T27" fmla="*/ 411 h 2786"/>
                <a:gd name="T28" fmla="*/ 1224 w 7588"/>
                <a:gd name="T29" fmla="*/ 474 h 2786"/>
                <a:gd name="T30" fmla="*/ 2207 w 7588"/>
                <a:gd name="T31" fmla="*/ 785 h 2786"/>
                <a:gd name="T32" fmla="*/ 1966 w 7588"/>
                <a:gd name="T33" fmla="*/ 764 h 2786"/>
                <a:gd name="T34" fmla="*/ 743 w 7588"/>
                <a:gd name="T35" fmla="*/ 552 h 2786"/>
                <a:gd name="T36" fmla="*/ 1153 w 7588"/>
                <a:gd name="T37" fmla="*/ 609 h 2786"/>
                <a:gd name="T38" fmla="*/ 863 w 7588"/>
                <a:gd name="T39" fmla="*/ 672 h 2786"/>
                <a:gd name="T40" fmla="*/ 1443 w 7588"/>
                <a:gd name="T41" fmla="*/ 757 h 2786"/>
                <a:gd name="T42" fmla="*/ 1924 w 7588"/>
                <a:gd name="T43" fmla="*/ 849 h 2786"/>
                <a:gd name="T44" fmla="*/ 2391 w 7588"/>
                <a:gd name="T45" fmla="*/ 1026 h 2786"/>
                <a:gd name="T46" fmla="*/ 2603 w 7588"/>
                <a:gd name="T47" fmla="*/ 700 h 2786"/>
                <a:gd name="T48" fmla="*/ 2977 w 7588"/>
                <a:gd name="T49" fmla="*/ 729 h 2786"/>
                <a:gd name="T50" fmla="*/ 2963 w 7588"/>
                <a:gd name="T51" fmla="*/ 764 h 2786"/>
                <a:gd name="T52" fmla="*/ 2525 w 7588"/>
                <a:gd name="T53" fmla="*/ 743 h 2786"/>
                <a:gd name="T54" fmla="*/ 2574 w 7588"/>
                <a:gd name="T55" fmla="*/ 771 h 2786"/>
                <a:gd name="T56" fmla="*/ 3027 w 7588"/>
                <a:gd name="T57" fmla="*/ 976 h 2786"/>
                <a:gd name="T58" fmla="*/ 3055 w 7588"/>
                <a:gd name="T59" fmla="*/ 1012 h 2786"/>
                <a:gd name="T60" fmla="*/ 2999 w 7588"/>
                <a:gd name="T61" fmla="*/ 1054 h 2786"/>
                <a:gd name="T62" fmla="*/ 3253 w 7588"/>
                <a:gd name="T63" fmla="*/ 1054 h 2786"/>
                <a:gd name="T64" fmla="*/ 2016 w 7588"/>
                <a:gd name="T65" fmla="*/ 184 h 2786"/>
                <a:gd name="T66" fmla="*/ 2228 w 7588"/>
                <a:gd name="T67" fmla="*/ 163 h 2786"/>
                <a:gd name="T68" fmla="*/ 2497 w 7588"/>
                <a:gd name="T69" fmla="*/ 184 h 2786"/>
                <a:gd name="T70" fmla="*/ 2603 w 7588"/>
                <a:gd name="T71" fmla="*/ 198 h 2786"/>
                <a:gd name="T72" fmla="*/ 3388 w 7588"/>
                <a:gd name="T73" fmla="*/ 552 h 2786"/>
                <a:gd name="T74" fmla="*/ 4774 w 7588"/>
                <a:gd name="T75" fmla="*/ 1026 h 2786"/>
                <a:gd name="T76" fmla="*/ 2270 w 7588"/>
                <a:gd name="T77" fmla="*/ 347 h 2786"/>
                <a:gd name="T78" fmla="*/ 2504 w 7588"/>
                <a:gd name="T79" fmla="*/ 354 h 2786"/>
                <a:gd name="T80" fmla="*/ 2723 w 7588"/>
                <a:gd name="T81" fmla="*/ 389 h 2786"/>
                <a:gd name="T82" fmla="*/ 2511 w 7588"/>
                <a:gd name="T83" fmla="*/ 580 h 2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588" h="2786">
                  <a:moveTo>
                    <a:pt x="6732" y="2687"/>
                  </a:moveTo>
                  <a:lnTo>
                    <a:pt x="7093" y="2730"/>
                  </a:lnTo>
                  <a:lnTo>
                    <a:pt x="7588" y="2786"/>
                  </a:lnTo>
                  <a:moveTo>
                    <a:pt x="5120" y="1528"/>
                  </a:moveTo>
                  <a:lnTo>
                    <a:pt x="5509" y="1584"/>
                  </a:lnTo>
                  <a:lnTo>
                    <a:pt x="5919" y="1620"/>
                  </a:lnTo>
                  <a:lnTo>
                    <a:pt x="6322" y="1648"/>
                  </a:lnTo>
                  <a:lnTo>
                    <a:pt x="6810" y="1683"/>
                  </a:lnTo>
                  <a:moveTo>
                    <a:pt x="5170" y="1238"/>
                  </a:moveTo>
                  <a:lnTo>
                    <a:pt x="5297" y="1238"/>
                  </a:lnTo>
                  <a:lnTo>
                    <a:pt x="5389" y="1231"/>
                  </a:lnTo>
                  <a:moveTo>
                    <a:pt x="5643" y="1266"/>
                  </a:moveTo>
                  <a:lnTo>
                    <a:pt x="5834" y="1273"/>
                  </a:lnTo>
                  <a:lnTo>
                    <a:pt x="5926" y="1280"/>
                  </a:lnTo>
                  <a:moveTo>
                    <a:pt x="3777" y="1061"/>
                  </a:moveTo>
                  <a:lnTo>
                    <a:pt x="3975" y="1118"/>
                  </a:lnTo>
                  <a:lnTo>
                    <a:pt x="4229" y="1174"/>
                  </a:lnTo>
                  <a:lnTo>
                    <a:pt x="4540" y="1238"/>
                  </a:lnTo>
                  <a:lnTo>
                    <a:pt x="4816" y="1280"/>
                  </a:lnTo>
                  <a:moveTo>
                    <a:pt x="0" y="205"/>
                  </a:moveTo>
                  <a:lnTo>
                    <a:pt x="92" y="177"/>
                  </a:lnTo>
                  <a:lnTo>
                    <a:pt x="220" y="135"/>
                  </a:lnTo>
                  <a:lnTo>
                    <a:pt x="326" y="114"/>
                  </a:lnTo>
                  <a:lnTo>
                    <a:pt x="460" y="99"/>
                  </a:lnTo>
                  <a:lnTo>
                    <a:pt x="559" y="85"/>
                  </a:lnTo>
                  <a:lnTo>
                    <a:pt x="693" y="85"/>
                  </a:lnTo>
                  <a:lnTo>
                    <a:pt x="835" y="114"/>
                  </a:lnTo>
                  <a:lnTo>
                    <a:pt x="1040" y="191"/>
                  </a:lnTo>
                  <a:lnTo>
                    <a:pt x="1372" y="312"/>
                  </a:lnTo>
                  <a:lnTo>
                    <a:pt x="1676" y="446"/>
                  </a:lnTo>
                  <a:lnTo>
                    <a:pt x="1952" y="573"/>
                  </a:lnTo>
                  <a:moveTo>
                    <a:pt x="305" y="340"/>
                  </a:moveTo>
                  <a:lnTo>
                    <a:pt x="411" y="297"/>
                  </a:lnTo>
                  <a:lnTo>
                    <a:pt x="545" y="262"/>
                  </a:lnTo>
                  <a:lnTo>
                    <a:pt x="701" y="255"/>
                  </a:lnTo>
                  <a:lnTo>
                    <a:pt x="870" y="255"/>
                  </a:lnTo>
                  <a:lnTo>
                    <a:pt x="1047" y="276"/>
                  </a:lnTo>
                  <a:lnTo>
                    <a:pt x="1302" y="333"/>
                  </a:lnTo>
                  <a:lnTo>
                    <a:pt x="1634" y="425"/>
                  </a:lnTo>
                  <a:moveTo>
                    <a:pt x="616" y="432"/>
                  </a:moveTo>
                  <a:lnTo>
                    <a:pt x="701" y="418"/>
                  </a:lnTo>
                  <a:lnTo>
                    <a:pt x="785" y="411"/>
                  </a:lnTo>
                  <a:lnTo>
                    <a:pt x="913" y="411"/>
                  </a:lnTo>
                  <a:lnTo>
                    <a:pt x="1040" y="432"/>
                  </a:lnTo>
                  <a:lnTo>
                    <a:pt x="1224" y="474"/>
                  </a:lnTo>
                  <a:lnTo>
                    <a:pt x="1429" y="538"/>
                  </a:lnTo>
                  <a:lnTo>
                    <a:pt x="1952" y="693"/>
                  </a:lnTo>
                  <a:lnTo>
                    <a:pt x="2207" y="785"/>
                  </a:lnTo>
                  <a:moveTo>
                    <a:pt x="1804" y="764"/>
                  </a:moveTo>
                  <a:lnTo>
                    <a:pt x="1903" y="764"/>
                  </a:lnTo>
                  <a:moveTo>
                    <a:pt x="1966" y="764"/>
                  </a:moveTo>
                  <a:lnTo>
                    <a:pt x="2058" y="764"/>
                  </a:lnTo>
                  <a:moveTo>
                    <a:pt x="658" y="559"/>
                  </a:moveTo>
                  <a:lnTo>
                    <a:pt x="743" y="552"/>
                  </a:lnTo>
                  <a:lnTo>
                    <a:pt x="821" y="552"/>
                  </a:lnTo>
                  <a:lnTo>
                    <a:pt x="948" y="566"/>
                  </a:lnTo>
                  <a:lnTo>
                    <a:pt x="1153" y="609"/>
                  </a:lnTo>
                  <a:lnTo>
                    <a:pt x="1450" y="693"/>
                  </a:lnTo>
                  <a:lnTo>
                    <a:pt x="1797" y="814"/>
                  </a:lnTo>
                  <a:moveTo>
                    <a:pt x="863" y="672"/>
                  </a:moveTo>
                  <a:lnTo>
                    <a:pt x="1033" y="693"/>
                  </a:lnTo>
                  <a:lnTo>
                    <a:pt x="1259" y="729"/>
                  </a:lnTo>
                  <a:lnTo>
                    <a:pt x="1443" y="757"/>
                  </a:lnTo>
                  <a:lnTo>
                    <a:pt x="1648" y="785"/>
                  </a:lnTo>
                  <a:lnTo>
                    <a:pt x="1797" y="814"/>
                  </a:lnTo>
                  <a:moveTo>
                    <a:pt x="1924" y="849"/>
                  </a:moveTo>
                  <a:lnTo>
                    <a:pt x="2086" y="920"/>
                  </a:lnTo>
                  <a:moveTo>
                    <a:pt x="2207" y="955"/>
                  </a:moveTo>
                  <a:lnTo>
                    <a:pt x="2391" y="1026"/>
                  </a:lnTo>
                  <a:moveTo>
                    <a:pt x="2468" y="708"/>
                  </a:moveTo>
                  <a:lnTo>
                    <a:pt x="2567" y="708"/>
                  </a:lnTo>
                  <a:moveTo>
                    <a:pt x="2603" y="700"/>
                  </a:moveTo>
                  <a:lnTo>
                    <a:pt x="2744" y="693"/>
                  </a:lnTo>
                  <a:moveTo>
                    <a:pt x="2893" y="722"/>
                  </a:moveTo>
                  <a:lnTo>
                    <a:pt x="2977" y="729"/>
                  </a:lnTo>
                  <a:lnTo>
                    <a:pt x="3041" y="729"/>
                  </a:lnTo>
                  <a:moveTo>
                    <a:pt x="2843" y="764"/>
                  </a:moveTo>
                  <a:lnTo>
                    <a:pt x="2963" y="764"/>
                  </a:lnTo>
                  <a:lnTo>
                    <a:pt x="3027" y="771"/>
                  </a:lnTo>
                  <a:moveTo>
                    <a:pt x="2391" y="736"/>
                  </a:moveTo>
                  <a:lnTo>
                    <a:pt x="2525" y="743"/>
                  </a:lnTo>
                  <a:moveTo>
                    <a:pt x="2398" y="771"/>
                  </a:moveTo>
                  <a:lnTo>
                    <a:pt x="2546" y="771"/>
                  </a:lnTo>
                  <a:moveTo>
                    <a:pt x="2574" y="771"/>
                  </a:moveTo>
                  <a:lnTo>
                    <a:pt x="2772" y="771"/>
                  </a:lnTo>
                  <a:moveTo>
                    <a:pt x="2893" y="983"/>
                  </a:moveTo>
                  <a:lnTo>
                    <a:pt x="3027" y="976"/>
                  </a:lnTo>
                  <a:moveTo>
                    <a:pt x="2787" y="1019"/>
                  </a:moveTo>
                  <a:lnTo>
                    <a:pt x="2921" y="1012"/>
                  </a:lnTo>
                  <a:moveTo>
                    <a:pt x="3055" y="1012"/>
                  </a:moveTo>
                  <a:lnTo>
                    <a:pt x="3175" y="1012"/>
                  </a:lnTo>
                  <a:moveTo>
                    <a:pt x="2850" y="1061"/>
                  </a:moveTo>
                  <a:lnTo>
                    <a:pt x="2999" y="1054"/>
                  </a:lnTo>
                  <a:lnTo>
                    <a:pt x="3105" y="1054"/>
                  </a:lnTo>
                  <a:moveTo>
                    <a:pt x="3147" y="1054"/>
                  </a:moveTo>
                  <a:lnTo>
                    <a:pt x="3253" y="1054"/>
                  </a:lnTo>
                  <a:moveTo>
                    <a:pt x="1860" y="198"/>
                  </a:moveTo>
                  <a:lnTo>
                    <a:pt x="1966" y="184"/>
                  </a:lnTo>
                  <a:lnTo>
                    <a:pt x="2016" y="184"/>
                  </a:lnTo>
                  <a:moveTo>
                    <a:pt x="2086" y="170"/>
                  </a:moveTo>
                  <a:lnTo>
                    <a:pt x="2171" y="163"/>
                  </a:lnTo>
                  <a:lnTo>
                    <a:pt x="2228" y="163"/>
                  </a:lnTo>
                  <a:moveTo>
                    <a:pt x="2306" y="156"/>
                  </a:moveTo>
                  <a:lnTo>
                    <a:pt x="2419" y="170"/>
                  </a:lnTo>
                  <a:lnTo>
                    <a:pt x="2497" y="184"/>
                  </a:lnTo>
                  <a:moveTo>
                    <a:pt x="2277" y="0"/>
                  </a:moveTo>
                  <a:lnTo>
                    <a:pt x="2447" y="99"/>
                  </a:lnTo>
                  <a:lnTo>
                    <a:pt x="2603" y="198"/>
                  </a:lnTo>
                  <a:lnTo>
                    <a:pt x="2815" y="304"/>
                  </a:lnTo>
                  <a:lnTo>
                    <a:pt x="3105" y="439"/>
                  </a:lnTo>
                  <a:lnTo>
                    <a:pt x="3388" y="552"/>
                  </a:lnTo>
                  <a:lnTo>
                    <a:pt x="3734" y="672"/>
                  </a:lnTo>
                  <a:lnTo>
                    <a:pt x="4180" y="835"/>
                  </a:lnTo>
                  <a:lnTo>
                    <a:pt x="4774" y="1026"/>
                  </a:lnTo>
                  <a:moveTo>
                    <a:pt x="2122" y="354"/>
                  </a:moveTo>
                  <a:lnTo>
                    <a:pt x="2207" y="347"/>
                  </a:lnTo>
                  <a:lnTo>
                    <a:pt x="2270" y="347"/>
                  </a:lnTo>
                  <a:moveTo>
                    <a:pt x="2362" y="347"/>
                  </a:moveTo>
                  <a:lnTo>
                    <a:pt x="2447" y="354"/>
                  </a:lnTo>
                  <a:lnTo>
                    <a:pt x="2504" y="354"/>
                  </a:lnTo>
                  <a:moveTo>
                    <a:pt x="2589" y="368"/>
                  </a:moveTo>
                  <a:lnTo>
                    <a:pt x="2680" y="382"/>
                  </a:lnTo>
                  <a:lnTo>
                    <a:pt x="2723" y="389"/>
                  </a:lnTo>
                  <a:moveTo>
                    <a:pt x="2787" y="396"/>
                  </a:moveTo>
                  <a:lnTo>
                    <a:pt x="2935" y="425"/>
                  </a:lnTo>
                  <a:moveTo>
                    <a:pt x="2511" y="580"/>
                  </a:moveTo>
                  <a:lnTo>
                    <a:pt x="2589" y="573"/>
                  </a:lnTo>
                  <a:lnTo>
                    <a:pt x="2680" y="573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3" name="Freeform 61"/>
            <p:cNvSpPr>
              <a:spLocks noEditPoints="1"/>
            </p:cNvSpPr>
            <p:nvPr/>
          </p:nvSpPr>
          <p:spPr bwMode="auto">
            <a:xfrm>
              <a:off x="3451225" y="1671638"/>
              <a:ext cx="1287462" cy="560388"/>
            </a:xfrm>
            <a:custGeom>
              <a:avLst/>
              <a:gdLst>
                <a:gd name="T0" fmla="*/ 516 w 3288"/>
                <a:gd name="T1" fmla="*/ 947 h 1435"/>
                <a:gd name="T2" fmla="*/ 679 w 3288"/>
                <a:gd name="T3" fmla="*/ 997 h 1435"/>
                <a:gd name="T4" fmla="*/ 799 w 3288"/>
                <a:gd name="T5" fmla="*/ 1032 h 1435"/>
                <a:gd name="T6" fmla="*/ 969 w 3288"/>
                <a:gd name="T7" fmla="*/ 1089 h 1435"/>
                <a:gd name="T8" fmla="*/ 1053 w 3288"/>
                <a:gd name="T9" fmla="*/ 1117 h 1435"/>
                <a:gd name="T10" fmla="*/ 1202 w 3288"/>
                <a:gd name="T11" fmla="*/ 1167 h 1435"/>
                <a:gd name="T12" fmla="*/ 1386 w 3288"/>
                <a:gd name="T13" fmla="*/ 1237 h 1435"/>
                <a:gd name="T14" fmla="*/ 1541 w 3288"/>
                <a:gd name="T15" fmla="*/ 1287 h 1435"/>
                <a:gd name="T16" fmla="*/ 1704 w 3288"/>
                <a:gd name="T17" fmla="*/ 1350 h 1435"/>
                <a:gd name="T18" fmla="*/ 1888 w 3288"/>
                <a:gd name="T19" fmla="*/ 1407 h 1435"/>
                <a:gd name="T20" fmla="*/ 573 w 3288"/>
                <a:gd name="T21" fmla="*/ 0 h 1435"/>
                <a:gd name="T22" fmla="*/ 834 w 3288"/>
                <a:gd name="T23" fmla="*/ 134 h 1435"/>
                <a:gd name="T24" fmla="*/ 1287 w 3288"/>
                <a:gd name="T25" fmla="*/ 396 h 1435"/>
                <a:gd name="T26" fmla="*/ 1952 w 3288"/>
                <a:gd name="T27" fmla="*/ 721 h 1435"/>
                <a:gd name="T28" fmla="*/ 2531 w 3288"/>
                <a:gd name="T29" fmla="*/ 1018 h 1435"/>
                <a:gd name="T30" fmla="*/ 2758 w 3288"/>
                <a:gd name="T31" fmla="*/ 1131 h 1435"/>
                <a:gd name="T32" fmla="*/ 2984 w 3288"/>
                <a:gd name="T33" fmla="*/ 1237 h 1435"/>
                <a:gd name="T34" fmla="*/ 3196 w 3288"/>
                <a:gd name="T35" fmla="*/ 1329 h 1435"/>
                <a:gd name="T36" fmla="*/ 0 w 3288"/>
                <a:gd name="T37" fmla="*/ 353 h 1435"/>
                <a:gd name="T38" fmla="*/ 262 w 3288"/>
                <a:gd name="T39" fmla="*/ 276 h 1435"/>
                <a:gd name="T40" fmla="*/ 566 w 3288"/>
                <a:gd name="T41" fmla="*/ 212 h 1435"/>
                <a:gd name="T42" fmla="*/ 848 w 3288"/>
                <a:gd name="T43" fmla="*/ 162 h 1435"/>
                <a:gd name="T44" fmla="*/ 827 w 3288"/>
                <a:gd name="T45" fmla="*/ 474 h 1435"/>
                <a:gd name="T46" fmla="*/ 1075 w 3288"/>
                <a:gd name="T47" fmla="*/ 417 h 1435"/>
                <a:gd name="T48" fmla="*/ 240 w 3288"/>
                <a:gd name="T49" fmla="*/ 495 h 1435"/>
                <a:gd name="T50" fmla="*/ 573 w 3288"/>
                <a:gd name="T51" fmla="*/ 375 h 1435"/>
                <a:gd name="T52" fmla="*/ 1053 w 3288"/>
                <a:gd name="T53" fmla="*/ 261 h 1435"/>
                <a:gd name="T54" fmla="*/ 707 w 3288"/>
                <a:gd name="T55" fmla="*/ 650 h 1435"/>
                <a:gd name="T56" fmla="*/ 1004 w 3288"/>
                <a:gd name="T57" fmla="*/ 594 h 1435"/>
                <a:gd name="T58" fmla="*/ 1322 w 3288"/>
                <a:gd name="T59" fmla="*/ 573 h 1435"/>
                <a:gd name="T60" fmla="*/ 1640 w 3288"/>
                <a:gd name="T61" fmla="*/ 622 h 1435"/>
                <a:gd name="T62" fmla="*/ 1541 w 3288"/>
                <a:gd name="T63" fmla="*/ 756 h 1435"/>
                <a:gd name="T64" fmla="*/ 1697 w 3288"/>
                <a:gd name="T65" fmla="*/ 771 h 1435"/>
                <a:gd name="T66" fmla="*/ 1831 w 3288"/>
                <a:gd name="T67" fmla="*/ 785 h 1435"/>
                <a:gd name="T68" fmla="*/ 1930 w 3288"/>
                <a:gd name="T69" fmla="*/ 799 h 1435"/>
                <a:gd name="T70" fmla="*/ 2086 w 3288"/>
                <a:gd name="T71" fmla="*/ 820 h 1435"/>
                <a:gd name="T72" fmla="*/ 983 w 3288"/>
                <a:gd name="T73" fmla="*/ 792 h 1435"/>
                <a:gd name="T74" fmla="*/ 1237 w 3288"/>
                <a:gd name="T75" fmla="*/ 763 h 1435"/>
                <a:gd name="T76" fmla="*/ 1478 w 3288"/>
                <a:gd name="T77" fmla="*/ 799 h 1435"/>
                <a:gd name="T78" fmla="*/ 1838 w 3288"/>
                <a:gd name="T79" fmla="*/ 898 h 1435"/>
                <a:gd name="T80" fmla="*/ 2468 w 3288"/>
                <a:gd name="T81" fmla="*/ 1152 h 1435"/>
                <a:gd name="T82" fmla="*/ 2927 w 3288"/>
                <a:gd name="T83" fmla="*/ 1329 h 1435"/>
                <a:gd name="T84" fmla="*/ 1952 w 3288"/>
                <a:gd name="T85" fmla="*/ 990 h 1435"/>
                <a:gd name="T86" fmla="*/ 2397 w 3288"/>
                <a:gd name="T87" fmla="*/ 1068 h 1435"/>
                <a:gd name="T88" fmla="*/ 2637 w 3288"/>
                <a:gd name="T89" fmla="*/ 1138 h 1435"/>
                <a:gd name="T90" fmla="*/ 1902 w 3288"/>
                <a:gd name="T91" fmla="*/ 1188 h 1435"/>
                <a:gd name="T92" fmla="*/ 2043 w 3288"/>
                <a:gd name="T93" fmla="*/ 1174 h 1435"/>
                <a:gd name="T94" fmla="*/ 2256 w 3288"/>
                <a:gd name="T95" fmla="*/ 1195 h 1435"/>
                <a:gd name="T96" fmla="*/ 2694 w 3288"/>
                <a:gd name="T97" fmla="*/ 1343 h 1435"/>
                <a:gd name="T98" fmla="*/ 2369 w 3288"/>
                <a:gd name="T99" fmla="*/ 700 h 1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288" h="1435">
                  <a:moveTo>
                    <a:pt x="431" y="933"/>
                  </a:moveTo>
                  <a:lnTo>
                    <a:pt x="516" y="947"/>
                  </a:lnTo>
                  <a:lnTo>
                    <a:pt x="594" y="969"/>
                  </a:lnTo>
                  <a:moveTo>
                    <a:pt x="679" y="997"/>
                  </a:moveTo>
                  <a:lnTo>
                    <a:pt x="771" y="1018"/>
                  </a:lnTo>
                  <a:lnTo>
                    <a:pt x="799" y="1032"/>
                  </a:lnTo>
                  <a:moveTo>
                    <a:pt x="863" y="1046"/>
                  </a:moveTo>
                  <a:lnTo>
                    <a:pt x="969" y="1089"/>
                  </a:lnTo>
                  <a:lnTo>
                    <a:pt x="991" y="1096"/>
                  </a:lnTo>
                  <a:moveTo>
                    <a:pt x="1053" y="1117"/>
                  </a:moveTo>
                  <a:lnTo>
                    <a:pt x="1145" y="1152"/>
                  </a:lnTo>
                  <a:lnTo>
                    <a:pt x="1202" y="1167"/>
                  </a:lnTo>
                  <a:moveTo>
                    <a:pt x="1294" y="1195"/>
                  </a:moveTo>
                  <a:lnTo>
                    <a:pt x="1386" y="1237"/>
                  </a:lnTo>
                  <a:lnTo>
                    <a:pt x="1449" y="1258"/>
                  </a:lnTo>
                  <a:moveTo>
                    <a:pt x="1541" y="1287"/>
                  </a:moveTo>
                  <a:lnTo>
                    <a:pt x="1626" y="1322"/>
                  </a:lnTo>
                  <a:lnTo>
                    <a:pt x="1704" y="1350"/>
                  </a:lnTo>
                  <a:moveTo>
                    <a:pt x="1803" y="1379"/>
                  </a:moveTo>
                  <a:lnTo>
                    <a:pt x="1888" y="1407"/>
                  </a:lnTo>
                  <a:lnTo>
                    <a:pt x="1952" y="1435"/>
                  </a:lnTo>
                  <a:moveTo>
                    <a:pt x="573" y="0"/>
                  </a:moveTo>
                  <a:lnTo>
                    <a:pt x="756" y="106"/>
                  </a:lnTo>
                  <a:moveTo>
                    <a:pt x="834" y="134"/>
                  </a:moveTo>
                  <a:lnTo>
                    <a:pt x="1061" y="268"/>
                  </a:lnTo>
                  <a:lnTo>
                    <a:pt x="1287" y="396"/>
                  </a:lnTo>
                  <a:lnTo>
                    <a:pt x="1541" y="516"/>
                  </a:lnTo>
                  <a:lnTo>
                    <a:pt x="1952" y="721"/>
                  </a:lnTo>
                  <a:lnTo>
                    <a:pt x="2284" y="891"/>
                  </a:lnTo>
                  <a:lnTo>
                    <a:pt x="2531" y="1018"/>
                  </a:lnTo>
                  <a:moveTo>
                    <a:pt x="2609" y="1053"/>
                  </a:moveTo>
                  <a:lnTo>
                    <a:pt x="2758" y="1131"/>
                  </a:lnTo>
                  <a:moveTo>
                    <a:pt x="2835" y="1167"/>
                  </a:moveTo>
                  <a:lnTo>
                    <a:pt x="2984" y="1237"/>
                  </a:lnTo>
                  <a:moveTo>
                    <a:pt x="3083" y="1273"/>
                  </a:moveTo>
                  <a:lnTo>
                    <a:pt x="3196" y="1329"/>
                  </a:lnTo>
                  <a:lnTo>
                    <a:pt x="3288" y="1357"/>
                  </a:lnTo>
                  <a:moveTo>
                    <a:pt x="0" y="353"/>
                  </a:moveTo>
                  <a:lnTo>
                    <a:pt x="113" y="318"/>
                  </a:lnTo>
                  <a:lnTo>
                    <a:pt x="262" y="276"/>
                  </a:lnTo>
                  <a:lnTo>
                    <a:pt x="375" y="254"/>
                  </a:lnTo>
                  <a:lnTo>
                    <a:pt x="566" y="212"/>
                  </a:lnTo>
                  <a:lnTo>
                    <a:pt x="721" y="184"/>
                  </a:lnTo>
                  <a:lnTo>
                    <a:pt x="848" y="162"/>
                  </a:lnTo>
                  <a:moveTo>
                    <a:pt x="693" y="516"/>
                  </a:moveTo>
                  <a:lnTo>
                    <a:pt x="827" y="474"/>
                  </a:lnTo>
                  <a:lnTo>
                    <a:pt x="947" y="438"/>
                  </a:lnTo>
                  <a:lnTo>
                    <a:pt x="1075" y="417"/>
                  </a:lnTo>
                  <a:lnTo>
                    <a:pt x="1280" y="389"/>
                  </a:lnTo>
                  <a:moveTo>
                    <a:pt x="240" y="495"/>
                  </a:moveTo>
                  <a:lnTo>
                    <a:pt x="396" y="438"/>
                  </a:lnTo>
                  <a:lnTo>
                    <a:pt x="573" y="375"/>
                  </a:lnTo>
                  <a:lnTo>
                    <a:pt x="764" y="325"/>
                  </a:lnTo>
                  <a:lnTo>
                    <a:pt x="1053" y="261"/>
                  </a:lnTo>
                  <a:moveTo>
                    <a:pt x="580" y="679"/>
                  </a:moveTo>
                  <a:lnTo>
                    <a:pt x="707" y="650"/>
                  </a:lnTo>
                  <a:lnTo>
                    <a:pt x="841" y="622"/>
                  </a:lnTo>
                  <a:lnTo>
                    <a:pt x="1004" y="594"/>
                  </a:lnTo>
                  <a:lnTo>
                    <a:pt x="1188" y="580"/>
                  </a:lnTo>
                  <a:lnTo>
                    <a:pt x="1322" y="573"/>
                  </a:lnTo>
                  <a:lnTo>
                    <a:pt x="1492" y="594"/>
                  </a:lnTo>
                  <a:lnTo>
                    <a:pt x="1640" y="622"/>
                  </a:lnTo>
                  <a:lnTo>
                    <a:pt x="1853" y="672"/>
                  </a:lnTo>
                  <a:moveTo>
                    <a:pt x="1541" y="756"/>
                  </a:moveTo>
                  <a:lnTo>
                    <a:pt x="1647" y="763"/>
                  </a:lnTo>
                  <a:lnTo>
                    <a:pt x="1697" y="771"/>
                  </a:lnTo>
                  <a:moveTo>
                    <a:pt x="1739" y="771"/>
                  </a:moveTo>
                  <a:lnTo>
                    <a:pt x="1831" y="785"/>
                  </a:lnTo>
                  <a:lnTo>
                    <a:pt x="1874" y="785"/>
                  </a:lnTo>
                  <a:moveTo>
                    <a:pt x="1930" y="799"/>
                  </a:moveTo>
                  <a:lnTo>
                    <a:pt x="2022" y="813"/>
                  </a:lnTo>
                  <a:lnTo>
                    <a:pt x="2086" y="820"/>
                  </a:lnTo>
                  <a:moveTo>
                    <a:pt x="877" y="820"/>
                  </a:moveTo>
                  <a:lnTo>
                    <a:pt x="983" y="792"/>
                  </a:lnTo>
                  <a:lnTo>
                    <a:pt x="1117" y="778"/>
                  </a:lnTo>
                  <a:lnTo>
                    <a:pt x="1237" y="763"/>
                  </a:lnTo>
                  <a:lnTo>
                    <a:pt x="1358" y="778"/>
                  </a:lnTo>
                  <a:lnTo>
                    <a:pt x="1478" y="799"/>
                  </a:lnTo>
                  <a:lnTo>
                    <a:pt x="1633" y="834"/>
                  </a:lnTo>
                  <a:lnTo>
                    <a:pt x="1838" y="898"/>
                  </a:lnTo>
                  <a:lnTo>
                    <a:pt x="2107" y="997"/>
                  </a:lnTo>
                  <a:lnTo>
                    <a:pt x="2468" y="1152"/>
                  </a:lnTo>
                  <a:lnTo>
                    <a:pt x="2666" y="1230"/>
                  </a:lnTo>
                  <a:lnTo>
                    <a:pt x="2927" y="1329"/>
                  </a:lnTo>
                  <a:moveTo>
                    <a:pt x="1775" y="990"/>
                  </a:moveTo>
                  <a:lnTo>
                    <a:pt x="1952" y="990"/>
                  </a:lnTo>
                  <a:moveTo>
                    <a:pt x="2291" y="1060"/>
                  </a:moveTo>
                  <a:lnTo>
                    <a:pt x="2397" y="1068"/>
                  </a:lnTo>
                  <a:lnTo>
                    <a:pt x="2503" y="1096"/>
                  </a:lnTo>
                  <a:lnTo>
                    <a:pt x="2637" y="1138"/>
                  </a:lnTo>
                  <a:lnTo>
                    <a:pt x="2800" y="1195"/>
                  </a:lnTo>
                  <a:moveTo>
                    <a:pt x="1902" y="1188"/>
                  </a:moveTo>
                  <a:lnTo>
                    <a:pt x="1959" y="1181"/>
                  </a:lnTo>
                  <a:lnTo>
                    <a:pt x="2043" y="1174"/>
                  </a:lnTo>
                  <a:lnTo>
                    <a:pt x="2135" y="1181"/>
                  </a:lnTo>
                  <a:lnTo>
                    <a:pt x="2256" y="1195"/>
                  </a:lnTo>
                  <a:lnTo>
                    <a:pt x="2411" y="1230"/>
                  </a:lnTo>
                  <a:lnTo>
                    <a:pt x="2694" y="1343"/>
                  </a:lnTo>
                  <a:lnTo>
                    <a:pt x="2814" y="1386"/>
                  </a:lnTo>
                  <a:moveTo>
                    <a:pt x="2369" y="700"/>
                  </a:moveTo>
                  <a:lnTo>
                    <a:pt x="2432" y="735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4" name="Freeform 62"/>
            <p:cNvSpPr>
              <a:spLocks noEditPoints="1"/>
            </p:cNvSpPr>
            <p:nvPr/>
          </p:nvSpPr>
          <p:spPr bwMode="auto">
            <a:xfrm>
              <a:off x="3908425" y="1712913"/>
              <a:ext cx="2111375" cy="777875"/>
            </a:xfrm>
            <a:custGeom>
              <a:avLst/>
              <a:gdLst>
                <a:gd name="T0" fmla="*/ 360 w 5395"/>
                <a:gd name="T1" fmla="*/ 170 h 1994"/>
                <a:gd name="T2" fmla="*/ 205 w 5395"/>
                <a:gd name="T3" fmla="*/ 311 h 1994"/>
                <a:gd name="T4" fmla="*/ 700 w 5395"/>
                <a:gd name="T5" fmla="*/ 219 h 1994"/>
                <a:gd name="T6" fmla="*/ 1301 w 5395"/>
                <a:gd name="T7" fmla="*/ 170 h 1994"/>
                <a:gd name="T8" fmla="*/ 1923 w 5395"/>
                <a:gd name="T9" fmla="*/ 276 h 1994"/>
                <a:gd name="T10" fmla="*/ 2482 w 5395"/>
                <a:gd name="T11" fmla="*/ 488 h 1994"/>
                <a:gd name="T12" fmla="*/ 756 w 5395"/>
                <a:gd name="T13" fmla="*/ 0 h 1994"/>
                <a:gd name="T14" fmla="*/ 1209 w 5395"/>
                <a:gd name="T15" fmla="*/ 42 h 1994"/>
                <a:gd name="T16" fmla="*/ 1895 w 5395"/>
                <a:gd name="T17" fmla="*/ 170 h 1994"/>
                <a:gd name="T18" fmla="*/ 848 w 5395"/>
                <a:gd name="T19" fmla="*/ 396 h 1994"/>
                <a:gd name="T20" fmla="*/ 1166 w 5395"/>
                <a:gd name="T21" fmla="*/ 360 h 1994"/>
                <a:gd name="T22" fmla="*/ 1442 w 5395"/>
                <a:gd name="T23" fmla="*/ 353 h 1994"/>
                <a:gd name="T24" fmla="*/ 1718 w 5395"/>
                <a:gd name="T25" fmla="*/ 410 h 1994"/>
                <a:gd name="T26" fmla="*/ 1973 w 5395"/>
                <a:gd name="T27" fmla="*/ 474 h 1994"/>
                <a:gd name="T28" fmla="*/ 2262 w 5395"/>
                <a:gd name="T29" fmla="*/ 587 h 1994"/>
                <a:gd name="T30" fmla="*/ 2524 w 5395"/>
                <a:gd name="T31" fmla="*/ 693 h 1994"/>
                <a:gd name="T32" fmla="*/ 2779 w 5395"/>
                <a:gd name="T33" fmla="*/ 806 h 1994"/>
                <a:gd name="T34" fmla="*/ 3012 w 5395"/>
                <a:gd name="T35" fmla="*/ 912 h 1994"/>
                <a:gd name="T36" fmla="*/ 884 w 5395"/>
                <a:gd name="T37" fmla="*/ 558 h 1994"/>
                <a:gd name="T38" fmla="*/ 1280 w 5395"/>
                <a:gd name="T39" fmla="*/ 509 h 1994"/>
                <a:gd name="T40" fmla="*/ 1782 w 5395"/>
                <a:gd name="T41" fmla="*/ 544 h 1994"/>
                <a:gd name="T42" fmla="*/ 2312 w 5395"/>
                <a:gd name="T43" fmla="*/ 707 h 1994"/>
                <a:gd name="T44" fmla="*/ 1470 w 5395"/>
                <a:gd name="T45" fmla="*/ 672 h 1994"/>
                <a:gd name="T46" fmla="*/ 1937 w 5395"/>
                <a:gd name="T47" fmla="*/ 728 h 1994"/>
                <a:gd name="T48" fmla="*/ 1760 w 5395"/>
                <a:gd name="T49" fmla="*/ 905 h 1994"/>
                <a:gd name="T50" fmla="*/ 2163 w 5395"/>
                <a:gd name="T51" fmla="*/ 919 h 1994"/>
                <a:gd name="T52" fmla="*/ 2369 w 5395"/>
                <a:gd name="T53" fmla="*/ 912 h 1994"/>
                <a:gd name="T54" fmla="*/ 2552 w 5395"/>
                <a:gd name="T55" fmla="*/ 954 h 1994"/>
                <a:gd name="T56" fmla="*/ 2503 w 5395"/>
                <a:gd name="T57" fmla="*/ 1011 h 1994"/>
                <a:gd name="T58" fmla="*/ 2779 w 5395"/>
                <a:gd name="T59" fmla="*/ 1089 h 1994"/>
                <a:gd name="T60" fmla="*/ 2666 w 5395"/>
                <a:gd name="T61" fmla="*/ 1117 h 1994"/>
                <a:gd name="T62" fmla="*/ 2425 w 5395"/>
                <a:gd name="T63" fmla="*/ 1152 h 1994"/>
                <a:gd name="T64" fmla="*/ 2941 w 5395"/>
                <a:gd name="T65" fmla="*/ 1011 h 1994"/>
                <a:gd name="T66" fmla="*/ 3260 w 5395"/>
                <a:gd name="T67" fmla="*/ 1025 h 1994"/>
                <a:gd name="T68" fmla="*/ 2977 w 5395"/>
                <a:gd name="T69" fmla="*/ 806 h 1994"/>
                <a:gd name="T70" fmla="*/ 3620 w 5395"/>
                <a:gd name="T71" fmla="*/ 1181 h 1994"/>
                <a:gd name="T72" fmla="*/ 3606 w 5395"/>
                <a:gd name="T73" fmla="*/ 1124 h 1994"/>
                <a:gd name="T74" fmla="*/ 4002 w 5395"/>
                <a:gd name="T75" fmla="*/ 1315 h 1994"/>
                <a:gd name="T76" fmla="*/ 4327 w 5395"/>
                <a:gd name="T77" fmla="*/ 1471 h 1994"/>
                <a:gd name="T78" fmla="*/ 4688 w 5395"/>
                <a:gd name="T79" fmla="*/ 1647 h 1994"/>
                <a:gd name="T80" fmla="*/ 4957 w 5395"/>
                <a:gd name="T81" fmla="*/ 1782 h 1994"/>
                <a:gd name="T82" fmla="*/ 5211 w 5395"/>
                <a:gd name="T83" fmla="*/ 1902 h 1994"/>
                <a:gd name="T84" fmla="*/ 4002 w 5395"/>
                <a:gd name="T85" fmla="*/ 1145 h 1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395" h="1994">
                  <a:moveTo>
                    <a:pt x="0" y="205"/>
                  </a:moveTo>
                  <a:lnTo>
                    <a:pt x="176" y="184"/>
                  </a:lnTo>
                  <a:lnTo>
                    <a:pt x="360" y="170"/>
                  </a:lnTo>
                  <a:lnTo>
                    <a:pt x="565" y="155"/>
                  </a:lnTo>
                  <a:lnTo>
                    <a:pt x="565" y="154"/>
                  </a:lnTo>
                  <a:moveTo>
                    <a:pt x="205" y="311"/>
                  </a:moveTo>
                  <a:lnTo>
                    <a:pt x="318" y="283"/>
                  </a:lnTo>
                  <a:lnTo>
                    <a:pt x="473" y="261"/>
                  </a:lnTo>
                  <a:lnTo>
                    <a:pt x="700" y="219"/>
                  </a:lnTo>
                  <a:lnTo>
                    <a:pt x="905" y="184"/>
                  </a:lnTo>
                  <a:lnTo>
                    <a:pt x="1124" y="170"/>
                  </a:lnTo>
                  <a:lnTo>
                    <a:pt x="1301" y="170"/>
                  </a:lnTo>
                  <a:lnTo>
                    <a:pt x="1463" y="191"/>
                  </a:lnTo>
                  <a:lnTo>
                    <a:pt x="1697" y="226"/>
                  </a:lnTo>
                  <a:lnTo>
                    <a:pt x="1923" y="276"/>
                  </a:lnTo>
                  <a:lnTo>
                    <a:pt x="2149" y="360"/>
                  </a:lnTo>
                  <a:lnTo>
                    <a:pt x="2397" y="452"/>
                  </a:lnTo>
                  <a:lnTo>
                    <a:pt x="2482" y="488"/>
                  </a:lnTo>
                  <a:moveTo>
                    <a:pt x="502" y="42"/>
                  </a:moveTo>
                  <a:lnTo>
                    <a:pt x="629" y="14"/>
                  </a:lnTo>
                  <a:lnTo>
                    <a:pt x="756" y="0"/>
                  </a:lnTo>
                  <a:lnTo>
                    <a:pt x="891" y="0"/>
                  </a:lnTo>
                  <a:lnTo>
                    <a:pt x="1032" y="14"/>
                  </a:lnTo>
                  <a:lnTo>
                    <a:pt x="1209" y="42"/>
                  </a:lnTo>
                  <a:lnTo>
                    <a:pt x="1400" y="78"/>
                  </a:lnTo>
                  <a:lnTo>
                    <a:pt x="1654" y="127"/>
                  </a:lnTo>
                  <a:lnTo>
                    <a:pt x="1895" y="170"/>
                  </a:lnTo>
                  <a:moveTo>
                    <a:pt x="643" y="445"/>
                  </a:moveTo>
                  <a:lnTo>
                    <a:pt x="749" y="417"/>
                  </a:lnTo>
                  <a:lnTo>
                    <a:pt x="848" y="396"/>
                  </a:lnTo>
                  <a:moveTo>
                    <a:pt x="975" y="382"/>
                  </a:moveTo>
                  <a:lnTo>
                    <a:pt x="1053" y="375"/>
                  </a:lnTo>
                  <a:lnTo>
                    <a:pt x="1166" y="360"/>
                  </a:lnTo>
                  <a:moveTo>
                    <a:pt x="1265" y="346"/>
                  </a:moveTo>
                  <a:lnTo>
                    <a:pt x="1357" y="346"/>
                  </a:lnTo>
                  <a:lnTo>
                    <a:pt x="1442" y="353"/>
                  </a:lnTo>
                  <a:moveTo>
                    <a:pt x="1520" y="360"/>
                  </a:moveTo>
                  <a:lnTo>
                    <a:pt x="1633" y="382"/>
                  </a:lnTo>
                  <a:lnTo>
                    <a:pt x="1718" y="410"/>
                  </a:lnTo>
                  <a:moveTo>
                    <a:pt x="1803" y="424"/>
                  </a:moveTo>
                  <a:lnTo>
                    <a:pt x="1874" y="445"/>
                  </a:lnTo>
                  <a:lnTo>
                    <a:pt x="1973" y="474"/>
                  </a:lnTo>
                  <a:moveTo>
                    <a:pt x="2079" y="509"/>
                  </a:moveTo>
                  <a:lnTo>
                    <a:pt x="2178" y="544"/>
                  </a:lnTo>
                  <a:lnTo>
                    <a:pt x="2262" y="587"/>
                  </a:lnTo>
                  <a:moveTo>
                    <a:pt x="2340" y="608"/>
                  </a:moveTo>
                  <a:lnTo>
                    <a:pt x="2439" y="650"/>
                  </a:lnTo>
                  <a:lnTo>
                    <a:pt x="2524" y="693"/>
                  </a:lnTo>
                  <a:moveTo>
                    <a:pt x="2616" y="728"/>
                  </a:moveTo>
                  <a:lnTo>
                    <a:pt x="2715" y="778"/>
                  </a:lnTo>
                  <a:lnTo>
                    <a:pt x="2779" y="806"/>
                  </a:lnTo>
                  <a:moveTo>
                    <a:pt x="2849" y="834"/>
                  </a:moveTo>
                  <a:lnTo>
                    <a:pt x="2948" y="884"/>
                  </a:lnTo>
                  <a:lnTo>
                    <a:pt x="3012" y="912"/>
                  </a:lnTo>
                  <a:lnTo>
                    <a:pt x="3069" y="940"/>
                  </a:lnTo>
                  <a:moveTo>
                    <a:pt x="763" y="580"/>
                  </a:moveTo>
                  <a:lnTo>
                    <a:pt x="884" y="558"/>
                  </a:lnTo>
                  <a:lnTo>
                    <a:pt x="990" y="537"/>
                  </a:lnTo>
                  <a:lnTo>
                    <a:pt x="1138" y="516"/>
                  </a:lnTo>
                  <a:lnTo>
                    <a:pt x="1280" y="509"/>
                  </a:lnTo>
                  <a:lnTo>
                    <a:pt x="1421" y="509"/>
                  </a:lnTo>
                  <a:lnTo>
                    <a:pt x="1584" y="516"/>
                  </a:lnTo>
                  <a:lnTo>
                    <a:pt x="1782" y="544"/>
                  </a:lnTo>
                  <a:lnTo>
                    <a:pt x="1980" y="594"/>
                  </a:lnTo>
                  <a:lnTo>
                    <a:pt x="2199" y="665"/>
                  </a:lnTo>
                  <a:lnTo>
                    <a:pt x="2312" y="707"/>
                  </a:lnTo>
                  <a:moveTo>
                    <a:pt x="1251" y="686"/>
                  </a:moveTo>
                  <a:lnTo>
                    <a:pt x="1329" y="679"/>
                  </a:lnTo>
                  <a:lnTo>
                    <a:pt x="1470" y="672"/>
                  </a:lnTo>
                  <a:lnTo>
                    <a:pt x="1612" y="679"/>
                  </a:lnTo>
                  <a:lnTo>
                    <a:pt x="1782" y="693"/>
                  </a:lnTo>
                  <a:lnTo>
                    <a:pt x="1937" y="728"/>
                  </a:lnTo>
                  <a:lnTo>
                    <a:pt x="2093" y="778"/>
                  </a:lnTo>
                  <a:lnTo>
                    <a:pt x="2305" y="863"/>
                  </a:lnTo>
                  <a:moveTo>
                    <a:pt x="1760" y="905"/>
                  </a:moveTo>
                  <a:lnTo>
                    <a:pt x="1944" y="863"/>
                  </a:lnTo>
                  <a:lnTo>
                    <a:pt x="2227" y="834"/>
                  </a:lnTo>
                  <a:moveTo>
                    <a:pt x="2163" y="919"/>
                  </a:moveTo>
                  <a:lnTo>
                    <a:pt x="2312" y="933"/>
                  </a:lnTo>
                  <a:lnTo>
                    <a:pt x="2347" y="940"/>
                  </a:lnTo>
                  <a:moveTo>
                    <a:pt x="2369" y="912"/>
                  </a:moveTo>
                  <a:lnTo>
                    <a:pt x="2460" y="919"/>
                  </a:lnTo>
                  <a:lnTo>
                    <a:pt x="2510" y="926"/>
                  </a:lnTo>
                  <a:moveTo>
                    <a:pt x="2552" y="954"/>
                  </a:moveTo>
                  <a:lnTo>
                    <a:pt x="2687" y="962"/>
                  </a:lnTo>
                  <a:moveTo>
                    <a:pt x="2312" y="997"/>
                  </a:moveTo>
                  <a:lnTo>
                    <a:pt x="2503" y="1011"/>
                  </a:lnTo>
                  <a:lnTo>
                    <a:pt x="2779" y="1011"/>
                  </a:lnTo>
                  <a:moveTo>
                    <a:pt x="2220" y="1089"/>
                  </a:moveTo>
                  <a:lnTo>
                    <a:pt x="2779" y="1089"/>
                  </a:lnTo>
                  <a:lnTo>
                    <a:pt x="2913" y="1082"/>
                  </a:lnTo>
                  <a:moveTo>
                    <a:pt x="2482" y="1117"/>
                  </a:moveTo>
                  <a:lnTo>
                    <a:pt x="2666" y="1117"/>
                  </a:lnTo>
                  <a:moveTo>
                    <a:pt x="2736" y="1117"/>
                  </a:moveTo>
                  <a:lnTo>
                    <a:pt x="2842" y="1117"/>
                  </a:lnTo>
                  <a:moveTo>
                    <a:pt x="2425" y="1152"/>
                  </a:moveTo>
                  <a:lnTo>
                    <a:pt x="2673" y="1152"/>
                  </a:lnTo>
                  <a:moveTo>
                    <a:pt x="2835" y="1011"/>
                  </a:moveTo>
                  <a:lnTo>
                    <a:pt x="2941" y="1011"/>
                  </a:lnTo>
                  <a:moveTo>
                    <a:pt x="3062" y="1018"/>
                  </a:moveTo>
                  <a:lnTo>
                    <a:pt x="3182" y="1018"/>
                  </a:lnTo>
                  <a:lnTo>
                    <a:pt x="3260" y="1025"/>
                  </a:lnTo>
                  <a:moveTo>
                    <a:pt x="2991" y="969"/>
                  </a:moveTo>
                  <a:lnTo>
                    <a:pt x="3196" y="969"/>
                  </a:lnTo>
                  <a:moveTo>
                    <a:pt x="2977" y="806"/>
                  </a:moveTo>
                  <a:lnTo>
                    <a:pt x="3161" y="905"/>
                  </a:lnTo>
                  <a:lnTo>
                    <a:pt x="3309" y="983"/>
                  </a:lnTo>
                  <a:moveTo>
                    <a:pt x="3620" y="1181"/>
                  </a:moveTo>
                  <a:lnTo>
                    <a:pt x="3684" y="1181"/>
                  </a:lnTo>
                  <a:moveTo>
                    <a:pt x="3429" y="1032"/>
                  </a:moveTo>
                  <a:lnTo>
                    <a:pt x="3606" y="1124"/>
                  </a:lnTo>
                  <a:lnTo>
                    <a:pt x="3769" y="1202"/>
                  </a:lnTo>
                  <a:moveTo>
                    <a:pt x="3882" y="1258"/>
                  </a:moveTo>
                  <a:lnTo>
                    <a:pt x="4002" y="1315"/>
                  </a:lnTo>
                  <a:lnTo>
                    <a:pt x="4080" y="1350"/>
                  </a:lnTo>
                  <a:moveTo>
                    <a:pt x="4200" y="1400"/>
                  </a:moveTo>
                  <a:lnTo>
                    <a:pt x="4327" y="1471"/>
                  </a:lnTo>
                  <a:lnTo>
                    <a:pt x="4398" y="1513"/>
                  </a:lnTo>
                  <a:moveTo>
                    <a:pt x="4504" y="1548"/>
                  </a:moveTo>
                  <a:lnTo>
                    <a:pt x="4688" y="1647"/>
                  </a:lnTo>
                  <a:moveTo>
                    <a:pt x="4744" y="1683"/>
                  </a:moveTo>
                  <a:lnTo>
                    <a:pt x="4886" y="1753"/>
                  </a:lnTo>
                  <a:moveTo>
                    <a:pt x="4957" y="1782"/>
                  </a:moveTo>
                  <a:lnTo>
                    <a:pt x="5084" y="1845"/>
                  </a:lnTo>
                  <a:lnTo>
                    <a:pt x="5140" y="1881"/>
                  </a:lnTo>
                  <a:moveTo>
                    <a:pt x="5211" y="1902"/>
                  </a:moveTo>
                  <a:lnTo>
                    <a:pt x="5395" y="1994"/>
                  </a:lnTo>
                  <a:moveTo>
                    <a:pt x="3903" y="1138"/>
                  </a:moveTo>
                  <a:lnTo>
                    <a:pt x="4002" y="1145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5" name="Freeform 63"/>
            <p:cNvSpPr>
              <a:spLocks noEditPoints="1"/>
            </p:cNvSpPr>
            <p:nvPr/>
          </p:nvSpPr>
          <p:spPr bwMode="auto">
            <a:xfrm>
              <a:off x="4013200" y="1336676"/>
              <a:ext cx="3733800" cy="1209675"/>
            </a:xfrm>
            <a:custGeom>
              <a:avLst/>
              <a:gdLst>
                <a:gd name="T0" fmla="*/ 57 w 9540"/>
                <a:gd name="T1" fmla="*/ 163 h 3097"/>
                <a:gd name="T2" fmla="*/ 425 w 9540"/>
                <a:gd name="T3" fmla="*/ 530 h 3097"/>
                <a:gd name="T4" fmla="*/ 1287 w 9540"/>
                <a:gd name="T5" fmla="*/ 1004 h 3097"/>
                <a:gd name="T6" fmla="*/ 2383 w 9540"/>
                <a:gd name="T7" fmla="*/ 1471 h 3097"/>
                <a:gd name="T8" fmla="*/ 3501 w 9540"/>
                <a:gd name="T9" fmla="*/ 1966 h 3097"/>
                <a:gd name="T10" fmla="*/ 4682 w 9540"/>
                <a:gd name="T11" fmla="*/ 2475 h 3097"/>
                <a:gd name="T12" fmla="*/ 5134 w 9540"/>
                <a:gd name="T13" fmla="*/ 2708 h 3097"/>
                <a:gd name="T14" fmla="*/ 5806 w 9540"/>
                <a:gd name="T15" fmla="*/ 2963 h 3097"/>
                <a:gd name="T16" fmla="*/ 6053 w 9540"/>
                <a:gd name="T17" fmla="*/ 2991 h 3097"/>
                <a:gd name="T18" fmla="*/ 6478 w 9540"/>
                <a:gd name="T19" fmla="*/ 2956 h 3097"/>
                <a:gd name="T20" fmla="*/ 6449 w 9540"/>
                <a:gd name="T21" fmla="*/ 2998 h 3097"/>
                <a:gd name="T22" fmla="*/ 6555 w 9540"/>
                <a:gd name="T23" fmla="*/ 2645 h 3097"/>
                <a:gd name="T24" fmla="*/ 7171 w 9540"/>
                <a:gd name="T25" fmla="*/ 2793 h 3097"/>
                <a:gd name="T26" fmla="*/ 7482 w 9540"/>
                <a:gd name="T27" fmla="*/ 2822 h 3097"/>
                <a:gd name="T28" fmla="*/ 7100 w 9540"/>
                <a:gd name="T29" fmla="*/ 2899 h 3097"/>
                <a:gd name="T30" fmla="*/ 7786 w 9540"/>
                <a:gd name="T31" fmla="*/ 2836 h 3097"/>
                <a:gd name="T32" fmla="*/ 8161 w 9540"/>
                <a:gd name="T33" fmla="*/ 2864 h 3097"/>
                <a:gd name="T34" fmla="*/ 7807 w 9540"/>
                <a:gd name="T35" fmla="*/ 2645 h 3097"/>
                <a:gd name="T36" fmla="*/ 8267 w 9540"/>
                <a:gd name="T37" fmla="*/ 2616 h 3097"/>
                <a:gd name="T38" fmla="*/ 7977 w 9540"/>
                <a:gd name="T39" fmla="*/ 2539 h 3097"/>
                <a:gd name="T40" fmla="*/ 8224 w 9540"/>
                <a:gd name="T41" fmla="*/ 2765 h 3097"/>
                <a:gd name="T42" fmla="*/ 8776 w 9540"/>
                <a:gd name="T43" fmla="*/ 2793 h 3097"/>
                <a:gd name="T44" fmla="*/ 9540 w 9540"/>
                <a:gd name="T45" fmla="*/ 2786 h 3097"/>
                <a:gd name="T46" fmla="*/ 2992 w 9540"/>
                <a:gd name="T47" fmla="*/ 2327 h 3097"/>
                <a:gd name="T48" fmla="*/ 1804 w 9540"/>
                <a:gd name="T49" fmla="*/ 2143 h 3097"/>
                <a:gd name="T50" fmla="*/ 2320 w 9540"/>
                <a:gd name="T51" fmla="*/ 2206 h 3097"/>
                <a:gd name="T52" fmla="*/ 3062 w 9540"/>
                <a:gd name="T53" fmla="*/ 2468 h 3097"/>
                <a:gd name="T54" fmla="*/ 3670 w 9540"/>
                <a:gd name="T55" fmla="*/ 2708 h 3097"/>
                <a:gd name="T56" fmla="*/ 2129 w 9540"/>
                <a:gd name="T57" fmla="*/ 1931 h 3097"/>
                <a:gd name="T58" fmla="*/ 198 w 9540"/>
                <a:gd name="T59" fmla="*/ 120 h 3097"/>
                <a:gd name="T60" fmla="*/ 241 w 9540"/>
                <a:gd name="T61" fmla="*/ 368 h 3097"/>
                <a:gd name="T62" fmla="*/ 821 w 9540"/>
                <a:gd name="T63" fmla="*/ 120 h 3097"/>
                <a:gd name="T64" fmla="*/ 531 w 9540"/>
                <a:gd name="T65" fmla="*/ 453 h 3097"/>
                <a:gd name="T66" fmla="*/ 750 w 9540"/>
                <a:gd name="T67" fmla="*/ 354 h 3097"/>
                <a:gd name="T68" fmla="*/ 1040 w 9540"/>
                <a:gd name="T69" fmla="*/ 191 h 3097"/>
                <a:gd name="T70" fmla="*/ 1259 w 9540"/>
                <a:gd name="T71" fmla="*/ 57 h 3097"/>
                <a:gd name="T72" fmla="*/ 1351 w 9540"/>
                <a:gd name="T73" fmla="*/ 191 h 3097"/>
                <a:gd name="T74" fmla="*/ 1563 w 9540"/>
                <a:gd name="T75" fmla="*/ 693 h 3097"/>
                <a:gd name="T76" fmla="*/ 1789 w 9540"/>
                <a:gd name="T77" fmla="*/ 941 h 3097"/>
                <a:gd name="T78" fmla="*/ 870 w 9540"/>
                <a:gd name="T79" fmla="*/ 750 h 3097"/>
                <a:gd name="T80" fmla="*/ 1422 w 9540"/>
                <a:gd name="T81" fmla="*/ 629 h 3097"/>
                <a:gd name="T82" fmla="*/ 1613 w 9540"/>
                <a:gd name="T83" fmla="*/ 813 h 3097"/>
                <a:gd name="T84" fmla="*/ 1740 w 9540"/>
                <a:gd name="T85" fmla="*/ 948 h 30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540" h="3097">
                  <a:moveTo>
                    <a:pt x="0" y="0"/>
                  </a:moveTo>
                  <a:lnTo>
                    <a:pt x="22" y="85"/>
                  </a:lnTo>
                  <a:lnTo>
                    <a:pt x="57" y="163"/>
                  </a:lnTo>
                  <a:lnTo>
                    <a:pt x="156" y="276"/>
                  </a:lnTo>
                  <a:lnTo>
                    <a:pt x="269" y="396"/>
                  </a:lnTo>
                  <a:lnTo>
                    <a:pt x="425" y="530"/>
                  </a:lnTo>
                  <a:lnTo>
                    <a:pt x="573" y="637"/>
                  </a:lnTo>
                  <a:lnTo>
                    <a:pt x="764" y="743"/>
                  </a:lnTo>
                  <a:lnTo>
                    <a:pt x="1287" y="1004"/>
                  </a:lnTo>
                  <a:lnTo>
                    <a:pt x="1641" y="1139"/>
                  </a:lnTo>
                  <a:lnTo>
                    <a:pt x="1994" y="1287"/>
                  </a:lnTo>
                  <a:lnTo>
                    <a:pt x="2383" y="1471"/>
                  </a:lnTo>
                  <a:lnTo>
                    <a:pt x="2801" y="1648"/>
                  </a:lnTo>
                  <a:lnTo>
                    <a:pt x="3175" y="1825"/>
                  </a:lnTo>
                  <a:lnTo>
                    <a:pt x="3501" y="1966"/>
                  </a:lnTo>
                  <a:lnTo>
                    <a:pt x="4137" y="2213"/>
                  </a:lnTo>
                  <a:lnTo>
                    <a:pt x="4575" y="2426"/>
                  </a:lnTo>
                  <a:lnTo>
                    <a:pt x="4682" y="2475"/>
                  </a:lnTo>
                  <a:moveTo>
                    <a:pt x="4703" y="2510"/>
                  </a:moveTo>
                  <a:lnTo>
                    <a:pt x="4908" y="2609"/>
                  </a:lnTo>
                  <a:lnTo>
                    <a:pt x="5134" y="2708"/>
                  </a:lnTo>
                  <a:lnTo>
                    <a:pt x="5368" y="2793"/>
                  </a:lnTo>
                  <a:lnTo>
                    <a:pt x="5594" y="2885"/>
                  </a:lnTo>
                  <a:lnTo>
                    <a:pt x="5806" y="2963"/>
                  </a:lnTo>
                  <a:lnTo>
                    <a:pt x="6053" y="3041"/>
                  </a:lnTo>
                  <a:lnTo>
                    <a:pt x="6237" y="3097"/>
                  </a:lnTo>
                  <a:moveTo>
                    <a:pt x="6053" y="2991"/>
                  </a:moveTo>
                  <a:lnTo>
                    <a:pt x="6181" y="2998"/>
                  </a:lnTo>
                  <a:lnTo>
                    <a:pt x="6322" y="2998"/>
                  </a:lnTo>
                  <a:moveTo>
                    <a:pt x="6478" y="2956"/>
                  </a:moveTo>
                  <a:lnTo>
                    <a:pt x="6683" y="2956"/>
                  </a:lnTo>
                  <a:lnTo>
                    <a:pt x="6775" y="2963"/>
                  </a:lnTo>
                  <a:moveTo>
                    <a:pt x="6449" y="2998"/>
                  </a:moveTo>
                  <a:lnTo>
                    <a:pt x="6626" y="3005"/>
                  </a:lnTo>
                  <a:lnTo>
                    <a:pt x="6782" y="3005"/>
                  </a:lnTo>
                  <a:moveTo>
                    <a:pt x="6555" y="2645"/>
                  </a:moveTo>
                  <a:lnTo>
                    <a:pt x="6810" y="2645"/>
                  </a:lnTo>
                  <a:moveTo>
                    <a:pt x="7022" y="2800"/>
                  </a:moveTo>
                  <a:lnTo>
                    <a:pt x="7171" y="2793"/>
                  </a:lnTo>
                  <a:moveTo>
                    <a:pt x="7298" y="2786"/>
                  </a:moveTo>
                  <a:lnTo>
                    <a:pt x="7482" y="2772"/>
                  </a:lnTo>
                  <a:moveTo>
                    <a:pt x="7482" y="2822"/>
                  </a:moveTo>
                  <a:lnTo>
                    <a:pt x="7560" y="2829"/>
                  </a:lnTo>
                  <a:lnTo>
                    <a:pt x="7652" y="2829"/>
                  </a:lnTo>
                  <a:moveTo>
                    <a:pt x="7100" y="2899"/>
                  </a:moveTo>
                  <a:lnTo>
                    <a:pt x="7291" y="2892"/>
                  </a:lnTo>
                  <a:lnTo>
                    <a:pt x="7383" y="2885"/>
                  </a:lnTo>
                  <a:moveTo>
                    <a:pt x="7786" y="2836"/>
                  </a:moveTo>
                  <a:lnTo>
                    <a:pt x="7956" y="2836"/>
                  </a:lnTo>
                  <a:moveTo>
                    <a:pt x="7998" y="2871"/>
                  </a:moveTo>
                  <a:lnTo>
                    <a:pt x="8161" y="2864"/>
                  </a:lnTo>
                  <a:lnTo>
                    <a:pt x="8316" y="2850"/>
                  </a:lnTo>
                  <a:lnTo>
                    <a:pt x="8380" y="2843"/>
                  </a:lnTo>
                  <a:moveTo>
                    <a:pt x="7807" y="2645"/>
                  </a:moveTo>
                  <a:lnTo>
                    <a:pt x="7956" y="2645"/>
                  </a:lnTo>
                  <a:lnTo>
                    <a:pt x="8118" y="2631"/>
                  </a:lnTo>
                  <a:lnTo>
                    <a:pt x="8267" y="2616"/>
                  </a:lnTo>
                  <a:moveTo>
                    <a:pt x="8104" y="2588"/>
                  </a:moveTo>
                  <a:lnTo>
                    <a:pt x="8246" y="2581"/>
                  </a:lnTo>
                  <a:moveTo>
                    <a:pt x="7977" y="2539"/>
                  </a:moveTo>
                  <a:lnTo>
                    <a:pt x="8168" y="2539"/>
                  </a:lnTo>
                  <a:moveTo>
                    <a:pt x="8090" y="2758"/>
                  </a:moveTo>
                  <a:lnTo>
                    <a:pt x="8224" y="2765"/>
                  </a:lnTo>
                  <a:lnTo>
                    <a:pt x="8359" y="2779"/>
                  </a:lnTo>
                  <a:lnTo>
                    <a:pt x="8557" y="2793"/>
                  </a:lnTo>
                  <a:lnTo>
                    <a:pt x="8776" y="2793"/>
                  </a:lnTo>
                  <a:lnTo>
                    <a:pt x="9030" y="2800"/>
                  </a:lnTo>
                  <a:lnTo>
                    <a:pt x="9292" y="2793"/>
                  </a:lnTo>
                  <a:lnTo>
                    <a:pt x="9540" y="2786"/>
                  </a:lnTo>
                  <a:moveTo>
                    <a:pt x="2532" y="2107"/>
                  </a:moveTo>
                  <a:lnTo>
                    <a:pt x="2737" y="2199"/>
                  </a:lnTo>
                  <a:lnTo>
                    <a:pt x="2992" y="2327"/>
                  </a:lnTo>
                  <a:lnTo>
                    <a:pt x="3260" y="2454"/>
                  </a:lnTo>
                  <a:lnTo>
                    <a:pt x="3607" y="2638"/>
                  </a:lnTo>
                  <a:moveTo>
                    <a:pt x="1804" y="2143"/>
                  </a:moveTo>
                  <a:lnTo>
                    <a:pt x="1938" y="2143"/>
                  </a:lnTo>
                  <a:lnTo>
                    <a:pt x="2101" y="2164"/>
                  </a:lnTo>
                  <a:lnTo>
                    <a:pt x="2320" y="2206"/>
                  </a:lnTo>
                  <a:lnTo>
                    <a:pt x="2567" y="2263"/>
                  </a:lnTo>
                  <a:lnTo>
                    <a:pt x="2836" y="2362"/>
                  </a:lnTo>
                  <a:lnTo>
                    <a:pt x="3062" y="2468"/>
                  </a:lnTo>
                  <a:lnTo>
                    <a:pt x="3274" y="2553"/>
                  </a:lnTo>
                  <a:lnTo>
                    <a:pt x="3465" y="2638"/>
                  </a:lnTo>
                  <a:lnTo>
                    <a:pt x="3670" y="2708"/>
                  </a:lnTo>
                  <a:lnTo>
                    <a:pt x="3868" y="2751"/>
                  </a:lnTo>
                  <a:lnTo>
                    <a:pt x="3946" y="2772"/>
                  </a:lnTo>
                  <a:moveTo>
                    <a:pt x="2129" y="1931"/>
                  </a:moveTo>
                  <a:lnTo>
                    <a:pt x="2433" y="1931"/>
                  </a:lnTo>
                  <a:moveTo>
                    <a:pt x="57" y="163"/>
                  </a:moveTo>
                  <a:lnTo>
                    <a:pt x="198" y="120"/>
                  </a:lnTo>
                  <a:lnTo>
                    <a:pt x="319" y="64"/>
                  </a:lnTo>
                  <a:lnTo>
                    <a:pt x="439" y="0"/>
                  </a:lnTo>
                  <a:moveTo>
                    <a:pt x="241" y="368"/>
                  </a:moveTo>
                  <a:lnTo>
                    <a:pt x="432" y="304"/>
                  </a:lnTo>
                  <a:lnTo>
                    <a:pt x="623" y="219"/>
                  </a:lnTo>
                  <a:lnTo>
                    <a:pt x="821" y="120"/>
                  </a:lnTo>
                  <a:lnTo>
                    <a:pt x="1026" y="0"/>
                  </a:lnTo>
                  <a:moveTo>
                    <a:pt x="439" y="481"/>
                  </a:moveTo>
                  <a:lnTo>
                    <a:pt x="531" y="453"/>
                  </a:lnTo>
                  <a:lnTo>
                    <a:pt x="594" y="424"/>
                  </a:lnTo>
                  <a:moveTo>
                    <a:pt x="672" y="389"/>
                  </a:moveTo>
                  <a:lnTo>
                    <a:pt x="750" y="354"/>
                  </a:lnTo>
                  <a:lnTo>
                    <a:pt x="835" y="304"/>
                  </a:lnTo>
                  <a:moveTo>
                    <a:pt x="927" y="255"/>
                  </a:moveTo>
                  <a:lnTo>
                    <a:pt x="1040" y="191"/>
                  </a:lnTo>
                  <a:lnTo>
                    <a:pt x="1103" y="163"/>
                  </a:lnTo>
                  <a:moveTo>
                    <a:pt x="1174" y="113"/>
                  </a:moveTo>
                  <a:lnTo>
                    <a:pt x="1259" y="57"/>
                  </a:lnTo>
                  <a:lnTo>
                    <a:pt x="1301" y="14"/>
                  </a:lnTo>
                  <a:moveTo>
                    <a:pt x="1287" y="50"/>
                  </a:moveTo>
                  <a:lnTo>
                    <a:pt x="1351" y="191"/>
                  </a:lnTo>
                  <a:lnTo>
                    <a:pt x="1429" y="410"/>
                  </a:lnTo>
                  <a:lnTo>
                    <a:pt x="1485" y="566"/>
                  </a:lnTo>
                  <a:lnTo>
                    <a:pt x="1563" y="693"/>
                  </a:lnTo>
                  <a:lnTo>
                    <a:pt x="1620" y="778"/>
                  </a:lnTo>
                  <a:lnTo>
                    <a:pt x="1712" y="870"/>
                  </a:lnTo>
                  <a:lnTo>
                    <a:pt x="1789" y="941"/>
                  </a:lnTo>
                  <a:lnTo>
                    <a:pt x="1895" y="1025"/>
                  </a:lnTo>
                  <a:lnTo>
                    <a:pt x="2002" y="1103"/>
                  </a:lnTo>
                  <a:moveTo>
                    <a:pt x="870" y="750"/>
                  </a:moveTo>
                  <a:lnTo>
                    <a:pt x="1068" y="707"/>
                  </a:lnTo>
                  <a:lnTo>
                    <a:pt x="1231" y="672"/>
                  </a:lnTo>
                  <a:lnTo>
                    <a:pt x="1422" y="629"/>
                  </a:lnTo>
                  <a:moveTo>
                    <a:pt x="1111" y="856"/>
                  </a:moveTo>
                  <a:lnTo>
                    <a:pt x="1337" y="835"/>
                  </a:lnTo>
                  <a:lnTo>
                    <a:pt x="1613" y="813"/>
                  </a:lnTo>
                  <a:moveTo>
                    <a:pt x="1294" y="962"/>
                  </a:moveTo>
                  <a:lnTo>
                    <a:pt x="1492" y="955"/>
                  </a:lnTo>
                  <a:lnTo>
                    <a:pt x="1740" y="948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6" name="Freeform 64"/>
            <p:cNvSpPr>
              <a:spLocks noEditPoints="1"/>
            </p:cNvSpPr>
            <p:nvPr/>
          </p:nvSpPr>
          <p:spPr bwMode="auto">
            <a:xfrm>
              <a:off x="4530725" y="1336676"/>
              <a:ext cx="1654175" cy="485775"/>
            </a:xfrm>
            <a:custGeom>
              <a:avLst/>
              <a:gdLst>
                <a:gd name="T0" fmla="*/ 954 w 4228"/>
                <a:gd name="T1" fmla="*/ 743 h 1245"/>
                <a:gd name="T2" fmla="*/ 176 w 4228"/>
                <a:gd name="T3" fmla="*/ 64 h 1245"/>
                <a:gd name="T4" fmla="*/ 374 w 4228"/>
                <a:gd name="T5" fmla="*/ 43 h 1245"/>
                <a:gd name="T6" fmla="*/ 297 w 4228"/>
                <a:gd name="T7" fmla="*/ 269 h 1245"/>
                <a:gd name="T8" fmla="*/ 785 w 4228"/>
                <a:gd name="T9" fmla="*/ 0 h 1245"/>
                <a:gd name="T10" fmla="*/ 445 w 4228"/>
                <a:gd name="T11" fmla="*/ 120 h 1245"/>
                <a:gd name="T12" fmla="*/ 785 w 4228"/>
                <a:gd name="T13" fmla="*/ 106 h 1245"/>
                <a:gd name="T14" fmla="*/ 813 w 4228"/>
                <a:gd name="T15" fmla="*/ 255 h 1245"/>
                <a:gd name="T16" fmla="*/ 1110 w 4228"/>
                <a:gd name="T17" fmla="*/ 297 h 1245"/>
                <a:gd name="T18" fmla="*/ 1237 w 4228"/>
                <a:gd name="T19" fmla="*/ 241 h 1245"/>
                <a:gd name="T20" fmla="*/ 1209 w 4228"/>
                <a:gd name="T21" fmla="*/ 43 h 1245"/>
                <a:gd name="T22" fmla="*/ 1541 w 4228"/>
                <a:gd name="T23" fmla="*/ 113 h 1245"/>
                <a:gd name="T24" fmla="*/ 1541 w 4228"/>
                <a:gd name="T25" fmla="*/ 212 h 1245"/>
                <a:gd name="T26" fmla="*/ 1548 w 4228"/>
                <a:gd name="T27" fmla="*/ 127 h 1245"/>
                <a:gd name="T28" fmla="*/ 1768 w 4228"/>
                <a:gd name="T29" fmla="*/ 375 h 1245"/>
                <a:gd name="T30" fmla="*/ 2262 w 4228"/>
                <a:gd name="T31" fmla="*/ 502 h 1245"/>
                <a:gd name="T32" fmla="*/ 2729 w 4228"/>
                <a:gd name="T33" fmla="*/ 594 h 1245"/>
                <a:gd name="T34" fmla="*/ 424 w 4228"/>
                <a:gd name="T35" fmla="*/ 481 h 1245"/>
                <a:gd name="T36" fmla="*/ 926 w 4228"/>
                <a:gd name="T37" fmla="*/ 389 h 1245"/>
                <a:gd name="T38" fmla="*/ 1676 w 4228"/>
                <a:gd name="T39" fmla="*/ 488 h 1245"/>
                <a:gd name="T40" fmla="*/ 1732 w 4228"/>
                <a:gd name="T41" fmla="*/ 361 h 1245"/>
                <a:gd name="T42" fmla="*/ 1965 w 4228"/>
                <a:gd name="T43" fmla="*/ 467 h 1245"/>
                <a:gd name="T44" fmla="*/ 1273 w 4228"/>
                <a:gd name="T45" fmla="*/ 736 h 1245"/>
                <a:gd name="T46" fmla="*/ 1753 w 4228"/>
                <a:gd name="T47" fmla="*/ 997 h 1245"/>
                <a:gd name="T48" fmla="*/ 1994 w 4228"/>
                <a:gd name="T49" fmla="*/ 1139 h 1245"/>
                <a:gd name="T50" fmla="*/ 2185 w 4228"/>
                <a:gd name="T51" fmla="*/ 1245 h 1245"/>
                <a:gd name="T52" fmla="*/ 2835 w 4228"/>
                <a:gd name="T53" fmla="*/ 120 h 1245"/>
                <a:gd name="T54" fmla="*/ 3012 w 4228"/>
                <a:gd name="T55" fmla="*/ 78 h 1245"/>
                <a:gd name="T56" fmla="*/ 2701 w 4228"/>
                <a:gd name="T57" fmla="*/ 113 h 1245"/>
                <a:gd name="T58" fmla="*/ 2970 w 4228"/>
                <a:gd name="T59" fmla="*/ 262 h 1245"/>
                <a:gd name="T60" fmla="*/ 3125 w 4228"/>
                <a:gd name="T61" fmla="*/ 184 h 1245"/>
                <a:gd name="T62" fmla="*/ 3139 w 4228"/>
                <a:gd name="T63" fmla="*/ 219 h 1245"/>
                <a:gd name="T64" fmla="*/ 3351 w 4228"/>
                <a:gd name="T65" fmla="*/ 594 h 1245"/>
                <a:gd name="T66" fmla="*/ 2446 w 4228"/>
                <a:gd name="T67" fmla="*/ 134 h 1245"/>
                <a:gd name="T68" fmla="*/ 2920 w 4228"/>
                <a:gd name="T69" fmla="*/ 439 h 1245"/>
                <a:gd name="T70" fmla="*/ 3189 w 4228"/>
                <a:gd name="T71" fmla="*/ 368 h 1245"/>
                <a:gd name="T72" fmla="*/ 2574 w 4228"/>
                <a:gd name="T73" fmla="*/ 347 h 1245"/>
                <a:gd name="T74" fmla="*/ 3012 w 4228"/>
                <a:gd name="T75" fmla="*/ 523 h 1245"/>
                <a:gd name="T76" fmla="*/ 3465 w 4228"/>
                <a:gd name="T77" fmla="*/ 0 h 1245"/>
                <a:gd name="T78" fmla="*/ 3366 w 4228"/>
                <a:gd name="T79" fmla="*/ 347 h 1245"/>
                <a:gd name="T80" fmla="*/ 3366 w 4228"/>
                <a:gd name="T81" fmla="*/ 375 h 1245"/>
                <a:gd name="T82" fmla="*/ 3740 w 4228"/>
                <a:gd name="T83" fmla="*/ 0 h 1245"/>
                <a:gd name="T84" fmla="*/ 3606 w 4228"/>
                <a:gd name="T85" fmla="*/ 340 h 1245"/>
                <a:gd name="T86" fmla="*/ 4228 w 4228"/>
                <a:gd name="T87" fmla="*/ 14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228" h="1245">
                  <a:moveTo>
                    <a:pt x="431" y="863"/>
                  </a:moveTo>
                  <a:lnTo>
                    <a:pt x="664" y="813"/>
                  </a:lnTo>
                  <a:lnTo>
                    <a:pt x="954" y="743"/>
                  </a:lnTo>
                  <a:lnTo>
                    <a:pt x="1103" y="707"/>
                  </a:lnTo>
                  <a:moveTo>
                    <a:pt x="0" y="134"/>
                  </a:moveTo>
                  <a:lnTo>
                    <a:pt x="176" y="64"/>
                  </a:lnTo>
                  <a:lnTo>
                    <a:pt x="311" y="0"/>
                  </a:lnTo>
                  <a:moveTo>
                    <a:pt x="35" y="212"/>
                  </a:moveTo>
                  <a:lnTo>
                    <a:pt x="374" y="43"/>
                  </a:lnTo>
                  <a:lnTo>
                    <a:pt x="473" y="0"/>
                  </a:lnTo>
                  <a:moveTo>
                    <a:pt x="85" y="347"/>
                  </a:moveTo>
                  <a:lnTo>
                    <a:pt x="297" y="269"/>
                  </a:lnTo>
                  <a:lnTo>
                    <a:pt x="473" y="191"/>
                  </a:lnTo>
                  <a:lnTo>
                    <a:pt x="636" y="106"/>
                  </a:lnTo>
                  <a:lnTo>
                    <a:pt x="785" y="0"/>
                  </a:lnTo>
                  <a:moveTo>
                    <a:pt x="63" y="290"/>
                  </a:moveTo>
                  <a:lnTo>
                    <a:pt x="240" y="212"/>
                  </a:lnTo>
                  <a:lnTo>
                    <a:pt x="445" y="120"/>
                  </a:lnTo>
                  <a:lnTo>
                    <a:pt x="679" y="0"/>
                  </a:lnTo>
                  <a:moveTo>
                    <a:pt x="806" y="0"/>
                  </a:moveTo>
                  <a:lnTo>
                    <a:pt x="785" y="106"/>
                  </a:lnTo>
                  <a:lnTo>
                    <a:pt x="763" y="184"/>
                  </a:lnTo>
                  <a:lnTo>
                    <a:pt x="778" y="219"/>
                  </a:lnTo>
                  <a:lnTo>
                    <a:pt x="813" y="255"/>
                  </a:lnTo>
                  <a:lnTo>
                    <a:pt x="869" y="262"/>
                  </a:lnTo>
                  <a:lnTo>
                    <a:pt x="1011" y="283"/>
                  </a:lnTo>
                  <a:lnTo>
                    <a:pt x="1110" y="297"/>
                  </a:lnTo>
                  <a:lnTo>
                    <a:pt x="1181" y="304"/>
                  </a:lnTo>
                  <a:lnTo>
                    <a:pt x="1216" y="290"/>
                  </a:lnTo>
                  <a:lnTo>
                    <a:pt x="1237" y="241"/>
                  </a:lnTo>
                  <a:lnTo>
                    <a:pt x="1230" y="184"/>
                  </a:lnTo>
                  <a:lnTo>
                    <a:pt x="1209" y="113"/>
                  </a:lnTo>
                  <a:lnTo>
                    <a:pt x="1209" y="43"/>
                  </a:lnTo>
                  <a:lnTo>
                    <a:pt x="1223" y="0"/>
                  </a:lnTo>
                  <a:moveTo>
                    <a:pt x="1315" y="0"/>
                  </a:moveTo>
                  <a:lnTo>
                    <a:pt x="1541" y="113"/>
                  </a:lnTo>
                  <a:moveTo>
                    <a:pt x="1244" y="43"/>
                  </a:moveTo>
                  <a:lnTo>
                    <a:pt x="1421" y="134"/>
                  </a:lnTo>
                  <a:lnTo>
                    <a:pt x="1541" y="212"/>
                  </a:lnTo>
                  <a:moveTo>
                    <a:pt x="1527" y="7"/>
                  </a:moveTo>
                  <a:lnTo>
                    <a:pt x="1527" y="71"/>
                  </a:lnTo>
                  <a:lnTo>
                    <a:pt x="1548" y="127"/>
                  </a:lnTo>
                  <a:lnTo>
                    <a:pt x="1577" y="212"/>
                  </a:lnTo>
                  <a:lnTo>
                    <a:pt x="1654" y="290"/>
                  </a:lnTo>
                  <a:lnTo>
                    <a:pt x="1768" y="375"/>
                  </a:lnTo>
                  <a:lnTo>
                    <a:pt x="1881" y="410"/>
                  </a:lnTo>
                  <a:lnTo>
                    <a:pt x="2064" y="446"/>
                  </a:lnTo>
                  <a:lnTo>
                    <a:pt x="2262" y="502"/>
                  </a:lnTo>
                  <a:lnTo>
                    <a:pt x="2432" y="530"/>
                  </a:lnTo>
                  <a:lnTo>
                    <a:pt x="2602" y="566"/>
                  </a:lnTo>
                  <a:lnTo>
                    <a:pt x="2729" y="594"/>
                  </a:lnTo>
                  <a:moveTo>
                    <a:pt x="162" y="523"/>
                  </a:moveTo>
                  <a:lnTo>
                    <a:pt x="240" y="502"/>
                  </a:lnTo>
                  <a:lnTo>
                    <a:pt x="424" y="481"/>
                  </a:lnTo>
                  <a:lnTo>
                    <a:pt x="608" y="439"/>
                  </a:lnTo>
                  <a:lnTo>
                    <a:pt x="785" y="396"/>
                  </a:lnTo>
                  <a:lnTo>
                    <a:pt x="926" y="389"/>
                  </a:lnTo>
                  <a:lnTo>
                    <a:pt x="1103" y="403"/>
                  </a:lnTo>
                  <a:lnTo>
                    <a:pt x="1336" y="446"/>
                  </a:lnTo>
                  <a:lnTo>
                    <a:pt x="1676" y="488"/>
                  </a:lnTo>
                  <a:moveTo>
                    <a:pt x="1471" y="460"/>
                  </a:moveTo>
                  <a:lnTo>
                    <a:pt x="1555" y="424"/>
                  </a:lnTo>
                  <a:lnTo>
                    <a:pt x="1732" y="361"/>
                  </a:lnTo>
                  <a:moveTo>
                    <a:pt x="1605" y="559"/>
                  </a:moveTo>
                  <a:lnTo>
                    <a:pt x="1796" y="502"/>
                  </a:lnTo>
                  <a:lnTo>
                    <a:pt x="1965" y="467"/>
                  </a:lnTo>
                  <a:lnTo>
                    <a:pt x="2072" y="446"/>
                  </a:lnTo>
                  <a:moveTo>
                    <a:pt x="1103" y="651"/>
                  </a:moveTo>
                  <a:lnTo>
                    <a:pt x="1273" y="736"/>
                  </a:lnTo>
                  <a:lnTo>
                    <a:pt x="1485" y="835"/>
                  </a:lnTo>
                  <a:moveTo>
                    <a:pt x="1562" y="877"/>
                  </a:moveTo>
                  <a:lnTo>
                    <a:pt x="1753" y="997"/>
                  </a:lnTo>
                  <a:lnTo>
                    <a:pt x="1789" y="1011"/>
                  </a:lnTo>
                  <a:moveTo>
                    <a:pt x="1831" y="1047"/>
                  </a:moveTo>
                  <a:lnTo>
                    <a:pt x="1994" y="1139"/>
                  </a:lnTo>
                  <a:moveTo>
                    <a:pt x="2029" y="1160"/>
                  </a:moveTo>
                  <a:lnTo>
                    <a:pt x="2149" y="1223"/>
                  </a:lnTo>
                  <a:lnTo>
                    <a:pt x="2185" y="1245"/>
                  </a:lnTo>
                  <a:moveTo>
                    <a:pt x="2644" y="0"/>
                  </a:moveTo>
                  <a:lnTo>
                    <a:pt x="2743" y="78"/>
                  </a:lnTo>
                  <a:lnTo>
                    <a:pt x="2835" y="120"/>
                  </a:lnTo>
                  <a:lnTo>
                    <a:pt x="2885" y="127"/>
                  </a:lnTo>
                  <a:lnTo>
                    <a:pt x="2941" y="120"/>
                  </a:lnTo>
                  <a:lnTo>
                    <a:pt x="3012" y="78"/>
                  </a:lnTo>
                  <a:lnTo>
                    <a:pt x="3062" y="21"/>
                  </a:lnTo>
                  <a:moveTo>
                    <a:pt x="2559" y="0"/>
                  </a:moveTo>
                  <a:lnTo>
                    <a:pt x="2701" y="113"/>
                  </a:lnTo>
                  <a:lnTo>
                    <a:pt x="2835" y="212"/>
                  </a:lnTo>
                  <a:lnTo>
                    <a:pt x="2913" y="248"/>
                  </a:lnTo>
                  <a:lnTo>
                    <a:pt x="2970" y="262"/>
                  </a:lnTo>
                  <a:lnTo>
                    <a:pt x="3026" y="255"/>
                  </a:lnTo>
                  <a:lnTo>
                    <a:pt x="3062" y="241"/>
                  </a:lnTo>
                  <a:lnTo>
                    <a:pt x="3125" y="184"/>
                  </a:lnTo>
                  <a:moveTo>
                    <a:pt x="3076" y="14"/>
                  </a:moveTo>
                  <a:lnTo>
                    <a:pt x="3111" y="120"/>
                  </a:lnTo>
                  <a:lnTo>
                    <a:pt x="3139" y="219"/>
                  </a:lnTo>
                  <a:lnTo>
                    <a:pt x="3182" y="347"/>
                  </a:lnTo>
                  <a:lnTo>
                    <a:pt x="3267" y="488"/>
                  </a:lnTo>
                  <a:lnTo>
                    <a:pt x="3351" y="594"/>
                  </a:lnTo>
                  <a:lnTo>
                    <a:pt x="3472" y="693"/>
                  </a:lnTo>
                  <a:moveTo>
                    <a:pt x="2319" y="0"/>
                  </a:moveTo>
                  <a:lnTo>
                    <a:pt x="2446" y="134"/>
                  </a:lnTo>
                  <a:lnTo>
                    <a:pt x="2630" y="276"/>
                  </a:lnTo>
                  <a:lnTo>
                    <a:pt x="2793" y="389"/>
                  </a:lnTo>
                  <a:lnTo>
                    <a:pt x="2920" y="439"/>
                  </a:lnTo>
                  <a:lnTo>
                    <a:pt x="3012" y="439"/>
                  </a:lnTo>
                  <a:lnTo>
                    <a:pt x="3090" y="424"/>
                  </a:lnTo>
                  <a:lnTo>
                    <a:pt x="3189" y="368"/>
                  </a:lnTo>
                  <a:moveTo>
                    <a:pt x="2178" y="0"/>
                  </a:moveTo>
                  <a:lnTo>
                    <a:pt x="2397" y="212"/>
                  </a:lnTo>
                  <a:lnTo>
                    <a:pt x="2574" y="347"/>
                  </a:lnTo>
                  <a:lnTo>
                    <a:pt x="2722" y="453"/>
                  </a:lnTo>
                  <a:lnTo>
                    <a:pt x="2878" y="509"/>
                  </a:lnTo>
                  <a:lnTo>
                    <a:pt x="3012" y="523"/>
                  </a:lnTo>
                  <a:lnTo>
                    <a:pt x="3118" y="502"/>
                  </a:lnTo>
                  <a:lnTo>
                    <a:pt x="3245" y="453"/>
                  </a:lnTo>
                  <a:moveTo>
                    <a:pt x="3465" y="0"/>
                  </a:moveTo>
                  <a:lnTo>
                    <a:pt x="3443" y="127"/>
                  </a:lnTo>
                  <a:lnTo>
                    <a:pt x="3415" y="233"/>
                  </a:lnTo>
                  <a:lnTo>
                    <a:pt x="3366" y="347"/>
                  </a:lnTo>
                  <a:lnTo>
                    <a:pt x="3302" y="453"/>
                  </a:lnTo>
                  <a:lnTo>
                    <a:pt x="3281" y="495"/>
                  </a:lnTo>
                  <a:moveTo>
                    <a:pt x="3366" y="375"/>
                  </a:moveTo>
                  <a:lnTo>
                    <a:pt x="3458" y="297"/>
                  </a:lnTo>
                  <a:lnTo>
                    <a:pt x="3585" y="198"/>
                  </a:lnTo>
                  <a:lnTo>
                    <a:pt x="3740" y="0"/>
                  </a:lnTo>
                  <a:moveTo>
                    <a:pt x="3323" y="481"/>
                  </a:moveTo>
                  <a:lnTo>
                    <a:pt x="3443" y="410"/>
                  </a:lnTo>
                  <a:lnTo>
                    <a:pt x="3606" y="340"/>
                  </a:lnTo>
                  <a:lnTo>
                    <a:pt x="3839" y="262"/>
                  </a:lnTo>
                  <a:lnTo>
                    <a:pt x="4052" y="149"/>
                  </a:lnTo>
                  <a:lnTo>
                    <a:pt x="4228" y="14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7" name="Freeform 65"/>
            <p:cNvSpPr>
              <a:spLocks noEditPoints="1"/>
            </p:cNvSpPr>
            <p:nvPr/>
          </p:nvSpPr>
          <p:spPr bwMode="auto">
            <a:xfrm>
              <a:off x="5267325" y="1336676"/>
              <a:ext cx="1457325" cy="917575"/>
            </a:xfrm>
            <a:custGeom>
              <a:avLst/>
              <a:gdLst>
                <a:gd name="T0" fmla="*/ 148 w 3726"/>
                <a:gd name="T1" fmla="*/ 205 h 2348"/>
                <a:gd name="T2" fmla="*/ 516 w 3726"/>
                <a:gd name="T3" fmla="*/ 523 h 2348"/>
                <a:gd name="T4" fmla="*/ 304 w 3726"/>
                <a:gd name="T5" fmla="*/ 255 h 2348"/>
                <a:gd name="T6" fmla="*/ 714 w 3726"/>
                <a:gd name="T7" fmla="*/ 523 h 2348"/>
                <a:gd name="T8" fmla="*/ 961 w 3726"/>
                <a:gd name="T9" fmla="*/ 622 h 2348"/>
                <a:gd name="T10" fmla="*/ 1527 w 3726"/>
                <a:gd name="T11" fmla="*/ 714 h 2348"/>
                <a:gd name="T12" fmla="*/ 2057 w 3726"/>
                <a:gd name="T13" fmla="*/ 736 h 2348"/>
                <a:gd name="T14" fmla="*/ 2397 w 3726"/>
                <a:gd name="T15" fmla="*/ 672 h 2348"/>
                <a:gd name="T16" fmla="*/ 2722 w 3726"/>
                <a:gd name="T17" fmla="*/ 728 h 2348"/>
                <a:gd name="T18" fmla="*/ 2086 w 3726"/>
                <a:gd name="T19" fmla="*/ 594 h 2348"/>
                <a:gd name="T20" fmla="*/ 2369 w 3726"/>
                <a:gd name="T21" fmla="*/ 587 h 2348"/>
                <a:gd name="T22" fmla="*/ 2623 w 3726"/>
                <a:gd name="T23" fmla="*/ 608 h 2348"/>
                <a:gd name="T24" fmla="*/ 2786 w 3726"/>
                <a:gd name="T25" fmla="*/ 644 h 2348"/>
                <a:gd name="T26" fmla="*/ 2114 w 3726"/>
                <a:gd name="T27" fmla="*/ 502 h 2348"/>
                <a:gd name="T28" fmla="*/ 2722 w 3726"/>
                <a:gd name="T29" fmla="*/ 212 h 2348"/>
                <a:gd name="T30" fmla="*/ 2206 w 3726"/>
                <a:gd name="T31" fmla="*/ 566 h 2348"/>
                <a:gd name="T32" fmla="*/ 2828 w 3726"/>
                <a:gd name="T33" fmla="*/ 290 h 2348"/>
                <a:gd name="T34" fmla="*/ 3288 w 3726"/>
                <a:gd name="T35" fmla="*/ 177 h 2348"/>
                <a:gd name="T36" fmla="*/ 3556 w 3726"/>
                <a:gd name="T37" fmla="*/ 255 h 2348"/>
                <a:gd name="T38" fmla="*/ 3705 w 3726"/>
                <a:gd name="T39" fmla="*/ 382 h 2348"/>
                <a:gd name="T40" fmla="*/ 2701 w 3726"/>
                <a:gd name="T41" fmla="*/ 552 h 2348"/>
                <a:gd name="T42" fmla="*/ 3090 w 3726"/>
                <a:gd name="T43" fmla="*/ 439 h 2348"/>
                <a:gd name="T44" fmla="*/ 3373 w 3726"/>
                <a:gd name="T45" fmla="*/ 481 h 2348"/>
                <a:gd name="T46" fmla="*/ 565 w 3726"/>
                <a:gd name="T47" fmla="*/ 693 h 2348"/>
                <a:gd name="T48" fmla="*/ 1513 w 3726"/>
                <a:gd name="T49" fmla="*/ 990 h 2348"/>
                <a:gd name="T50" fmla="*/ 1994 w 3726"/>
                <a:gd name="T51" fmla="*/ 1245 h 2348"/>
                <a:gd name="T52" fmla="*/ 2333 w 3726"/>
                <a:gd name="T53" fmla="*/ 1400 h 2348"/>
                <a:gd name="T54" fmla="*/ 3033 w 3726"/>
                <a:gd name="T55" fmla="*/ 1322 h 2348"/>
                <a:gd name="T56" fmla="*/ 3238 w 3726"/>
                <a:gd name="T57" fmla="*/ 1436 h 2348"/>
                <a:gd name="T58" fmla="*/ 919 w 3726"/>
                <a:gd name="T59" fmla="*/ 1471 h 2348"/>
                <a:gd name="T60" fmla="*/ 742 w 3726"/>
                <a:gd name="T61" fmla="*/ 1492 h 2348"/>
                <a:gd name="T62" fmla="*/ 1131 w 3726"/>
                <a:gd name="T63" fmla="*/ 1676 h 2348"/>
                <a:gd name="T64" fmla="*/ 1569 w 3726"/>
                <a:gd name="T65" fmla="*/ 1895 h 2348"/>
                <a:gd name="T66" fmla="*/ 1923 w 3726"/>
                <a:gd name="T67" fmla="*/ 2100 h 2348"/>
                <a:gd name="T68" fmla="*/ 1732 w 3726"/>
                <a:gd name="T69" fmla="*/ 2058 h 2348"/>
                <a:gd name="T70" fmla="*/ 1605 w 3726"/>
                <a:gd name="T71" fmla="*/ 2100 h 2348"/>
                <a:gd name="T72" fmla="*/ 1923 w 3726"/>
                <a:gd name="T73" fmla="*/ 2206 h 2348"/>
                <a:gd name="T74" fmla="*/ 1980 w 3726"/>
                <a:gd name="T75" fmla="*/ 2263 h 2348"/>
                <a:gd name="T76" fmla="*/ 1591 w 3726"/>
                <a:gd name="T77" fmla="*/ 2284 h 2348"/>
                <a:gd name="T78" fmla="*/ 1746 w 3726"/>
                <a:gd name="T79" fmla="*/ 2341 h 2348"/>
                <a:gd name="T80" fmla="*/ 2100 w 3726"/>
                <a:gd name="T81" fmla="*/ 2348 h 2348"/>
                <a:gd name="T82" fmla="*/ 721 w 3726"/>
                <a:gd name="T83" fmla="*/ 1754 h 2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26" h="2348">
                  <a:moveTo>
                    <a:pt x="0" y="0"/>
                  </a:moveTo>
                  <a:lnTo>
                    <a:pt x="70" y="85"/>
                  </a:lnTo>
                  <a:lnTo>
                    <a:pt x="148" y="205"/>
                  </a:lnTo>
                  <a:lnTo>
                    <a:pt x="254" y="318"/>
                  </a:lnTo>
                  <a:lnTo>
                    <a:pt x="396" y="439"/>
                  </a:lnTo>
                  <a:lnTo>
                    <a:pt x="516" y="523"/>
                  </a:lnTo>
                  <a:moveTo>
                    <a:pt x="77" y="0"/>
                  </a:moveTo>
                  <a:lnTo>
                    <a:pt x="169" y="120"/>
                  </a:lnTo>
                  <a:lnTo>
                    <a:pt x="304" y="255"/>
                  </a:lnTo>
                  <a:lnTo>
                    <a:pt x="424" y="361"/>
                  </a:lnTo>
                  <a:lnTo>
                    <a:pt x="551" y="431"/>
                  </a:lnTo>
                  <a:lnTo>
                    <a:pt x="714" y="523"/>
                  </a:lnTo>
                  <a:lnTo>
                    <a:pt x="848" y="573"/>
                  </a:lnTo>
                  <a:moveTo>
                    <a:pt x="848" y="594"/>
                  </a:moveTo>
                  <a:lnTo>
                    <a:pt x="961" y="622"/>
                  </a:lnTo>
                  <a:lnTo>
                    <a:pt x="1124" y="679"/>
                  </a:lnTo>
                  <a:lnTo>
                    <a:pt x="1272" y="693"/>
                  </a:lnTo>
                  <a:lnTo>
                    <a:pt x="1527" y="714"/>
                  </a:lnTo>
                  <a:lnTo>
                    <a:pt x="1845" y="743"/>
                  </a:lnTo>
                  <a:lnTo>
                    <a:pt x="1965" y="743"/>
                  </a:lnTo>
                  <a:lnTo>
                    <a:pt x="2057" y="736"/>
                  </a:lnTo>
                  <a:lnTo>
                    <a:pt x="2178" y="721"/>
                  </a:lnTo>
                  <a:lnTo>
                    <a:pt x="2305" y="686"/>
                  </a:lnTo>
                  <a:lnTo>
                    <a:pt x="2397" y="672"/>
                  </a:lnTo>
                  <a:lnTo>
                    <a:pt x="2510" y="679"/>
                  </a:lnTo>
                  <a:lnTo>
                    <a:pt x="2630" y="700"/>
                  </a:lnTo>
                  <a:lnTo>
                    <a:pt x="2722" y="728"/>
                  </a:lnTo>
                  <a:lnTo>
                    <a:pt x="2765" y="743"/>
                  </a:lnTo>
                  <a:moveTo>
                    <a:pt x="1987" y="601"/>
                  </a:moveTo>
                  <a:lnTo>
                    <a:pt x="2086" y="594"/>
                  </a:lnTo>
                  <a:lnTo>
                    <a:pt x="2171" y="594"/>
                  </a:lnTo>
                  <a:moveTo>
                    <a:pt x="2277" y="587"/>
                  </a:moveTo>
                  <a:lnTo>
                    <a:pt x="2369" y="587"/>
                  </a:lnTo>
                  <a:lnTo>
                    <a:pt x="2446" y="594"/>
                  </a:lnTo>
                  <a:moveTo>
                    <a:pt x="2538" y="594"/>
                  </a:moveTo>
                  <a:lnTo>
                    <a:pt x="2623" y="608"/>
                  </a:lnTo>
                  <a:lnTo>
                    <a:pt x="2694" y="622"/>
                  </a:lnTo>
                  <a:moveTo>
                    <a:pt x="2736" y="629"/>
                  </a:moveTo>
                  <a:lnTo>
                    <a:pt x="2786" y="644"/>
                  </a:lnTo>
                  <a:lnTo>
                    <a:pt x="2871" y="686"/>
                  </a:lnTo>
                  <a:moveTo>
                    <a:pt x="1994" y="573"/>
                  </a:moveTo>
                  <a:lnTo>
                    <a:pt x="2114" y="502"/>
                  </a:lnTo>
                  <a:lnTo>
                    <a:pt x="2291" y="424"/>
                  </a:lnTo>
                  <a:lnTo>
                    <a:pt x="2496" y="311"/>
                  </a:lnTo>
                  <a:lnTo>
                    <a:pt x="2722" y="212"/>
                  </a:lnTo>
                  <a:lnTo>
                    <a:pt x="2913" y="113"/>
                  </a:lnTo>
                  <a:lnTo>
                    <a:pt x="3076" y="14"/>
                  </a:lnTo>
                  <a:moveTo>
                    <a:pt x="2206" y="566"/>
                  </a:moveTo>
                  <a:lnTo>
                    <a:pt x="2383" y="481"/>
                  </a:lnTo>
                  <a:lnTo>
                    <a:pt x="2595" y="382"/>
                  </a:lnTo>
                  <a:lnTo>
                    <a:pt x="2828" y="290"/>
                  </a:lnTo>
                  <a:lnTo>
                    <a:pt x="3047" y="219"/>
                  </a:lnTo>
                  <a:lnTo>
                    <a:pt x="3203" y="184"/>
                  </a:lnTo>
                  <a:lnTo>
                    <a:pt x="3288" y="177"/>
                  </a:lnTo>
                  <a:lnTo>
                    <a:pt x="3387" y="198"/>
                  </a:lnTo>
                  <a:lnTo>
                    <a:pt x="3493" y="226"/>
                  </a:lnTo>
                  <a:lnTo>
                    <a:pt x="3556" y="255"/>
                  </a:lnTo>
                  <a:lnTo>
                    <a:pt x="3599" y="276"/>
                  </a:lnTo>
                  <a:lnTo>
                    <a:pt x="3648" y="325"/>
                  </a:lnTo>
                  <a:lnTo>
                    <a:pt x="3705" y="382"/>
                  </a:lnTo>
                  <a:lnTo>
                    <a:pt x="3726" y="410"/>
                  </a:lnTo>
                  <a:moveTo>
                    <a:pt x="2574" y="601"/>
                  </a:moveTo>
                  <a:lnTo>
                    <a:pt x="2701" y="552"/>
                  </a:lnTo>
                  <a:lnTo>
                    <a:pt x="2842" y="495"/>
                  </a:lnTo>
                  <a:lnTo>
                    <a:pt x="2963" y="453"/>
                  </a:lnTo>
                  <a:lnTo>
                    <a:pt x="3090" y="439"/>
                  </a:lnTo>
                  <a:lnTo>
                    <a:pt x="3203" y="439"/>
                  </a:lnTo>
                  <a:lnTo>
                    <a:pt x="3302" y="453"/>
                  </a:lnTo>
                  <a:lnTo>
                    <a:pt x="3373" y="481"/>
                  </a:lnTo>
                  <a:lnTo>
                    <a:pt x="3465" y="516"/>
                  </a:lnTo>
                  <a:lnTo>
                    <a:pt x="3535" y="559"/>
                  </a:lnTo>
                  <a:moveTo>
                    <a:pt x="565" y="693"/>
                  </a:moveTo>
                  <a:lnTo>
                    <a:pt x="785" y="792"/>
                  </a:lnTo>
                  <a:lnTo>
                    <a:pt x="1075" y="919"/>
                  </a:lnTo>
                  <a:moveTo>
                    <a:pt x="1513" y="990"/>
                  </a:moveTo>
                  <a:lnTo>
                    <a:pt x="1725" y="1096"/>
                  </a:lnTo>
                  <a:moveTo>
                    <a:pt x="1831" y="1146"/>
                  </a:moveTo>
                  <a:lnTo>
                    <a:pt x="1994" y="1245"/>
                  </a:lnTo>
                  <a:moveTo>
                    <a:pt x="2093" y="1280"/>
                  </a:moveTo>
                  <a:lnTo>
                    <a:pt x="2255" y="1365"/>
                  </a:lnTo>
                  <a:lnTo>
                    <a:pt x="2333" y="1400"/>
                  </a:lnTo>
                  <a:moveTo>
                    <a:pt x="2856" y="1273"/>
                  </a:moveTo>
                  <a:lnTo>
                    <a:pt x="2984" y="1344"/>
                  </a:lnTo>
                  <a:moveTo>
                    <a:pt x="3033" y="1322"/>
                  </a:moveTo>
                  <a:lnTo>
                    <a:pt x="3132" y="1379"/>
                  </a:lnTo>
                  <a:moveTo>
                    <a:pt x="3161" y="1393"/>
                  </a:moveTo>
                  <a:lnTo>
                    <a:pt x="3238" y="1436"/>
                  </a:lnTo>
                  <a:moveTo>
                    <a:pt x="671" y="1605"/>
                  </a:moveTo>
                  <a:lnTo>
                    <a:pt x="785" y="1542"/>
                  </a:lnTo>
                  <a:lnTo>
                    <a:pt x="919" y="1471"/>
                  </a:lnTo>
                  <a:lnTo>
                    <a:pt x="1046" y="1421"/>
                  </a:lnTo>
                  <a:moveTo>
                    <a:pt x="601" y="1407"/>
                  </a:moveTo>
                  <a:lnTo>
                    <a:pt x="742" y="1492"/>
                  </a:lnTo>
                  <a:moveTo>
                    <a:pt x="940" y="1577"/>
                  </a:moveTo>
                  <a:lnTo>
                    <a:pt x="1075" y="1655"/>
                  </a:lnTo>
                  <a:moveTo>
                    <a:pt x="1131" y="1676"/>
                  </a:moveTo>
                  <a:lnTo>
                    <a:pt x="1258" y="1747"/>
                  </a:lnTo>
                  <a:lnTo>
                    <a:pt x="1428" y="1839"/>
                  </a:lnTo>
                  <a:moveTo>
                    <a:pt x="1569" y="1895"/>
                  </a:moveTo>
                  <a:lnTo>
                    <a:pt x="1676" y="1966"/>
                  </a:lnTo>
                  <a:lnTo>
                    <a:pt x="1852" y="2051"/>
                  </a:lnTo>
                  <a:lnTo>
                    <a:pt x="1923" y="2100"/>
                  </a:lnTo>
                  <a:moveTo>
                    <a:pt x="1492" y="2065"/>
                  </a:moveTo>
                  <a:lnTo>
                    <a:pt x="1612" y="2058"/>
                  </a:lnTo>
                  <a:lnTo>
                    <a:pt x="1732" y="2058"/>
                  </a:lnTo>
                  <a:moveTo>
                    <a:pt x="1435" y="2093"/>
                  </a:moveTo>
                  <a:lnTo>
                    <a:pt x="1555" y="2100"/>
                  </a:lnTo>
                  <a:lnTo>
                    <a:pt x="1605" y="2100"/>
                  </a:lnTo>
                  <a:moveTo>
                    <a:pt x="1746" y="2192"/>
                  </a:moveTo>
                  <a:lnTo>
                    <a:pt x="1874" y="2199"/>
                  </a:lnTo>
                  <a:lnTo>
                    <a:pt x="1923" y="2206"/>
                  </a:lnTo>
                  <a:moveTo>
                    <a:pt x="1725" y="2249"/>
                  </a:moveTo>
                  <a:lnTo>
                    <a:pt x="1845" y="2263"/>
                  </a:lnTo>
                  <a:lnTo>
                    <a:pt x="1980" y="2263"/>
                  </a:lnTo>
                  <a:moveTo>
                    <a:pt x="1315" y="2277"/>
                  </a:moveTo>
                  <a:lnTo>
                    <a:pt x="1478" y="2277"/>
                  </a:lnTo>
                  <a:lnTo>
                    <a:pt x="1591" y="2284"/>
                  </a:lnTo>
                  <a:moveTo>
                    <a:pt x="1449" y="2334"/>
                  </a:moveTo>
                  <a:lnTo>
                    <a:pt x="1569" y="2341"/>
                  </a:lnTo>
                  <a:moveTo>
                    <a:pt x="1746" y="2341"/>
                  </a:moveTo>
                  <a:lnTo>
                    <a:pt x="1987" y="2348"/>
                  </a:lnTo>
                  <a:moveTo>
                    <a:pt x="2043" y="2348"/>
                  </a:moveTo>
                  <a:lnTo>
                    <a:pt x="2100" y="2348"/>
                  </a:lnTo>
                  <a:moveTo>
                    <a:pt x="268" y="1768"/>
                  </a:moveTo>
                  <a:lnTo>
                    <a:pt x="601" y="1768"/>
                  </a:lnTo>
                  <a:moveTo>
                    <a:pt x="721" y="1754"/>
                  </a:moveTo>
                  <a:lnTo>
                    <a:pt x="799" y="1761"/>
                  </a:lnTo>
                  <a:lnTo>
                    <a:pt x="983" y="1761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8" name="Freeform 66"/>
            <p:cNvSpPr>
              <a:spLocks noEditPoints="1"/>
            </p:cNvSpPr>
            <p:nvPr/>
          </p:nvSpPr>
          <p:spPr bwMode="auto">
            <a:xfrm>
              <a:off x="5521325" y="1784351"/>
              <a:ext cx="2163762" cy="538163"/>
            </a:xfrm>
            <a:custGeom>
              <a:avLst/>
              <a:gdLst>
                <a:gd name="T0" fmla="*/ 198 w 5530"/>
                <a:gd name="T1" fmla="*/ 424 h 1379"/>
                <a:gd name="T2" fmla="*/ 523 w 5530"/>
                <a:gd name="T3" fmla="*/ 268 h 1379"/>
                <a:gd name="T4" fmla="*/ 820 w 5530"/>
                <a:gd name="T5" fmla="*/ 113 h 1379"/>
                <a:gd name="T6" fmla="*/ 1132 w 5530"/>
                <a:gd name="T7" fmla="*/ 0 h 1379"/>
                <a:gd name="T8" fmla="*/ 531 w 5530"/>
                <a:gd name="T9" fmla="*/ 311 h 1379"/>
                <a:gd name="T10" fmla="*/ 1011 w 5530"/>
                <a:gd name="T11" fmla="*/ 127 h 1379"/>
                <a:gd name="T12" fmla="*/ 863 w 5530"/>
                <a:gd name="T13" fmla="*/ 523 h 1379"/>
                <a:gd name="T14" fmla="*/ 1167 w 5530"/>
                <a:gd name="T15" fmla="*/ 523 h 1379"/>
                <a:gd name="T16" fmla="*/ 1132 w 5530"/>
                <a:gd name="T17" fmla="*/ 558 h 1379"/>
                <a:gd name="T18" fmla="*/ 1556 w 5530"/>
                <a:gd name="T19" fmla="*/ 580 h 1379"/>
                <a:gd name="T20" fmla="*/ 1634 w 5530"/>
                <a:gd name="T21" fmla="*/ 615 h 1379"/>
                <a:gd name="T22" fmla="*/ 1747 w 5530"/>
                <a:gd name="T23" fmla="*/ 608 h 1379"/>
                <a:gd name="T24" fmla="*/ 2093 w 5530"/>
                <a:gd name="T25" fmla="*/ 806 h 1379"/>
                <a:gd name="T26" fmla="*/ 2001 w 5530"/>
                <a:gd name="T27" fmla="*/ 898 h 1379"/>
                <a:gd name="T28" fmla="*/ 2164 w 5530"/>
                <a:gd name="T29" fmla="*/ 940 h 1379"/>
                <a:gd name="T30" fmla="*/ 1619 w 5530"/>
                <a:gd name="T31" fmla="*/ 877 h 1379"/>
                <a:gd name="T32" fmla="*/ 1669 w 5530"/>
                <a:gd name="T33" fmla="*/ 926 h 1379"/>
                <a:gd name="T34" fmla="*/ 1853 w 5530"/>
                <a:gd name="T35" fmla="*/ 1124 h 1379"/>
                <a:gd name="T36" fmla="*/ 1924 w 5530"/>
                <a:gd name="T37" fmla="*/ 1166 h 1379"/>
                <a:gd name="T38" fmla="*/ 2270 w 5530"/>
                <a:gd name="T39" fmla="*/ 1202 h 1379"/>
                <a:gd name="T40" fmla="*/ 2539 w 5530"/>
                <a:gd name="T41" fmla="*/ 1258 h 1379"/>
                <a:gd name="T42" fmla="*/ 2581 w 5530"/>
                <a:gd name="T43" fmla="*/ 1067 h 1379"/>
                <a:gd name="T44" fmla="*/ 2164 w 5530"/>
                <a:gd name="T45" fmla="*/ 1357 h 1379"/>
                <a:gd name="T46" fmla="*/ 2801 w 5530"/>
                <a:gd name="T47" fmla="*/ 1237 h 1379"/>
                <a:gd name="T48" fmla="*/ 2843 w 5530"/>
                <a:gd name="T49" fmla="*/ 1287 h 1379"/>
                <a:gd name="T50" fmla="*/ 2143 w 5530"/>
                <a:gd name="T51" fmla="*/ 509 h 1379"/>
                <a:gd name="T52" fmla="*/ 2327 w 5530"/>
                <a:gd name="T53" fmla="*/ 558 h 1379"/>
                <a:gd name="T54" fmla="*/ 2527 w 5530"/>
                <a:gd name="T55" fmla="*/ 557 h 1379"/>
                <a:gd name="T56" fmla="*/ 2822 w 5530"/>
                <a:gd name="T57" fmla="*/ 686 h 1379"/>
                <a:gd name="T58" fmla="*/ 3196 w 5530"/>
                <a:gd name="T59" fmla="*/ 841 h 1379"/>
                <a:gd name="T60" fmla="*/ 3090 w 5530"/>
                <a:gd name="T61" fmla="*/ 898 h 1379"/>
                <a:gd name="T62" fmla="*/ 2885 w 5530"/>
                <a:gd name="T63" fmla="*/ 650 h 1379"/>
                <a:gd name="T64" fmla="*/ 2793 w 5530"/>
                <a:gd name="T65" fmla="*/ 551 h 1379"/>
                <a:gd name="T66" fmla="*/ 3013 w 5530"/>
                <a:gd name="T67" fmla="*/ 551 h 1379"/>
                <a:gd name="T68" fmla="*/ 2221 w 5530"/>
                <a:gd name="T69" fmla="*/ 502 h 1379"/>
                <a:gd name="T70" fmla="*/ 2390 w 5530"/>
                <a:gd name="T71" fmla="*/ 509 h 1379"/>
                <a:gd name="T72" fmla="*/ 3324 w 5530"/>
                <a:gd name="T73" fmla="*/ 268 h 1379"/>
                <a:gd name="T74" fmla="*/ 3380 w 5530"/>
                <a:gd name="T75" fmla="*/ 290 h 1379"/>
                <a:gd name="T76" fmla="*/ 3918 w 5530"/>
                <a:gd name="T77" fmla="*/ 1039 h 1379"/>
                <a:gd name="T78" fmla="*/ 4116 w 5530"/>
                <a:gd name="T79" fmla="*/ 1138 h 1379"/>
                <a:gd name="T80" fmla="*/ 4604 w 5530"/>
                <a:gd name="T81" fmla="*/ 1124 h 1379"/>
                <a:gd name="T82" fmla="*/ 5162 w 5530"/>
                <a:gd name="T83" fmla="*/ 1202 h 1379"/>
                <a:gd name="T84" fmla="*/ 4993 w 5530"/>
                <a:gd name="T85" fmla="*/ 1357 h 1379"/>
                <a:gd name="T86" fmla="*/ 5424 w 5530"/>
                <a:gd name="T87" fmla="*/ 1364 h 1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530" h="1379">
                  <a:moveTo>
                    <a:pt x="0" y="516"/>
                  </a:moveTo>
                  <a:lnTo>
                    <a:pt x="248" y="516"/>
                  </a:lnTo>
                  <a:moveTo>
                    <a:pt x="198" y="424"/>
                  </a:moveTo>
                  <a:lnTo>
                    <a:pt x="304" y="374"/>
                  </a:lnTo>
                  <a:lnTo>
                    <a:pt x="403" y="325"/>
                  </a:lnTo>
                  <a:lnTo>
                    <a:pt x="523" y="268"/>
                  </a:lnTo>
                  <a:moveTo>
                    <a:pt x="523" y="226"/>
                  </a:moveTo>
                  <a:lnTo>
                    <a:pt x="714" y="155"/>
                  </a:lnTo>
                  <a:lnTo>
                    <a:pt x="820" y="113"/>
                  </a:lnTo>
                  <a:moveTo>
                    <a:pt x="863" y="92"/>
                  </a:moveTo>
                  <a:lnTo>
                    <a:pt x="1026" y="28"/>
                  </a:lnTo>
                  <a:lnTo>
                    <a:pt x="1132" y="0"/>
                  </a:lnTo>
                  <a:moveTo>
                    <a:pt x="820" y="0"/>
                  </a:moveTo>
                  <a:lnTo>
                    <a:pt x="983" y="77"/>
                  </a:lnTo>
                  <a:moveTo>
                    <a:pt x="531" y="311"/>
                  </a:moveTo>
                  <a:lnTo>
                    <a:pt x="700" y="240"/>
                  </a:lnTo>
                  <a:lnTo>
                    <a:pt x="849" y="184"/>
                  </a:lnTo>
                  <a:lnTo>
                    <a:pt x="1011" y="127"/>
                  </a:lnTo>
                  <a:lnTo>
                    <a:pt x="1167" y="77"/>
                  </a:lnTo>
                  <a:moveTo>
                    <a:pt x="757" y="516"/>
                  </a:moveTo>
                  <a:lnTo>
                    <a:pt x="863" y="523"/>
                  </a:lnTo>
                  <a:moveTo>
                    <a:pt x="863" y="580"/>
                  </a:moveTo>
                  <a:lnTo>
                    <a:pt x="1096" y="580"/>
                  </a:lnTo>
                  <a:moveTo>
                    <a:pt x="1167" y="523"/>
                  </a:moveTo>
                  <a:lnTo>
                    <a:pt x="1330" y="523"/>
                  </a:lnTo>
                  <a:lnTo>
                    <a:pt x="1436" y="530"/>
                  </a:lnTo>
                  <a:moveTo>
                    <a:pt x="1132" y="558"/>
                  </a:moveTo>
                  <a:lnTo>
                    <a:pt x="1252" y="565"/>
                  </a:lnTo>
                  <a:lnTo>
                    <a:pt x="1365" y="565"/>
                  </a:lnTo>
                  <a:moveTo>
                    <a:pt x="1556" y="580"/>
                  </a:moveTo>
                  <a:lnTo>
                    <a:pt x="1747" y="565"/>
                  </a:lnTo>
                  <a:lnTo>
                    <a:pt x="1924" y="565"/>
                  </a:lnTo>
                  <a:moveTo>
                    <a:pt x="1634" y="615"/>
                  </a:moveTo>
                  <a:lnTo>
                    <a:pt x="1803" y="608"/>
                  </a:lnTo>
                  <a:lnTo>
                    <a:pt x="1874" y="608"/>
                  </a:lnTo>
                  <a:moveTo>
                    <a:pt x="1747" y="608"/>
                  </a:moveTo>
                  <a:lnTo>
                    <a:pt x="1874" y="679"/>
                  </a:lnTo>
                  <a:moveTo>
                    <a:pt x="1938" y="714"/>
                  </a:moveTo>
                  <a:lnTo>
                    <a:pt x="2093" y="806"/>
                  </a:lnTo>
                  <a:moveTo>
                    <a:pt x="2016" y="749"/>
                  </a:moveTo>
                  <a:lnTo>
                    <a:pt x="2164" y="749"/>
                  </a:lnTo>
                  <a:moveTo>
                    <a:pt x="2001" y="898"/>
                  </a:moveTo>
                  <a:lnTo>
                    <a:pt x="2164" y="898"/>
                  </a:lnTo>
                  <a:moveTo>
                    <a:pt x="1987" y="940"/>
                  </a:moveTo>
                  <a:lnTo>
                    <a:pt x="2164" y="940"/>
                  </a:lnTo>
                  <a:moveTo>
                    <a:pt x="1556" y="735"/>
                  </a:moveTo>
                  <a:lnTo>
                    <a:pt x="1747" y="728"/>
                  </a:lnTo>
                  <a:moveTo>
                    <a:pt x="1619" y="877"/>
                  </a:moveTo>
                  <a:lnTo>
                    <a:pt x="1719" y="869"/>
                  </a:lnTo>
                  <a:lnTo>
                    <a:pt x="1775" y="869"/>
                  </a:lnTo>
                  <a:moveTo>
                    <a:pt x="1669" y="926"/>
                  </a:moveTo>
                  <a:lnTo>
                    <a:pt x="1775" y="926"/>
                  </a:lnTo>
                  <a:lnTo>
                    <a:pt x="1839" y="912"/>
                  </a:lnTo>
                  <a:moveTo>
                    <a:pt x="1853" y="1124"/>
                  </a:moveTo>
                  <a:lnTo>
                    <a:pt x="2001" y="1131"/>
                  </a:lnTo>
                  <a:lnTo>
                    <a:pt x="2192" y="1131"/>
                  </a:lnTo>
                  <a:moveTo>
                    <a:pt x="1924" y="1166"/>
                  </a:moveTo>
                  <a:lnTo>
                    <a:pt x="2079" y="1166"/>
                  </a:lnTo>
                  <a:lnTo>
                    <a:pt x="2164" y="1174"/>
                  </a:lnTo>
                  <a:moveTo>
                    <a:pt x="2270" y="1202"/>
                  </a:moveTo>
                  <a:lnTo>
                    <a:pt x="2390" y="1202"/>
                  </a:lnTo>
                  <a:moveTo>
                    <a:pt x="2242" y="1258"/>
                  </a:moveTo>
                  <a:lnTo>
                    <a:pt x="2539" y="1258"/>
                  </a:lnTo>
                  <a:moveTo>
                    <a:pt x="2468" y="1195"/>
                  </a:moveTo>
                  <a:lnTo>
                    <a:pt x="2659" y="1329"/>
                  </a:lnTo>
                  <a:moveTo>
                    <a:pt x="2581" y="1067"/>
                  </a:moveTo>
                  <a:lnTo>
                    <a:pt x="2737" y="1166"/>
                  </a:lnTo>
                  <a:moveTo>
                    <a:pt x="2044" y="1364"/>
                  </a:moveTo>
                  <a:lnTo>
                    <a:pt x="2164" y="1357"/>
                  </a:lnTo>
                  <a:lnTo>
                    <a:pt x="2298" y="1357"/>
                  </a:lnTo>
                  <a:moveTo>
                    <a:pt x="2694" y="1237"/>
                  </a:moveTo>
                  <a:lnTo>
                    <a:pt x="2801" y="1237"/>
                  </a:lnTo>
                  <a:lnTo>
                    <a:pt x="2914" y="1244"/>
                  </a:lnTo>
                  <a:moveTo>
                    <a:pt x="2723" y="1280"/>
                  </a:moveTo>
                  <a:lnTo>
                    <a:pt x="2843" y="1287"/>
                  </a:lnTo>
                  <a:lnTo>
                    <a:pt x="2892" y="1294"/>
                  </a:lnTo>
                  <a:moveTo>
                    <a:pt x="2065" y="516"/>
                  </a:moveTo>
                  <a:lnTo>
                    <a:pt x="2143" y="509"/>
                  </a:lnTo>
                  <a:lnTo>
                    <a:pt x="2214" y="530"/>
                  </a:lnTo>
                  <a:lnTo>
                    <a:pt x="2284" y="558"/>
                  </a:lnTo>
                  <a:moveTo>
                    <a:pt x="2327" y="558"/>
                  </a:moveTo>
                  <a:lnTo>
                    <a:pt x="2412" y="565"/>
                  </a:lnTo>
                  <a:lnTo>
                    <a:pt x="2496" y="558"/>
                  </a:lnTo>
                  <a:lnTo>
                    <a:pt x="2527" y="557"/>
                  </a:lnTo>
                  <a:moveTo>
                    <a:pt x="2567" y="558"/>
                  </a:moveTo>
                  <a:lnTo>
                    <a:pt x="2673" y="601"/>
                  </a:lnTo>
                  <a:lnTo>
                    <a:pt x="2822" y="686"/>
                  </a:lnTo>
                  <a:lnTo>
                    <a:pt x="2991" y="763"/>
                  </a:lnTo>
                  <a:lnTo>
                    <a:pt x="3119" y="820"/>
                  </a:lnTo>
                  <a:lnTo>
                    <a:pt x="3196" y="841"/>
                  </a:lnTo>
                  <a:moveTo>
                    <a:pt x="2815" y="742"/>
                  </a:moveTo>
                  <a:lnTo>
                    <a:pt x="2928" y="813"/>
                  </a:lnTo>
                  <a:lnTo>
                    <a:pt x="3090" y="898"/>
                  </a:lnTo>
                  <a:moveTo>
                    <a:pt x="2680" y="671"/>
                  </a:moveTo>
                  <a:lnTo>
                    <a:pt x="2779" y="664"/>
                  </a:lnTo>
                  <a:lnTo>
                    <a:pt x="2885" y="650"/>
                  </a:lnTo>
                  <a:moveTo>
                    <a:pt x="2857" y="516"/>
                  </a:moveTo>
                  <a:lnTo>
                    <a:pt x="2949" y="523"/>
                  </a:lnTo>
                  <a:moveTo>
                    <a:pt x="2793" y="551"/>
                  </a:moveTo>
                  <a:lnTo>
                    <a:pt x="2871" y="558"/>
                  </a:lnTo>
                  <a:lnTo>
                    <a:pt x="2970" y="558"/>
                  </a:lnTo>
                  <a:lnTo>
                    <a:pt x="3013" y="551"/>
                  </a:lnTo>
                  <a:moveTo>
                    <a:pt x="2864" y="587"/>
                  </a:moveTo>
                  <a:lnTo>
                    <a:pt x="3027" y="587"/>
                  </a:lnTo>
                  <a:moveTo>
                    <a:pt x="2221" y="502"/>
                  </a:moveTo>
                  <a:lnTo>
                    <a:pt x="2270" y="502"/>
                  </a:lnTo>
                  <a:moveTo>
                    <a:pt x="2305" y="502"/>
                  </a:moveTo>
                  <a:lnTo>
                    <a:pt x="2390" y="509"/>
                  </a:lnTo>
                  <a:lnTo>
                    <a:pt x="2482" y="516"/>
                  </a:lnTo>
                  <a:moveTo>
                    <a:pt x="3189" y="261"/>
                  </a:moveTo>
                  <a:lnTo>
                    <a:pt x="3324" y="268"/>
                  </a:lnTo>
                  <a:lnTo>
                    <a:pt x="3416" y="261"/>
                  </a:lnTo>
                  <a:moveTo>
                    <a:pt x="3267" y="268"/>
                  </a:moveTo>
                  <a:lnTo>
                    <a:pt x="3380" y="290"/>
                  </a:lnTo>
                  <a:moveTo>
                    <a:pt x="3571" y="841"/>
                  </a:moveTo>
                  <a:lnTo>
                    <a:pt x="3734" y="933"/>
                  </a:lnTo>
                  <a:lnTo>
                    <a:pt x="3918" y="1039"/>
                  </a:lnTo>
                  <a:lnTo>
                    <a:pt x="4151" y="1174"/>
                  </a:lnTo>
                  <a:lnTo>
                    <a:pt x="4264" y="1251"/>
                  </a:lnTo>
                  <a:moveTo>
                    <a:pt x="4116" y="1138"/>
                  </a:moveTo>
                  <a:lnTo>
                    <a:pt x="4229" y="1131"/>
                  </a:lnTo>
                  <a:lnTo>
                    <a:pt x="4399" y="1124"/>
                  </a:lnTo>
                  <a:lnTo>
                    <a:pt x="4604" y="1124"/>
                  </a:lnTo>
                  <a:lnTo>
                    <a:pt x="4745" y="1138"/>
                  </a:lnTo>
                  <a:lnTo>
                    <a:pt x="4915" y="1159"/>
                  </a:lnTo>
                  <a:lnTo>
                    <a:pt x="5162" y="1202"/>
                  </a:lnTo>
                  <a:lnTo>
                    <a:pt x="5530" y="1280"/>
                  </a:lnTo>
                  <a:moveTo>
                    <a:pt x="4879" y="1379"/>
                  </a:moveTo>
                  <a:lnTo>
                    <a:pt x="4993" y="1357"/>
                  </a:lnTo>
                  <a:lnTo>
                    <a:pt x="5155" y="1350"/>
                  </a:lnTo>
                  <a:lnTo>
                    <a:pt x="5290" y="1350"/>
                  </a:lnTo>
                  <a:lnTo>
                    <a:pt x="5424" y="1364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9" name="Freeform 67"/>
            <p:cNvSpPr>
              <a:spLocks noEditPoints="1"/>
            </p:cNvSpPr>
            <p:nvPr/>
          </p:nvSpPr>
          <p:spPr bwMode="auto">
            <a:xfrm>
              <a:off x="5953125" y="1638301"/>
              <a:ext cx="2263775" cy="1187450"/>
            </a:xfrm>
            <a:custGeom>
              <a:avLst/>
              <a:gdLst>
                <a:gd name="T0" fmla="*/ 3274 w 5785"/>
                <a:gd name="T1" fmla="*/ 1768 h 3041"/>
                <a:gd name="T2" fmla="*/ 3458 w 5785"/>
                <a:gd name="T3" fmla="*/ 1676 h 3041"/>
                <a:gd name="T4" fmla="*/ 3904 w 5785"/>
                <a:gd name="T5" fmla="*/ 1867 h 3041"/>
                <a:gd name="T6" fmla="*/ 4526 w 5785"/>
                <a:gd name="T7" fmla="*/ 1987 h 3041"/>
                <a:gd name="T8" fmla="*/ 5078 w 5785"/>
                <a:gd name="T9" fmla="*/ 2121 h 3041"/>
                <a:gd name="T10" fmla="*/ 5785 w 5785"/>
                <a:gd name="T11" fmla="*/ 2326 h 3041"/>
                <a:gd name="T12" fmla="*/ 2871 w 5785"/>
                <a:gd name="T13" fmla="*/ 2878 h 3041"/>
                <a:gd name="T14" fmla="*/ 3628 w 5785"/>
                <a:gd name="T15" fmla="*/ 2991 h 3041"/>
                <a:gd name="T16" fmla="*/ 4448 w 5785"/>
                <a:gd name="T17" fmla="*/ 3041 h 3041"/>
                <a:gd name="T18" fmla="*/ 2793 w 5785"/>
                <a:gd name="T19" fmla="*/ 551 h 3041"/>
                <a:gd name="T20" fmla="*/ 3366 w 5785"/>
                <a:gd name="T21" fmla="*/ 325 h 3041"/>
                <a:gd name="T22" fmla="*/ 3098 w 5785"/>
                <a:gd name="T23" fmla="*/ 650 h 3041"/>
                <a:gd name="T24" fmla="*/ 3614 w 5785"/>
                <a:gd name="T25" fmla="*/ 629 h 3041"/>
                <a:gd name="T26" fmla="*/ 3197 w 5785"/>
                <a:gd name="T27" fmla="*/ 749 h 3041"/>
                <a:gd name="T28" fmla="*/ 3713 w 5785"/>
                <a:gd name="T29" fmla="*/ 728 h 3041"/>
                <a:gd name="T30" fmla="*/ 3303 w 5785"/>
                <a:gd name="T31" fmla="*/ 898 h 3041"/>
                <a:gd name="T32" fmla="*/ 4052 w 5785"/>
                <a:gd name="T33" fmla="*/ 990 h 3041"/>
                <a:gd name="T34" fmla="*/ 2928 w 5785"/>
                <a:gd name="T35" fmla="*/ 1004 h 3041"/>
                <a:gd name="T36" fmla="*/ 3409 w 5785"/>
                <a:gd name="T37" fmla="*/ 1046 h 3041"/>
                <a:gd name="T38" fmla="*/ 3911 w 5785"/>
                <a:gd name="T39" fmla="*/ 1202 h 3041"/>
                <a:gd name="T40" fmla="*/ 4434 w 5785"/>
                <a:gd name="T41" fmla="*/ 1372 h 3041"/>
                <a:gd name="T42" fmla="*/ 4802 w 5785"/>
                <a:gd name="T43" fmla="*/ 1520 h 3041"/>
                <a:gd name="T44" fmla="*/ 3105 w 5785"/>
                <a:gd name="T45" fmla="*/ 1181 h 3041"/>
                <a:gd name="T46" fmla="*/ 4052 w 5785"/>
                <a:gd name="T47" fmla="*/ 1379 h 3041"/>
                <a:gd name="T48" fmla="*/ 4222 w 5785"/>
                <a:gd name="T49" fmla="*/ 764 h 3041"/>
                <a:gd name="T50" fmla="*/ 4406 w 5785"/>
                <a:gd name="T51" fmla="*/ 1160 h 3041"/>
                <a:gd name="T52" fmla="*/ 4809 w 5785"/>
                <a:gd name="T53" fmla="*/ 1464 h 3041"/>
                <a:gd name="T54" fmla="*/ 5233 w 5785"/>
                <a:gd name="T55" fmla="*/ 863 h 3041"/>
                <a:gd name="T56" fmla="*/ 5261 w 5785"/>
                <a:gd name="T57" fmla="*/ 1527 h 3041"/>
                <a:gd name="T58" fmla="*/ 5056 w 5785"/>
                <a:gd name="T59" fmla="*/ 884 h 3041"/>
                <a:gd name="T60" fmla="*/ 5261 w 5785"/>
                <a:gd name="T61" fmla="*/ 1478 h 3041"/>
                <a:gd name="T62" fmla="*/ 4788 w 5785"/>
                <a:gd name="T63" fmla="*/ 1414 h 3041"/>
                <a:gd name="T64" fmla="*/ 4576 w 5785"/>
                <a:gd name="T65" fmla="*/ 1011 h 3041"/>
                <a:gd name="T66" fmla="*/ 4802 w 5785"/>
                <a:gd name="T67" fmla="*/ 933 h 3041"/>
                <a:gd name="T68" fmla="*/ 4830 w 5785"/>
                <a:gd name="T69" fmla="*/ 997 h 3041"/>
                <a:gd name="T70" fmla="*/ 4915 w 5785"/>
                <a:gd name="T71" fmla="*/ 1181 h 3041"/>
                <a:gd name="T72" fmla="*/ 5558 w 5785"/>
                <a:gd name="T73" fmla="*/ 891 h 3041"/>
                <a:gd name="T74" fmla="*/ 5389 w 5785"/>
                <a:gd name="T75" fmla="*/ 947 h 3041"/>
                <a:gd name="T76" fmla="*/ 0 w 5785"/>
                <a:gd name="T77" fmla="*/ 693 h 3041"/>
                <a:gd name="T78" fmla="*/ 297 w 5785"/>
                <a:gd name="T79" fmla="*/ 339 h 3041"/>
                <a:gd name="T80" fmla="*/ 637 w 5785"/>
                <a:gd name="T81" fmla="*/ 240 h 3041"/>
                <a:gd name="T82" fmla="*/ 913 w 5785"/>
                <a:gd name="T83" fmla="*/ 92 h 3041"/>
                <a:gd name="T84" fmla="*/ 1294 w 5785"/>
                <a:gd name="T85" fmla="*/ 0 h 3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85" h="3041">
                  <a:moveTo>
                    <a:pt x="3161" y="1718"/>
                  </a:moveTo>
                  <a:lnTo>
                    <a:pt x="3472" y="1690"/>
                  </a:lnTo>
                  <a:moveTo>
                    <a:pt x="3274" y="1768"/>
                  </a:moveTo>
                  <a:lnTo>
                    <a:pt x="3472" y="1768"/>
                  </a:lnTo>
                  <a:moveTo>
                    <a:pt x="3289" y="1591"/>
                  </a:moveTo>
                  <a:lnTo>
                    <a:pt x="3458" y="1676"/>
                  </a:lnTo>
                  <a:lnTo>
                    <a:pt x="3614" y="1761"/>
                  </a:lnTo>
                  <a:lnTo>
                    <a:pt x="3741" y="1810"/>
                  </a:lnTo>
                  <a:lnTo>
                    <a:pt x="3904" y="1867"/>
                  </a:lnTo>
                  <a:lnTo>
                    <a:pt x="4080" y="1902"/>
                  </a:lnTo>
                  <a:lnTo>
                    <a:pt x="4300" y="1952"/>
                  </a:lnTo>
                  <a:lnTo>
                    <a:pt x="4526" y="1987"/>
                  </a:lnTo>
                  <a:lnTo>
                    <a:pt x="4731" y="2029"/>
                  </a:lnTo>
                  <a:lnTo>
                    <a:pt x="4901" y="2072"/>
                  </a:lnTo>
                  <a:lnTo>
                    <a:pt x="5078" y="2121"/>
                  </a:lnTo>
                  <a:lnTo>
                    <a:pt x="5240" y="2185"/>
                  </a:lnTo>
                  <a:lnTo>
                    <a:pt x="5474" y="2249"/>
                  </a:lnTo>
                  <a:lnTo>
                    <a:pt x="5785" y="2326"/>
                  </a:lnTo>
                  <a:moveTo>
                    <a:pt x="3939" y="2220"/>
                  </a:moveTo>
                  <a:lnTo>
                    <a:pt x="4392" y="2220"/>
                  </a:lnTo>
                  <a:moveTo>
                    <a:pt x="2871" y="2878"/>
                  </a:moveTo>
                  <a:lnTo>
                    <a:pt x="3034" y="2913"/>
                  </a:lnTo>
                  <a:lnTo>
                    <a:pt x="3331" y="2963"/>
                  </a:lnTo>
                  <a:lnTo>
                    <a:pt x="3628" y="2991"/>
                  </a:lnTo>
                  <a:lnTo>
                    <a:pt x="3897" y="3019"/>
                  </a:lnTo>
                  <a:lnTo>
                    <a:pt x="4158" y="3026"/>
                  </a:lnTo>
                  <a:lnTo>
                    <a:pt x="4448" y="3041"/>
                  </a:lnTo>
                  <a:moveTo>
                    <a:pt x="2475" y="672"/>
                  </a:moveTo>
                  <a:lnTo>
                    <a:pt x="2617" y="622"/>
                  </a:lnTo>
                  <a:lnTo>
                    <a:pt x="2793" y="551"/>
                  </a:lnTo>
                  <a:lnTo>
                    <a:pt x="2999" y="460"/>
                  </a:lnTo>
                  <a:lnTo>
                    <a:pt x="3246" y="368"/>
                  </a:lnTo>
                  <a:lnTo>
                    <a:pt x="3366" y="325"/>
                  </a:lnTo>
                  <a:moveTo>
                    <a:pt x="2687" y="672"/>
                  </a:moveTo>
                  <a:lnTo>
                    <a:pt x="2885" y="658"/>
                  </a:lnTo>
                  <a:lnTo>
                    <a:pt x="3098" y="650"/>
                  </a:lnTo>
                  <a:lnTo>
                    <a:pt x="3303" y="643"/>
                  </a:lnTo>
                  <a:lnTo>
                    <a:pt x="3522" y="636"/>
                  </a:lnTo>
                  <a:lnTo>
                    <a:pt x="3614" y="629"/>
                  </a:lnTo>
                  <a:moveTo>
                    <a:pt x="2878" y="806"/>
                  </a:moveTo>
                  <a:lnTo>
                    <a:pt x="3020" y="764"/>
                  </a:lnTo>
                  <a:lnTo>
                    <a:pt x="3197" y="749"/>
                  </a:lnTo>
                  <a:lnTo>
                    <a:pt x="3366" y="735"/>
                  </a:lnTo>
                  <a:lnTo>
                    <a:pt x="3522" y="728"/>
                  </a:lnTo>
                  <a:lnTo>
                    <a:pt x="3713" y="728"/>
                  </a:lnTo>
                  <a:lnTo>
                    <a:pt x="3982" y="742"/>
                  </a:lnTo>
                  <a:lnTo>
                    <a:pt x="4208" y="764"/>
                  </a:lnTo>
                  <a:moveTo>
                    <a:pt x="3303" y="898"/>
                  </a:moveTo>
                  <a:lnTo>
                    <a:pt x="3550" y="912"/>
                  </a:lnTo>
                  <a:lnTo>
                    <a:pt x="3819" y="955"/>
                  </a:lnTo>
                  <a:lnTo>
                    <a:pt x="4052" y="990"/>
                  </a:lnTo>
                  <a:lnTo>
                    <a:pt x="4229" y="1025"/>
                  </a:lnTo>
                  <a:lnTo>
                    <a:pt x="4307" y="1046"/>
                  </a:lnTo>
                  <a:moveTo>
                    <a:pt x="2928" y="1004"/>
                  </a:moveTo>
                  <a:lnTo>
                    <a:pt x="3076" y="1011"/>
                  </a:lnTo>
                  <a:lnTo>
                    <a:pt x="3260" y="1018"/>
                  </a:lnTo>
                  <a:lnTo>
                    <a:pt x="3409" y="1046"/>
                  </a:lnTo>
                  <a:moveTo>
                    <a:pt x="3557" y="1167"/>
                  </a:moveTo>
                  <a:lnTo>
                    <a:pt x="3706" y="1174"/>
                  </a:lnTo>
                  <a:lnTo>
                    <a:pt x="3911" y="1202"/>
                  </a:lnTo>
                  <a:lnTo>
                    <a:pt x="4066" y="1237"/>
                  </a:lnTo>
                  <a:lnTo>
                    <a:pt x="4243" y="1287"/>
                  </a:lnTo>
                  <a:lnTo>
                    <a:pt x="4434" y="1372"/>
                  </a:lnTo>
                  <a:lnTo>
                    <a:pt x="4639" y="1464"/>
                  </a:lnTo>
                  <a:lnTo>
                    <a:pt x="4802" y="1520"/>
                  </a:lnTo>
                  <a:moveTo>
                    <a:pt x="4802" y="1520"/>
                  </a:moveTo>
                  <a:lnTo>
                    <a:pt x="4908" y="1534"/>
                  </a:lnTo>
                  <a:moveTo>
                    <a:pt x="2893" y="1167"/>
                  </a:moveTo>
                  <a:lnTo>
                    <a:pt x="3105" y="1181"/>
                  </a:lnTo>
                  <a:lnTo>
                    <a:pt x="3416" y="1223"/>
                  </a:lnTo>
                  <a:lnTo>
                    <a:pt x="3727" y="1287"/>
                  </a:lnTo>
                  <a:lnTo>
                    <a:pt x="4052" y="1379"/>
                  </a:lnTo>
                  <a:lnTo>
                    <a:pt x="4469" y="1520"/>
                  </a:lnTo>
                  <a:moveTo>
                    <a:pt x="4179" y="672"/>
                  </a:moveTo>
                  <a:lnTo>
                    <a:pt x="4222" y="764"/>
                  </a:lnTo>
                  <a:lnTo>
                    <a:pt x="4314" y="990"/>
                  </a:lnTo>
                  <a:lnTo>
                    <a:pt x="4370" y="1089"/>
                  </a:lnTo>
                  <a:lnTo>
                    <a:pt x="4406" y="1160"/>
                  </a:lnTo>
                  <a:lnTo>
                    <a:pt x="4512" y="1259"/>
                  </a:lnTo>
                  <a:lnTo>
                    <a:pt x="4646" y="1379"/>
                  </a:lnTo>
                  <a:lnTo>
                    <a:pt x="4809" y="1464"/>
                  </a:lnTo>
                  <a:lnTo>
                    <a:pt x="4979" y="1549"/>
                  </a:lnTo>
                  <a:lnTo>
                    <a:pt x="5247" y="1655"/>
                  </a:lnTo>
                  <a:moveTo>
                    <a:pt x="5233" y="863"/>
                  </a:moveTo>
                  <a:lnTo>
                    <a:pt x="5240" y="997"/>
                  </a:lnTo>
                  <a:lnTo>
                    <a:pt x="5254" y="1230"/>
                  </a:lnTo>
                  <a:lnTo>
                    <a:pt x="5261" y="1527"/>
                  </a:lnTo>
                  <a:lnTo>
                    <a:pt x="5254" y="1697"/>
                  </a:lnTo>
                  <a:lnTo>
                    <a:pt x="5247" y="1909"/>
                  </a:lnTo>
                  <a:moveTo>
                    <a:pt x="5056" y="884"/>
                  </a:moveTo>
                  <a:lnTo>
                    <a:pt x="5127" y="1103"/>
                  </a:lnTo>
                  <a:lnTo>
                    <a:pt x="5198" y="1301"/>
                  </a:lnTo>
                  <a:lnTo>
                    <a:pt x="5261" y="1478"/>
                  </a:lnTo>
                  <a:moveTo>
                    <a:pt x="4929" y="1237"/>
                  </a:moveTo>
                  <a:lnTo>
                    <a:pt x="4788" y="898"/>
                  </a:lnTo>
                  <a:moveTo>
                    <a:pt x="4788" y="1414"/>
                  </a:moveTo>
                  <a:lnTo>
                    <a:pt x="4639" y="1167"/>
                  </a:lnTo>
                  <a:lnTo>
                    <a:pt x="4540" y="969"/>
                  </a:lnTo>
                  <a:moveTo>
                    <a:pt x="4576" y="1011"/>
                  </a:moveTo>
                  <a:lnTo>
                    <a:pt x="4710" y="969"/>
                  </a:lnTo>
                  <a:lnTo>
                    <a:pt x="4795" y="955"/>
                  </a:lnTo>
                  <a:moveTo>
                    <a:pt x="4802" y="933"/>
                  </a:moveTo>
                  <a:lnTo>
                    <a:pt x="4915" y="919"/>
                  </a:lnTo>
                  <a:lnTo>
                    <a:pt x="5063" y="919"/>
                  </a:lnTo>
                  <a:moveTo>
                    <a:pt x="4830" y="997"/>
                  </a:moveTo>
                  <a:lnTo>
                    <a:pt x="4979" y="983"/>
                  </a:lnTo>
                  <a:lnTo>
                    <a:pt x="5092" y="990"/>
                  </a:lnTo>
                  <a:moveTo>
                    <a:pt x="4915" y="1181"/>
                  </a:moveTo>
                  <a:lnTo>
                    <a:pt x="5155" y="1174"/>
                  </a:lnTo>
                  <a:moveTo>
                    <a:pt x="5389" y="820"/>
                  </a:moveTo>
                  <a:lnTo>
                    <a:pt x="5558" y="891"/>
                  </a:lnTo>
                  <a:lnTo>
                    <a:pt x="5643" y="933"/>
                  </a:lnTo>
                  <a:moveTo>
                    <a:pt x="5261" y="912"/>
                  </a:moveTo>
                  <a:lnTo>
                    <a:pt x="5389" y="947"/>
                  </a:lnTo>
                  <a:lnTo>
                    <a:pt x="5558" y="990"/>
                  </a:lnTo>
                  <a:lnTo>
                    <a:pt x="5721" y="1046"/>
                  </a:lnTo>
                  <a:moveTo>
                    <a:pt x="0" y="693"/>
                  </a:moveTo>
                  <a:lnTo>
                    <a:pt x="135" y="757"/>
                  </a:lnTo>
                  <a:lnTo>
                    <a:pt x="283" y="834"/>
                  </a:lnTo>
                  <a:moveTo>
                    <a:pt x="297" y="339"/>
                  </a:moveTo>
                  <a:lnTo>
                    <a:pt x="425" y="304"/>
                  </a:lnTo>
                  <a:lnTo>
                    <a:pt x="524" y="276"/>
                  </a:lnTo>
                  <a:lnTo>
                    <a:pt x="637" y="240"/>
                  </a:lnTo>
                  <a:lnTo>
                    <a:pt x="729" y="184"/>
                  </a:lnTo>
                  <a:lnTo>
                    <a:pt x="814" y="134"/>
                  </a:lnTo>
                  <a:lnTo>
                    <a:pt x="913" y="92"/>
                  </a:lnTo>
                  <a:lnTo>
                    <a:pt x="1047" y="56"/>
                  </a:lnTo>
                  <a:lnTo>
                    <a:pt x="1153" y="21"/>
                  </a:lnTo>
                  <a:lnTo>
                    <a:pt x="1294" y="0"/>
                  </a:lnTo>
                  <a:lnTo>
                    <a:pt x="1429" y="0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0" name="Freeform 68"/>
            <p:cNvSpPr>
              <a:spLocks noEditPoints="1"/>
            </p:cNvSpPr>
            <p:nvPr/>
          </p:nvSpPr>
          <p:spPr bwMode="auto">
            <a:xfrm>
              <a:off x="6105525" y="1336676"/>
              <a:ext cx="1911350" cy="471488"/>
            </a:xfrm>
            <a:custGeom>
              <a:avLst/>
              <a:gdLst>
                <a:gd name="T0" fmla="*/ 425 w 4887"/>
                <a:gd name="T1" fmla="*/ 997 h 1209"/>
                <a:gd name="T2" fmla="*/ 644 w 4887"/>
                <a:gd name="T3" fmla="*/ 898 h 1209"/>
                <a:gd name="T4" fmla="*/ 884 w 4887"/>
                <a:gd name="T5" fmla="*/ 863 h 1209"/>
                <a:gd name="T6" fmla="*/ 248 w 4887"/>
                <a:gd name="T7" fmla="*/ 1089 h 1209"/>
                <a:gd name="T8" fmla="*/ 594 w 4887"/>
                <a:gd name="T9" fmla="*/ 983 h 1209"/>
                <a:gd name="T10" fmla="*/ 884 w 4887"/>
                <a:gd name="T11" fmla="*/ 863 h 1209"/>
                <a:gd name="T12" fmla="*/ 170 w 4887"/>
                <a:gd name="T13" fmla="*/ 1160 h 1209"/>
                <a:gd name="T14" fmla="*/ 594 w 4887"/>
                <a:gd name="T15" fmla="*/ 1047 h 1209"/>
                <a:gd name="T16" fmla="*/ 990 w 4887"/>
                <a:gd name="T17" fmla="*/ 884 h 1209"/>
                <a:gd name="T18" fmla="*/ 1238 w 4887"/>
                <a:gd name="T19" fmla="*/ 750 h 1209"/>
                <a:gd name="T20" fmla="*/ 1436 w 4887"/>
                <a:gd name="T21" fmla="*/ 686 h 1209"/>
                <a:gd name="T22" fmla="*/ 1676 w 4887"/>
                <a:gd name="T23" fmla="*/ 580 h 1209"/>
                <a:gd name="T24" fmla="*/ 1917 w 4887"/>
                <a:gd name="T25" fmla="*/ 446 h 1209"/>
                <a:gd name="T26" fmla="*/ 2192 w 4887"/>
                <a:gd name="T27" fmla="*/ 248 h 1209"/>
                <a:gd name="T28" fmla="*/ 2355 w 4887"/>
                <a:gd name="T29" fmla="*/ 92 h 1209"/>
                <a:gd name="T30" fmla="*/ 2185 w 4887"/>
                <a:gd name="T31" fmla="*/ 0 h 1209"/>
                <a:gd name="T32" fmla="*/ 2016 w 4887"/>
                <a:gd name="T33" fmla="*/ 163 h 1209"/>
                <a:gd name="T34" fmla="*/ 1796 w 4887"/>
                <a:gd name="T35" fmla="*/ 304 h 1209"/>
                <a:gd name="T36" fmla="*/ 1570 w 4887"/>
                <a:gd name="T37" fmla="*/ 424 h 1209"/>
                <a:gd name="T38" fmla="*/ 1393 w 4887"/>
                <a:gd name="T39" fmla="*/ 559 h 1209"/>
                <a:gd name="T40" fmla="*/ 2164 w 4887"/>
                <a:gd name="T41" fmla="*/ 516 h 1209"/>
                <a:gd name="T42" fmla="*/ 2426 w 4887"/>
                <a:gd name="T43" fmla="*/ 0 h 1209"/>
                <a:gd name="T44" fmla="*/ 2412 w 4887"/>
                <a:gd name="T45" fmla="*/ 134 h 1209"/>
                <a:gd name="T46" fmla="*/ 2369 w 4887"/>
                <a:gd name="T47" fmla="*/ 262 h 1209"/>
                <a:gd name="T48" fmla="*/ 2383 w 4887"/>
                <a:gd name="T49" fmla="*/ 332 h 1209"/>
                <a:gd name="T50" fmla="*/ 2440 w 4887"/>
                <a:gd name="T51" fmla="*/ 375 h 1209"/>
                <a:gd name="T52" fmla="*/ 2596 w 4887"/>
                <a:gd name="T53" fmla="*/ 389 h 1209"/>
                <a:gd name="T54" fmla="*/ 3260 w 4887"/>
                <a:gd name="T55" fmla="*/ 389 h 1209"/>
                <a:gd name="T56" fmla="*/ 3776 w 4887"/>
                <a:gd name="T57" fmla="*/ 403 h 1209"/>
                <a:gd name="T58" fmla="*/ 4017 w 4887"/>
                <a:gd name="T59" fmla="*/ 332 h 1209"/>
                <a:gd name="T60" fmla="*/ 4144 w 4887"/>
                <a:gd name="T61" fmla="*/ 283 h 1209"/>
                <a:gd name="T62" fmla="*/ 4165 w 4887"/>
                <a:gd name="T63" fmla="*/ 177 h 1209"/>
                <a:gd name="T64" fmla="*/ 4095 w 4887"/>
                <a:gd name="T65" fmla="*/ 0 h 1209"/>
                <a:gd name="T66" fmla="*/ 2603 w 4887"/>
                <a:gd name="T67" fmla="*/ 629 h 1209"/>
                <a:gd name="T68" fmla="*/ 3020 w 4887"/>
                <a:gd name="T69" fmla="*/ 467 h 1209"/>
                <a:gd name="T70" fmla="*/ 3225 w 4887"/>
                <a:gd name="T71" fmla="*/ 693 h 1209"/>
                <a:gd name="T72" fmla="*/ 3713 w 4887"/>
                <a:gd name="T73" fmla="*/ 488 h 1209"/>
                <a:gd name="T74" fmla="*/ 4116 w 4887"/>
                <a:gd name="T75" fmla="*/ 64 h 1209"/>
                <a:gd name="T76" fmla="*/ 4540 w 4887"/>
                <a:gd name="T77" fmla="*/ 290 h 1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887" h="1209">
                  <a:moveTo>
                    <a:pt x="333" y="1054"/>
                  </a:moveTo>
                  <a:lnTo>
                    <a:pt x="425" y="997"/>
                  </a:lnTo>
                  <a:lnTo>
                    <a:pt x="538" y="941"/>
                  </a:lnTo>
                  <a:lnTo>
                    <a:pt x="644" y="898"/>
                  </a:lnTo>
                  <a:lnTo>
                    <a:pt x="750" y="870"/>
                  </a:lnTo>
                  <a:lnTo>
                    <a:pt x="884" y="863"/>
                  </a:lnTo>
                  <a:moveTo>
                    <a:pt x="106" y="1132"/>
                  </a:moveTo>
                  <a:lnTo>
                    <a:pt x="248" y="1089"/>
                  </a:lnTo>
                  <a:lnTo>
                    <a:pt x="417" y="1040"/>
                  </a:lnTo>
                  <a:lnTo>
                    <a:pt x="594" y="983"/>
                  </a:lnTo>
                  <a:lnTo>
                    <a:pt x="778" y="919"/>
                  </a:lnTo>
                  <a:lnTo>
                    <a:pt x="884" y="863"/>
                  </a:lnTo>
                  <a:moveTo>
                    <a:pt x="0" y="1209"/>
                  </a:moveTo>
                  <a:lnTo>
                    <a:pt x="170" y="1160"/>
                  </a:lnTo>
                  <a:lnTo>
                    <a:pt x="389" y="1103"/>
                  </a:lnTo>
                  <a:lnTo>
                    <a:pt x="594" y="1047"/>
                  </a:lnTo>
                  <a:lnTo>
                    <a:pt x="707" y="1011"/>
                  </a:lnTo>
                  <a:lnTo>
                    <a:pt x="990" y="884"/>
                  </a:lnTo>
                  <a:lnTo>
                    <a:pt x="1146" y="799"/>
                  </a:lnTo>
                  <a:lnTo>
                    <a:pt x="1238" y="750"/>
                  </a:lnTo>
                  <a:lnTo>
                    <a:pt x="1323" y="714"/>
                  </a:lnTo>
                  <a:lnTo>
                    <a:pt x="1436" y="686"/>
                  </a:lnTo>
                  <a:lnTo>
                    <a:pt x="1542" y="644"/>
                  </a:lnTo>
                  <a:lnTo>
                    <a:pt x="1676" y="580"/>
                  </a:lnTo>
                  <a:lnTo>
                    <a:pt x="1803" y="509"/>
                  </a:lnTo>
                  <a:lnTo>
                    <a:pt x="1917" y="446"/>
                  </a:lnTo>
                  <a:lnTo>
                    <a:pt x="2079" y="332"/>
                  </a:lnTo>
                  <a:lnTo>
                    <a:pt x="2192" y="248"/>
                  </a:lnTo>
                  <a:lnTo>
                    <a:pt x="2284" y="163"/>
                  </a:lnTo>
                  <a:lnTo>
                    <a:pt x="2355" y="92"/>
                  </a:lnTo>
                  <a:lnTo>
                    <a:pt x="2426" y="14"/>
                  </a:lnTo>
                  <a:moveTo>
                    <a:pt x="2185" y="0"/>
                  </a:moveTo>
                  <a:lnTo>
                    <a:pt x="2129" y="57"/>
                  </a:lnTo>
                  <a:lnTo>
                    <a:pt x="2016" y="163"/>
                  </a:lnTo>
                  <a:lnTo>
                    <a:pt x="1902" y="233"/>
                  </a:lnTo>
                  <a:lnTo>
                    <a:pt x="1796" y="304"/>
                  </a:lnTo>
                  <a:lnTo>
                    <a:pt x="1676" y="375"/>
                  </a:lnTo>
                  <a:lnTo>
                    <a:pt x="1570" y="424"/>
                  </a:lnTo>
                  <a:lnTo>
                    <a:pt x="1478" y="495"/>
                  </a:lnTo>
                  <a:lnTo>
                    <a:pt x="1393" y="559"/>
                  </a:lnTo>
                  <a:moveTo>
                    <a:pt x="1973" y="601"/>
                  </a:moveTo>
                  <a:lnTo>
                    <a:pt x="2164" y="516"/>
                  </a:lnTo>
                  <a:lnTo>
                    <a:pt x="2433" y="403"/>
                  </a:lnTo>
                  <a:moveTo>
                    <a:pt x="2426" y="0"/>
                  </a:moveTo>
                  <a:lnTo>
                    <a:pt x="2426" y="71"/>
                  </a:lnTo>
                  <a:lnTo>
                    <a:pt x="2412" y="134"/>
                  </a:lnTo>
                  <a:lnTo>
                    <a:pt x="2383" y="212"/>
                  </a:lnTo>
                  <a:lnTo>
                    <a:pt x="2369" y="262"/>
                  </a:lnTo>
                  <a:lnTo>
                    <a:pt x="2369" y="297"/>
                  </a:lnTo>
                  <a:lnTo>
                    <a:pt x="2383" y="332"/>
                  </a:lnTo>
                  <a:lnTo>
                    <a:pt x="2404" y="361"/>
                  </a:lnTo>
                  <a:lnTo>
                    <a:pt x="2440" y="375"/>
                  </a:lnTo>
                  <a:lnTo>
                    <a:pt x="2482" y="389"/>
                  </a:lnTo>
                  <a:lnTo>
                    <a:pt x="2596" y="389"/>
                  </a:lnTo>
                  <a:lnTo>
                    <a:pt x="2935" y="375"/>
                  </a:lnTo>
                  <a:lnTo>
                    <a:pt x="3260" y="389"/>
                  </a:lnTo>
                  <a:lnTo>
                    <a:pt x="3543" y="403"/>
                  </a:lnTo>
                  <a:lnTo>
                    <a:pt x="3776" y="403"/>
                  </a:lnTo>
                  <a:lnTo>
                    <a:pt x="3882" y="375"/>
                  </a:lnTo>
                  <a:lnTo>
                    <a:pt x="4017" y="332"/>
                  </a:lnTo>
                  <a:lnTo>
                    <a:pt x="4109" y="297"/>
                  </a:lnTo>
                  <a:lnTo>
                    <a:pt x="4144" y="283"/>
                  </a:lnTo>
                  <a:lnTo>
                    <a:pt x="4172" y="226"/>
                  </a:lnTo>
                  <a:lnTo>
                    <a:pt x="4165" y="177"/>
                  </a:lnTo>
                  <a:lnTo>
                    <a:pt x="4137" y="106"/>
                  </a:lnTo>
                  <a:lnTo>
                    <a:pt x="4095" y="0"/>
                  </a:lnTo>
                  <a:moveTo>
                    <a:pt x="2433" y="672"/>
                  </a:moveTo>
                  <a:lnTo>
                    <a:pt x="2603" y="629"/>
                  </a:lnTo>
                  <a:lnTo>
                    <a:pt x="2808" y="559"/>
                  </a:lnTo>
                  <a:lnTo>
                    <a:pt x="3020" y="467"/>
                  </a:lnTo>
                  <a:lnTo>
                    <a:pt x="3225" y="389"/>
                  </a:lnTo>
                  <a:moveTo>
                    <a:pt x="3225" y="693"/>
                  </a:moveTo>
                  <a:lnTo>
                    <a:pt x="3451" y="601"/>
                  </a:lnTo>
                  <a:lnTo>
                    <a:pt x="3713" y="488"/>
                  </a:lnTo>
                  <a:lnTo>
                    <a:pt x="4017" y="332"/>
                  </a:lnTo>
                  <a:moveTo>
                    <a:pt x="4116" y="64"/>
                  </a:moveTo>
                  <a:lnTo>
                    <a:pt x="4314" y="170"/>
                  </a:lnTo>
                  <a:lnTo>
                    <a:pt x="4540" y="290"/>
                  </a:lnTo>
                  <a:lnTo>
                    <a:pt x="4887" y="509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1" name="Freeform 69"/>
            <p:cNvSpPr>
              <a:spLocks noEditPoints="1"/>
            </p:cNvSpPr>
            <p:nvPr/>
          </p:nvSpPr>
          <p:spPr bwMode="auto">
            <a:xfrm>
              <a:off x="6589713" y="1336676"/>
              <a:ext cx="2543175" cy="1165225"/>
            </a:xfrm>
            <a:custGeom>
              <a:avLst/>
              <a:gdLst>
                <a:gd name="T0" fmla="*/ 2934 w 6498"/>
                <a:gd name="T1" fmla="*/ 446 h 2984"/>
                <a:gd name="T2" fmla="*/ 3146 w 6498"/>
                <a:gd name="T3" fmla="*/ 424 h 2984"/>
                <a:gd name="T4" fmla="*/ 0 w 6498"/>
                <a:gd name="T5" fmla="*/ 750 h 2984"/>
                <a:gd name="T6" fmla="*/ 650 w 6498"/>
                <a:gd name="T7" fmla="*/ 728 h 2984"/>
                <a:gd name="T8" fmla="*/ 1046 w 6498"/>
                <a:gd name="T9" fmla="*/ 835 h 2984"/>
                <a:gd name="T10" fmla="*/ 1414 w 6498"/>
                <a:gd name="T11" fmla="*/ 870 h 2984"/>
                <a:gd name="T12" fmla="*/ 1909 w 6498"/>
                <a:gd name="T13" fmla="*/ 842 h 2984"/>
                <a:gd name="T14" fmla="*/ 2425 w 6498"/>
                <a:gd name="T15" fmla="*/ 799 h 2984"/>
                <a:gd name="T16" fmla="*/ 2956 w 6498"/>
                <a:gd name="T17" fmla="*/ 714 h 2984"/>
                <a:gd name="T18" fmla="*/ 3507 w 6498"/>
                <a:gd name="T19" fmla="*/ 587 h 2984"/>
                <a:gd name="T20" fmla="*/ 4426 w 6498"/>
                <a:gd name="T21" fmla="*/ 594 h 2984"/>
                <a:gd name="T22" fmla="*/ 5423 w 6498"/>
                <a:gd name="T23" fmla="*/ 714 h 2984"/>
                <a:gd name="T24" fmla="*/ 6300 w 6498"/>
                <a:gd name="T25" fmla="*/ 792 h 2984"/>
                <a:gd name="T26" fmla="*/ 5402 w 6498"/>
                <a:gd name="T27" fmla="*/ 106 h 2984"/>
                <a:gd name="T28" fmla="*/ 5600 w 6498"/>
                <a:gd name="T29" fmla="*/ 495 h 2984"/>
                <a:gd name="T30" fmla="*/ 5827 w 6498"/>
                <a:gd name="T31" fmla="*/ 806 h 2984"/>
                <a:gd name="T32" fmla="*/ 5805 w 6498"/>
                <a:gd name="T33" fmla="*/ 113 h 2984"/>
                <a:gd name="T34" fmla="*/ 5487 w 6498"/>
                <a:gd name="T35" fmla="*/ 318 h 2984"/>
                <a:gd name="T36" fmla="*/ 5650 w 6498"/>
                <a:gd name="T37" fmla="*/ 863 h 2984"/>
                <a:gd name="T38" fmla="*/ 6166 w 6498"/>
                <a:gd name="T39" fmla="*/ 969 h 2984"/>
                <a:gd name="T40" fmla="*/ 3960 w 6498"/>
                <a:gd name="T41" fmla="*/ 142 h 2984"/>
                <a:gd name="T42" fmla="*/ 4370 w 6498"/>
                <a:gd name="T43" fmla="*/ 424 h 2984"/>
                <a:gd name="T44" fmla="*/ 3804 w 6498"/>
                <a:gd name="T45" fmla="*/ 368 h 2984"/>
                <a:gd name="T46" fmla="*/ 4292 w 6498"/>
                <a:gd name="T47" fmla="*/ 552 h 2984"/>
                <a:gd name="T48" fmla="*/ 3839 w 6498"/>
                <a:gd name="T49" fmla="*/ 127 h 2984"/>
                <a:gd name="T50" fmla="*/ 4292 w 6498"/>
                <a:gd name="T51" fmla="*/ 453 h 2984"/>
                <a:gd name="T52" fmla="*/ 4306 w 6498"/>
                <a:gd name="T53" fmla="*/ 0 h 2984"/>
                <a:gd name="T54" fmla="*/ 4653 w 6498"/>
                <a:gd name="T55" fmla="*/ 375 h 2984"/>
                <a:gd name="T56" fmla="*/ 4985 w 6498"/>
                <a:gd name="T57" fmla="*/ 622 h 2984"/>
                <a:gd name="T58" fmla="*/ 4759 w 6498"/>
                <a:gd name="T59" fmla="*/ 375 h 2984"/>
                <a:gd name="T60" fmla="*/ 4709 w 6498"/>
                <a:gd name="T61" fmla="*/ 0 h 2984"/>
                <a:gd name="T62" fmla="*/ 4886 w 6498"/>
                <a:gd name="T63" fmla="*/ 368 h 2984"/>
                <a:gd name="T64" fmla="*/ 5126 w 6498"/>
                <a:gd name="T65" fmla="*/ 601 h 2984"/>
                <a:gd name="T66" fmla="*/ 3415 w 6498"/>
                <a:gd name="T67" fmla="*/ 1089 h 2984"/>
                <a:gd name="T68" fmla="*/ 3896 w 6498"/>
                <a:gd name="T69" fmla="*/ 1004 h 2984"/>
                <a:gd name="T70" fmla="*/ 4667 w 6498"/>
                <a:gd name="T71" fmla="*/ 1068 h 2984"/>
                <a:gd name="T72" fmla="*/ 5339 w 6498"/>
                <a:gd name="T73" fmla="*/ 969 h 2984"/>
                <a:gd name="T74" fmla="*/ 3684 w 6498"/>
                <a:gd name="T75" fmla="*/ 2051 h 2984"/>
                <a:gd name="T76" fmla="*/ 4136 w 6498"/>
                <a:gd name="T77" fmla="*/ 2143 h 2984"/>
                <a:gd name="T78" fmla="*/ 3274 w 6498"/>
                <a:gd name="T79" fmla="*/ 1931 h 2984"/>
                <a:gd name="T80" fmla="*/ 3231 w 6498"/>
                <a:gd name="T81" fmla="*/ 1832 h 2984"/>
                <a:gd name="T82" fmla="*/ 3804 w 6498"/>
                <a:gd name="T83" fmla="*/ 2864 h 2984"/>
                <a:gd name="T84" fmla="*/ 4299 w 6498"/>
                <a:gd name="T85" fmla="*/ 2984 h 2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98" h="2984">
                  <a:moveTo>
                    <a:pt x="2630" y="538"/>
                  </a:moveTo>
                  <a:lnTo>
                    <a:pt x="2765" y="488"/>
                  </a:lnTo>
                  <a:lnTo>
                    <a:pt x="2934" y="446"/>
                  </a:lnTo>
                  <a:lnTo>
                    <a:pt x="3026" y="424"/>
                  </a:lnTo>
                  <a:lnTo>
                    <a:pt x="3090" y="417"/>
                  </a:lnTo>
                  <a:lnTo>
                    <a:pt x="3146" y="424"/>
                  </a:lnTo>
                  <a:lnTo>
                    <a:pt x="3210" y="467"/>
                  </a:lnTo>
                  <a:lnTo>
                    <a:pt x="3288" y="523"/>
                  </a:lnTo>
                  <a:moveTo>
                    <a:pt x="0" y="750"/>
                  </a:moveTo>
                  <a:lnTo>
                    <a:pt x="233" y="736"/>
                  </a:lnTo>
                  <a:lnTo>
                    <a:pt x="502" y="728"/>
                  </a:lnTo>
                  <a:lnTo>
                    <a:pt x="650" y="728"/>
                  </a:lnTo>
                  <a:lnTo>
                    <a:pt x="749" y="736"/>
                  </a:lnTo>
                  <a:lnTo>
                    <a:pt x="869" y="771"/>
                  </a:lnTo>
                  <a:lnTo>
                    <a:pt x="1046" y="835"/>
                  </a:lnTo>
                  <a:lnTo>
                    <a:pt x="1166" y="870"/>
                  </a:lnTo>
                  <a:lnTo>
                    <a:pt x="1280" y="877"/>
                  </a:lnTo>
                  <a:lnTo>
                    <a:pt x="1414" y="870"/>
                  </a:lnTo>
                  <a:lnTo>
                    <a:pt x="1591" y="849"/>
                  </a:lnTo>
                  <a:lnTo>
                    <a:pt x="1775" y="835"/>
                  </a:lnTo>
                  <a:lnTo>
                    <a:pt x="1909" y="842"/>
                  </a:lnTo>
                  <a:lnTo>
                    <a:pt x="2065" y="835"/>
                  </a:lnTo>
                  <a:lnTo>
                    <a:pt x="2220" y="813"/>
                  </a:lnTo>
                  <a:lnTo>
                    <a:pt x="2425" y="799"/>
                  </a:lnTo>
                  <a:lnTo>
                    <a:pt x="2616" y="792"/>
                  </a:lnTo>
                  <a:lnTo>
                    <a:pt x="2772" y="764"/>
                  </a:lnTo>
                  <a:lnTo>
                    <a:pt x="2956" y="714"/>
                  </a:lnTo>
                  <a:lnTo>
                    <a:pt x="3161" y="651"/>
                  </a:lnTo>
                  <a:lnTo>
                    <a:pt x="3337" y="608"/>
                  </a:lnTo>
                  <a:lnTo>
                    <a:pt x="3507" y="587"/>
                  </a:lnTo>
                  <a:lnTo>
                    <a:pt x="3712" y="566"/>
                  </a:lnTo>
                  <a:lnTo>
                    <a:pt x="4165" y="566"/>
                  </a:lnTo>
                  <a:lnTo>
                    <a:pt x="4426" y="594"/>
                  </a:lnTo>
                  <a:lnTo>
                    <a:pt x="4808" y="629"/>
                  </a:lnTo>
                  <a:lnTo>
                    <a:pt x="5134" y="658"/>
                  </a:lnTo>
                  <a:lnTo>
                    <a:pt x="5423" y="714"/>
                  </a:lnTo>
                  <a:lnTo>
                    <a:pt x="5756" y="764"/>
                  </a:lnTo>
                  <a:lnTo>
                    <a:pt x="6039" y="785"/>
                  </a:lnTo>
                  <a:lnTo>
                    <a:pt x="6300" y="792"/>
                  </a:lnTo>
                  <a:lnTo>
                    <a:pt x="6498" y="820"/>
                  </a:lnTo>
                  <a:moveTo>
                    <a:pt x="5360" y="0"/>
                  </a:moveTo>
                  <a:lnTo>
                    <a:pt x="5402" y="106"/>
                  </a:lnTo>
                  <a:lnTo>
                    <a:pt x="5452" y="219"/>
                  </a:lnTo>
                  <a:lnTo>
                    <a:pt x="5515" y="354"/>
                  </a:lnTo>
                  <a:lnTo>
                    <a:pt x="5600" y="495"/>
                  </a:lnTo>
                  <a:lnTo>
                    <a:pt x="5685" y="622"/>
                  </a:lnTo>
                  <a:lnTo>
                    <a:pt x="5805" y="764"/>
                  </a:lnTo>
                  <a:moveTo>
                    <a:pt x="5827" y="806"/>
                  </a:moveTo>
                  <a:lnTo>
                    <a:pt x="5911" y="870"/>
                  </a:lnTo>
                  <a:moveTo>
                    <a:pt x="5890" y="7"/>
                  </a:moveTo>
                  <a:lnTo>
                    <a:pt x="5805" y="113"/>
                  </a:lnTo>
                  <a:lnTo>
                    <a:pt x="5706" y="191"/>
                  </a:lnTo>
                  <a:lnTo>
                    <a:pt x="5621" y="248"/>
                  </a:lnTo>
                  <a:lnTo>
                    <a:pt x="5487" y="318"/>
                  </a:lnTo>
                  <a:moveTo>
                    <a:pt x="5416" y="707"/>
                  </a:moveTo>
                  <a:lnTo>
                    <a:pt x="5558" y="799"/>
                  </a:lnTo>
                  <a:moveTo>
                    <a:pt x="5650" y="863"/>
                  </a:moveTo>
                  <a:lnTo>
                    <a:pt x="5812" y="941"/>
                  </a:lnTo>
                  <a:moveTo>
                    <a:pt x="5975" y="884"/>
                  </a:moveTo>
                  <a:lnTo>
                    <a:pt x="6166" y="969"/>
                  </a:lnTo>
                  <a:lnTo>
                    <a:pt x="6258" y="1011"/>
                  </a:lnTo>
                  <a:moveTo>
                    <a:pt x="3818" y="0"/>
                  </a:moveTo>
                  <a:lnTo>
                    <a:pt x="3960" y="142"/>
                  </a:lnTo>
                  <a:lnTo>
                    <a:pt x="4101" y="262"/>
                  </a:lnTo>
                  <a:lnTo>
                    <a:pt x="4221" y="340"/>
                  </a:lnTo>
                  <a:lnTo>
                    <a:pt x="4370" y="424"/>
                  </a:lnTo>
                  <a:lnTo>
                    <a:pt x="4554" y="530"/>
                  </a:lnTo>
                  <a:lnTo>
                    <a:pt x="4639" y="566"/>
                  </a:lnTo>
                  <a:moveTo>
                    <a:pt x="3804" y="368"/>
                  </a:moveTo>
                  <a:lnTo>
                    <a:pt x="3960" y="446"/>
                  </a:lnTo>
                  <a:lnTo>
                    <a:pt x="4122" y="502"/>
                  </a:lnTo>
                  <a:lnTo>
                    <a:pt x="4292" y="552"/>
                  </a:lnTo>
                  <a:lnTo>
                    <a:pt x="4469" y="601"/>
                  </a:lnTo>
                  <a:moveTo>
                    <a:pt x="3684" y="0"/>
                  </a:moveTo>
                  <a:lnTo>
                    <a:pt x="3839" y="127"/>
                  </a:lnTo>
                  <a:lnTo>
                    <a:pt x="4002" y="262"/>
                  </a:lnTo>
                  <a:lnTo>
                    <a:pt x="4158" y="375"/>
                  </a:lnTo>
                  <a:lnTo>
                    <a:pt x="4292" y="453"/>
                  </a:lnTo>
                  <a:lnTo>
                    <a:pt x="4433" y="530"/>
                  </a:lnTo>
                  <a:lnTo>
                    <a:pt x="4589" y="608"/>
                  </a:lnTo>
                  <a:moveTo>
                    <a:pt x="4306" y="0"/>
                  </a:moveTo>
                  <a:lnTo>
                    <a:pt x="4426" y="142"/>
                  </a:lnTo>
                  <a:lnTo>
                    <a:pt x="4518" y="248"/>
                  </a:lnTo>
                  <a:lnTo>
                    <a:pt x="4653" y="375"/>
                  </a:lnTo>
                  <a:lnTo>
                    <a:pt x="4773" y="481"/>
                  </a:lnTo>
                  <a:lnTo>
                    <a:pt x="4858" y="538"/>
                  </a:lnTo>
                  <a:lnTo>
                    <a:pt x="4985" y="622"/>
                  </a:lnTo>
                  <a:moveTo>
                    <a:pt x="4419" y="0"/>
                  </a:moveTo>
                  <a:lnTo>
                    <a:pt x="4561" y="170"/>
                  </a:lnTo>
                  <a:lnTo>
                    <a:pt x="4759" y="375"/>
                  </a:lnTo>
                  <a:lnTo>
                    <a:pt x="4886" y="474"/>
                  </a:lnTo>
                  <a:lnTo>
                    <a:pt x="4943" y="523"/>
                  </a:lnTo>
                  <a:moveTo>
                    <a:pt x="4709" y="0"/>
                  </a:moveTo>
                  <a:lnTo>
                    <a:pt x="4737" y="99"/>
                  </a:lnTo>
                  <a:lnTo>
                    <a:pt x="4794" y="226"/>
                  </a:lnTo>
                  <a:lnTo>
                    <a:pt x="4886" y="368"/>
                  </a:lnTo>
                  <a:lnTo>
                    <a:pt x="4999" y="502"/>
                  </a:lnTo>
                  <a:lnTo>
                    <a:pt x="5084" y="566"/>
                  </a:lnTo>
                  <a:lnTo>
                    <a:pt x="5126" y="601"/>
                  </a:lnTo>
                  <a:moveTo>
                    <a:pt x="3076" y="1153"/>
                  </a:moveTo>
                  <a:lnTo>
                    <a:pt x="3245" y="1124"/>
                  </a:lnTo>
                  <a:lnTo>
                    <a:pt x="3415" y="1089"/>
                  </a:lnTo>
                  <a:lnTo>
                    <a:pt x="3606" y="1054"/>
                  </a:lnTo>
                  <a:lnTo>
                    <a:pt x="3790" y="1025"/>
                  </a:lnTo>
                  <a:lnTo>
                    <a:pt x="3896" y="1004"/>
                  </a:lnTo>
                  <a:moveTo>
                    <a:pt x="4278" y="1153"/>
                  </a:moveTo>
                  <a:lnTo>
                    <a:pt x="4469" y="1124"/>
                  </a:lnTo>
                  <a:lnTo>
                    <a:pt x="4667" y="1068"/>
                  </a:lnTo>
                  <a:lnTo>
                    <a:pt x="4879" y="1033"/>
                  </a:lnTo>
                  <a:lnTo>
                    <a:pt x="5084" y="1004"/>
                  </a:lnTo>
                  <a:lnTo>
                    <a:pt x="5339" y="969"/>
                  </a:lnTo>
                  <a:moveTo>
                    <a:pt x="4030" y="1443"/>
                  </a:moveTo>
                  <a:lnTo>
                    <a:pt x="4653" y="1259"/>
                  </a:lnTo>
                  <a:moveTo>
                    <a:pt x="3684" y="2051"/>
                  </a:moveTo>
                  <a:lnTo>
                    <a:pt x="3839" y="2065"/>
                  </a:lnTo>
                  <a:lnTo>
                    <a:pt x="4002" y="2100"/>
                  </a:lnTo>
                  <a:lnTo>
                    <a:pt x="4136" y="2143"/>
                  </a:lnTo>
                  <a:moveTo>
                    <a:pt x="3012" y="1938"/>
                  </a:moveTo>
                  <a:lnTo>
                    <a:pt x="3153" y="1945"/>
                  </a:lnTo>
                  <a:lnTo>
                    <a:pt x="3274" y="1931"/>
                  </a:lnTo>
                  <a:moveTo>
                    <a:pt x="2991" y="1881"/>
                  </a:moveTo>
                  <a:lnTo>
                    <a:pt x="3125" y="1853"/>
                  </a:lnTo>
                  <a:lnTo>
                    <a:pt x="3231" y="1832"/>
                  </a:lnTo>
                  <a:moveTo>
                    <a:pt x="3500" y="2815"/>
                  </a:moveTo>
                  <a:lnTo>
                    <a:pt x="3656" y="2829"/>
                  </a:lnTo>
                  <a:lnTo>
                    <a:pt x="3804" y="2864"/>
                  </a:lnTo>
                  <a:lnTo>
                    <a:pt x="4016" y="2914"/>
                  </a:lnTo>
                  <a:lnTo>
                    <a:pt x="4193" y="2956"/>
                  </a:lnTo>
                  <a:lnTo>
                    <a:pt x="4299" y="2984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2" name="Freeform 70"/>
            <p:cNvSpPr>
              <a:spLocks noEditPoints="1"/>
            </p:cNvSpPr>
            <p:nvPr/>
          </p:nvSpPr>
          <p:spPr bwMode="auto">
            <a:xfrm>
              <a:off x="5859463" y="1336676"/>
              <a:ext cx="4733925" cy="1724025"/>
            </a:xfrm>
            <a:custGeom>
              <a:avLst/>
              <a:gdLst>
                <a:gd name="T0" fmla="*/ 658 w 12099"/>
                <a:gd name="T1" fmla="*/ 4144 h 4413"/>
                <a:gd name="T2" fmla="*/ 1831 w 12099"/>
                <a:gd name="T3" fmla="*/ 4215 h 4413"/>
                <a:gd name="T4" fmla="*/ 3154 w 12099"/>
                <a:gd name="T5" fmla="*/ 4243 h 4413"/>
                <a:gd name="T6" fmla="*/ 4695 w 12099"/>
                <a:gd name="T7" fmla="*/ 4307 h 4413"/>
                <a:gd name="T8" fmla="*/ 5353 w 12099"/>
                <a:gd name="T9" fmla="*/ 4151 h 4413"/>
                <a:gd name="T10" fmla="*/ 7170 w 12099"/>
                <a:gd name="T11" fmla="*/ 4250 h 4413"/>
                <a:gd name="T12" fmla="*/ 10041 w 12099"/>
                <a:gd name="T13" fmla="*/ 4321 h 4413"/>
                <a:gd name="T14" fmla="*/ 12042 w 12099"/>
                <a:gd name="T15" fmla="*/ 4413 h 4413"/>
                <a:gd name="T16" fmla="*/ 10812 w 12099"/>
                <a:gd name="T17" fmla="*/ 3203 h 4413"/>
                <a:gd name="T18" fmla="*/ 11922 w 12099"/>
                <a:gd name="T19" fmla="*/ 3239 h 4413"/>
                <a:gd name="T20" fmla="*/ 11264 w 12099"/>
                <a:gd name="T21" fmla="*/ 3451 h 4413"/>
                <a:gd name="T22" fmla="*/ 11229 w 12099"/>
                <a:gd name="T23" fmla="*/ 3628 h 4413"/>
                <a:gd name="T24" fmla="*/ 11293 w 12099"/>
                <a:gd name="T25" fmla="*/ 3705 h 4413"/>
                <a:gd name="T26" fmla="*/ 11264 w 12099"/>
                <a:gd name="T27" fmla="*/ 3967 h 4413"/>
                <a:gd name="T28" fmla="*/ 9843 w 12099"/>
                <a:gd name="T29" fmla="*/ 3896 h 4413"/>
                <a:gd name="T30" fmla="*/ 7156 w 12099"/>
                <a:gd name="T31" fmla="*/ 1372 h 4413"/>
                <a:gd name="T32" fmla="*/ 7948 w 12099"/>
                <a:gd name="T33" fmla="*/ 1132 h 4413"/>
                <a:gd name="T34" fmla="*/ 8556 w 12099"/>
                <a:gd name="T35" fmla="*/ 792 h 4413"/>
                <a:gd name="T36" fmla="*/ 9376 w 12099"/>
                <a:gd name="T37" fmla="*/ 368 h 4413"/>
                <a:gd name="T38" fmla="*/ 8358 w 12099"/>
                <a:gd name="T39" fmla="*/ 700 h 4413"/>
                <a:gd name="T40" fmla="*/ 9023 w 12099"/>
                <a:gd name="T41" fmla="*/ 361 h 4413"/>
                <a:gd name="T42" fmla="*/ 8995 w 12099"/>
                <a:gd name="T43" fmla="*/ 453 h 4413"/>
                <a:gd name="T44" fmla="*/ 9730 w 12099"/>
                <a:gd name="T45" fmla="*/ 21 h 4413"/>
                <a:gd name="T46" fmla="*/ 9193 w 12099"/>
                <a:gd name="T47" fmla="*/ 580 h 4413"/>
                <a:gd name="T48" fmla="*/ 9815 w 12099"/>
                <a:gd name="T49" fmla="*/ 403 h 4413"/>
                <a:gd name="T50" fmla="*/ 8860 w 12099"/>
                <a:gd name="T51" fmla="*/ 912 h 4413"/>
                <a:gd name="T52" fmla="*/ 11604 w 12099"/>
                <a:gd name="T53" fmla="*/ 92 h 4413"/>
                <a:gd name="T54" fmla="*/ 11724 w 12099"/>
                <a:gd name="T55" fmla="*/ 212 h 4413"/>
                <a:gd name="T56" fmla="*/ 12099 w 12099"/>
                <a:gd name="T57" fmla="*/ 226 h 4413"/>
                <a:gd name="T58" fmla="*/ 9737 w 12099"/>
                <a:gd name="T59" fmla="*/ 750 h 4413"/>
                <a:gd name="T60" fmla="*/ 10197 w 12099"/>
                <a:gd name="T61" fmla="*/ 403 h 4413"/>
                <a:gd name="T62" fmla="*/ 9688 w 12099"/>
                <a:gd name="T63" fmla="*/ 948 h 4413"/>
                <a:gd name="T64" fmla="*/ 10112 w 12099"/>
                <a:gd name="T65" fmla="*/ 686 h 4413"/>
                <a:gd name="T66" fmla="*/ 10395 w 12099"/>
                <a:gd name="T67" fmla="*/ 417 h 4413"/>
                <a:gd name="T68" fmla="*/ 10126 w 12099"/>
                <a:gd name="T69" fmla="*/ 0 h 4413"/>
                <a:gd name="T70" fmla="*/ 10310 w 12099"/>
                <a:gd name="T71" fmla="*/ 142 h 4413"/>
                <a:gd name="T72" fmla="*/ 10784 w 12099"/>
                <a:gd name="T73" fmla="*/ 191 h 4413"/>
                <a:gd name="T74" fmla="*/ 11434 w 12099"/>
                <a:gd name="T75" fmla="*/ 163 h 4413"/>
                <a:gd name="T76" fmla="*/ 11590 w 12099"/>
                <a:gd name="T77" fmla="*/ 0 h 4413"/>
                <a:gd name="T78" fmla="*/ 10480 w 12099"/>
                <a:gd name="T79" fmla="*/ 283 h 4413"/>
                <a:gd name="T80" fmla="*/ 11166 w 12099"/>
                <a:gd name="T81" fmla="*/ 297 h 4413"/>
                <a:gd name="T82" fmla="*/ 11668 w 12099"/>
                <a:gd name="T83" fmla="*/ 354 h 4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99" h="4413">
                  <a:moveTo>
                    <a:pt x="0" y="4080"/>
                  </a:moveTo>
                  <a:lnTo>
                    <a:pt x="255" y="4109"/>
                  </a:lnTo>
                  <a:lnTo>
                    <a:pt x="658" y="4144"/>
                  </a:lnTo>
                  <a:lnTo>
                    <a:pt x="1018" y="4172"/>
                  </a:lnTo>
                  <a:lnTo>
                    <a:pt x="1372" y="4200"/>
                  </a:lnTo>
                  <a:lnTo>
                    <a:pt x="1831" y="4215"/>
                  </a:lnTo>
                  <a:lnTo>
                    <a:pt x="2341" y="4229"/>
                  </a:lnTo>
                  <a:lnTo>
                    <a:pt x="2800" y="4229"/>
                  </a:lnTo>
                  <a:lnTo>
                    <a:pt x="3154" y="4243"/>
                  </a:lnTo>
                  <a:lnTo>
                    <a:pt x="3628" y="4257"/>
                  </a:lnTo>
                  <a:lnTo>
                    <a:pt x="4243" y="4285"/>
                  </a:lnTo>
                  <a:lnTo>
                    <a:pt x="4695" y="4307"/>
                  </a:lnTo>
                  <a:lnTo>
                    <a:pt x="5162" y="4314"/>
                  </a:lnTo>
                  <a:lnTo>
                    <a:pt x="5466" y="4321"/>
                  </a:lnTo>
                  <a:moveTo>
                    <a:pt x="5353" y="4151"/>
                  </a:moveTo>
                  <a:lnTo>
                    <a:pt x="5742" y="4186"/>
                  </a:lnTo>
                  <a:lnTo>
                    <a:pt x="6230" y="4222"/>
                  </a:lnTo>
                  <a:lnTo>
                    <a:pt x="7170" y="4250"/>
                  </a:lnTo>
                  <a:lnTo>
                    <a:pt x="8026" y="4271"/>
                  </a:lnTo>
                  <a:lnTo>
                    <a:pt x="8761" y="4292"/>
                  </a:lnTo>
                  <a:lnTo>
                    <a:pt x="10041" y="4321"/>
                  </a:lnTo>
                  <a:lnTo>
                    <a:pt x="11038" y="4349"/>
                  </a:lnTo>
                  <a:lnTo>
                    <a:pt x="11795" y="4398"/>
                  </a:lnTo>
                  <a:lnTo>
                    <a:pt x="12042" y="4413"/>
                  </a:lnTo>
                  <a:moveTo>
                    <a:pt x="10161" y="3196"/>
                  </a:moveTo>
                  <a:lnTo>
                    <a:pt x="10487" y="3196"/>
                  </a:lnTo>
                  <a:lnTo>
                    <a:pt x="10812" y="3203"/>
                  </a:lnTo>
                  <a:lnTo>
                    <a:pt x="11222" y="3203"/>
                  </a:lnTo>
                  <a:lnTo>
                    <a:pt x="11561" y="3218"/>
                  </a:lnTo>
                  <a:lnTo>
                    <a:pt x="11922" y="3239"/>
                  </a:lnTo>
                  <a:moveTo>
                    <a:pt x="10621" y="3408"/>
                  </a:moveTo>
                  <a:lnTo>
                    <a:pt x="10932" y="3430"/>
                  </a:lnTo>
                  <a:lnTo>
                    <a:pt x="11264" y="3451"/>
                  </a:lnTo>
                  <a:moveTo>
                    <a:pt x="10571" y="3592"/>
                  </a:moveTo>
                  <a:lnTo>
                    <a:pt x="10932" y="3621"/>
                  </a:lnTo>
                  <a:lnTo>
                    <a:pt x="11229" y="3628"/>
                  </a:lnTo>
                  <a:moveTo>
                    <a:pt x="10784" y="3670"/>
                  </a:moveTo>
                  <a:lnTo>
                    <a:pt x="11045" y="3698"/>
                  </a:lnTo>
                  <a:lnTo>
                    <a:pt x="11293" y="3705"/>
                  </a:lnTo>
                  <a:moveTo>
                    <a:pt x="10798" y="3939"/>
                  </a:moveTo>
                  <a:lnTo>
                    <a:pt x="11052" y="3953"/>
                  </a:lnTo>
                  <a:lnTo>
                    <a:pt x="11264" y="3967"/>
                  </a:lnTo>
                  <a:moveTo>
                    <a:pt x="9094" y="3889"/>
                  </a:moveTo>
                  <a:lnTo>
                    <a:pt x="9511" y="3896"/>
                  </a:lnTo>
                  <a:lnTo>
                    <a:pt x="9843" y="3896"/>
                  </a:lnTo>
                  <a:moveTo>
                    <a:pt x="6527" y="1499"/>
                  </a:moveTo>
                  <a:lnTo>
                    <a:pt x="6767" y="1450"/>
                  </a:lnTo>
                  <a:lnTo>
                    <a:pt x="7156" y="1372"/>
                  </a:lnTo>
                  <a:lnTo>
                    <a:pt x="7481" y="1280"/>
                  </a:lnTo>
                  <a:lnTo>
                    <a:pt x="7750" y="1209"/>
                  </a:lnTo>
                  <a:lnTo>
                    <a:pt x="7948" y="1132"/>
                  </a:lnTo>
                  <a:lnTo>
                    <a:pt x="8146" y="1025"/>
                  </a:lnTo>
                  <a:lnTo>
                    <a:pt x="8351" y="912"/>
                  </a:lnTo>
                  <a:lnTo>
                    <a:pt x="8556" y="792"/>
                  </a:lnTo>
                  <a:lnTo>
                    <a:pt x="8853" y="608"/>
                  </a:lnTo>
                  <a:lnTo>
                    <a:pt x="9065" y="509"/>
                  </a:lnTo>
                  <a:lnTo>
                    <a:pt x="9376" y="368"/>
                  </a:lnTo>
                  <a:lnTo>
                    <a:pt x="9744" y="198"/>
                  </a:lnTo>
                  <a:lnTo>
                    <a:pt x="10098" y="0"/>
                  </a:lnTo>
                  <a:moveTo>
                    <a:pt x="8358" y="700"/>
                  </a:moveTo>
                  <a:lnTo>
                    <a:pt x="8556" y="601"/>
                  </a:lnTo>
                  <a:lnTo>
                    <a:pt x="8797" y="495"/>
                  </a:lnTo>
                  <a:lnTo>
                    <a:pt x="9023" y="361"/>
                  </a:lnTo>
                  <a:moveTo>
                    <a:pt x="8493" y="707"/>
                  </a:moveTo>
                  <a:lnTo>
                    <a:pt x="8740" y="587"/>
                  </a:lnTo>
                  <a:lnTo>
                    <a:pt x="8995" y="453"/>
                  </a:lnTo>
                  <a:lnTo>
                    <a:pt x="9249" y="297"/>
                  </a:lnTo>
                  <a:lnTo>
                    <a:pt x="9504" y="170"/>
                  </a:lnTo>
                  <a:lnTo>
                    <a:pt x="9730" y="21"/>
                  </a:lnTo>
                  <a:moveTo>
                    <a:pt x="8464" y="849"/>
                  </a:moveTo>
                  <a:lnTo>
                    <a:pt x="8903" y="700"/>
                  </a:lnTo>
                  <a:lnTo>
                    <a:pt x="9193" y="580"/>
                  </a:lnTo>
                  <a:lnTo>
                    <a:pt x="9412" y="509"/>
                  </a:lnTo>
                  <a:lnTo>
                    <a:pt x="9645" y="439"/>
                  </a:lnTo>
                  <a:lnTo>
                    <a:pt x="9815" y="403"/>
                  </a:lnTo>
                  <a:lnTo>
                    <a:pt x="9949" y="389"/>
                  </a:lnTo>
                  <a:lnTo>
                    <a:pt x="10062" y="396"/>
                  </a:lnTo>
                  <a:moveTo>
                    <a:pt x="8860" y="912"/>
                  </a:moveTo>
                  <a:lnTo>
                    <a:pt x="8980" y="948"/>
                  </a:lnTo>
                  <a:moveTo>
                    <a:pt x="11590" y="0"/>
                  </a:moveTo>
                  <a:lnTo>
                    <a:pt x="11604" y="92"/>
                  </a:lnTo>
                  <a:lnTo>
                    <a:pt x="11625" y="156"/>
                  </a:lnTo>
                  <a:lnTo>
                    <a:pt x="11668" y="191"/>
                  </a:lnTo>
                  <a:lnTo>
                    <a:pt x="11724" y="212"/>
                  </a:lnTo>
                  <a:lnTo>
                    <a:pt x="11823" y="233"/>
                  </a:lnTo>
                  <a:lnTo>
                    <a:pt x="11979" y="233"/>
                  </a:lnTo>
                  <a:lnTo>
                    <a:pt x="12099" y="226"/>
                  </a:lnTo>
                  <a:moveTo>
                    <a:pt x="9405" y="905"/>
                  </a:moveTo>
                  <a:lnTo>
                    <a:pt x="9567" y="835"/>
                  </a:lnTo>
                  <a:lnTo>
                    <a:pt x="9737" y="750"/>
                  </a:lnTo>
                  <a:lnTo>
                    <a:pt x="9900" y="651"/>
                  </a:lnTo>
                  <a:lnTo>
                    <a:pt x="10055" y="538"/>
                  </a:lnTo>
                  <a:lnTo>
                    <a:pt x="10197" y="403"/>
                  </a:lnTo>
                  <a:lnTo>
                    <a:pt x="10282" y="297"/>
                  </a:lnTo>
                  <a:lnTo>
                    <a:pt x="10359" y="198"/>
                  </a:lnTo>
                  <a:moveTo>
                    <a:pt x="9688" y="948"/>
                  </a:moveTo>
                  <a:lnTo>
                    <a:pt x="9850" y="856"/>
                  </a:lnTo>
                  <a:lnTo>
                    <a:pt x="9978" y="778"/>
                  </a:lnTo>
                  <a:lnTo>
                    <a:pt x="10112" y="686"/>
                  </a:lnTo>
                  <a:lnTo>
                    <a:pt x="10232" y="594"/>
                  </a:lnTo>
                  <a:lnTo>
                    <a:pt x="10317" y="509"/>
                  </a:lnTo>
                  <a:lnTo>
                    <a:pt x="10395" y="417"/>
                  </a:lnTo>
                  <a:lnTo>
                    <a:pt x="10473" y="304"/>
                  </a:lnTo>
                  <a:lnTo>
                    <a:pt x="10529" y="184"/>
                  </a:lnTo>
                  <a:moveTo>
                    <a:pt x="10126" y="0"/>
                  </a:moveTo>
                  <a:lnTo>
                    <a:pt x="10147" y="35"/>
                  </a:lnTo>
                  <a:lnTo>
                    <a:pt x="10211" y="92"/>
                  </a:lnTo>
                  <a:lnTo>
                    <a:pt x="10310" y="142"/>
                  </a:lnTo>
                  <a:lnTo>
                    <a:pt x="10437" y="163"/>
                  </a:lnTo>
                  <a:lnTo>
                    <a:pt x="10593" y="184"/>
                  </a:lnTo>
                  <a:lnTo>
                    <a:pt x="10784" y="191"/>
                  </a:lnTo>
                  <a:lnTo>
                    <a:pt x="11017" y="191"/>
                  </a:lnTo>
                  <a:lnTo>
                    <a:pt x="11264" y="184"/>
                  </a:lnTo>
                  <a:lnTo>
                    <a:pt x="11434" y="163"/>
                  </a:lnTo>
                  <a:lnTo>
                    <a:pt x="11498" y="134"/>
                  </a:lnTo>
                  <a:lnTo>
                    <a:pt x="11540" y="85"/>
                  </a:lnTo>
                  <a:lnTo>
                    <a:pt x="11590" y="0"/>
                  </a:lnTo>
                  <a:moveTo>
                    <a:pt x="10260" y="332"/>
                  </a:moveTo>
                  <a:lnTo>
                    <a:pt x="10458" y="318"/>
                  </a:lnTo>
                  <a:moveTo>
                    <a:pt x="10480" y="283"/>
                  </a:moveTo>
                  <a:lnTo>
                    <a:pt x="10727" y="290"/>
                  </a:lnTo>
                  <a:lnTo>
                    <a:pt x="10939" y="297"/>
                  </a:lnTo>
                  <a:lnTo>
                    <a:pt x="11166" y="297"/>
                  </a:lnTo>
                  <a:lnTo>
                    <a:pt x="11378" y="318"/>
                  </a:lnTo>
                  <a:moveTo>
                    <a:pt x="11455" y="325"/>
                  </a:moveTo>
                  <a:lnTo>
                    <a:pt x="11668" y="354"/>
                  </a:lnTo>
                  <a:lnTo>
                    <a:pt x="11844" y="389"/>
                  </a:lnTo>
                  <a:lnTo>
                    <a:pt x="11993" y="431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3" name="Freeform 71"/>
            <p:cNvSpPr>
              <a:spLocks noEditPoints="1"/>
            </p:cNvSpPr>
            <p:nvPr/>
          </p:nvSpPr>
          <p:spPr bwMode="auto">
            <a:xfrm>
              <a:off x="3622675" y="1411288"/>
              <a:ext cx="6973887" cy="1063625"/>
            </a:xfrm>
            <a:custGeom>
              <a:avLst/>
              <a:gdLst>
                <a:gd name="T0" fmla="*/ 16774 w 17820"/>
                <a:gd name="T1" fmla="*/ 530 h 2723"/>
                <a:gd name="T2" fmla="*/ 17169 w 17820"/>
                <a:gd name="T3" fmla="*/ 212 h 2723"/>
                <a:gd name="T4" fmla="*/ 17318 w 17820"/>
                <a:gd name="T5" fmla="*/ 283 h 2723"/>
                <a:gd name="T6" fmla="*/ 17141 w 17820"/>
                <a:gd name="T7" fmla="*/ 375 h 2723"/>
                <a:gd name="T8" fmla="*/ 17686 w 17820"/>
                <a:gd name="T9" fmla="*/ 587 h 2723"/>
                <a:gd name="T10" fmla="*/ 15331 w 17820"/>
                <a:gd name="T11" fmla="*/ 757 h 2723"/>
                <a:gd name="T12" fmla="*/ 16250 w 17820"/>
                <a:gd name="T13" fmla="*/ 714 h 2723"/>
                <a:gd name="T14" fmla="*/ 17205 w 17820"/>
                <a:gd name="T15" fmla="*/ 714 h 2723"/>
                <a:gd name="T16" fmla="*/ 17742 w 17820"/>
                <a:gd name="T17" fmla="*/ 665 h 2723"/>
                <a:gd name="T18" fmla="*/ 15932 w 17820"/>
                <a:gd name="T19" fmla="*/ 297 h 2723"/>
                <a:gd name="T20" fmla="*/ 212 w 17820"/>
                <a:gd name="T21" fmla="*/ 2058 h 2723"/>
                <a:gd name="T22" fmla="*/ 241 w 17820"/>
                <a:gd name="T23" fmla="*/ 2249 h 2723"/>
                <a:gd name="T24" fmla="*/ 149 w 17820"/>
                <a:gd name="T25" fmla="*/ 2277 h 2723"/>
                <a:gd name="T26" fmla="*/ 71 w 17820"/>
                <a:gd name="T27" fmla="*/ 2291 h 2723"/>
                <a:gd name="T28" fmla="*/ 191 w 17820"/>
                <a:gd name="T29" fmla="*/ 2298 h 2723"/>
                <a:gd name="T30" fmla="*/ 7397 w 17820"/>
                <a:gd name="T31" fmla="*/ 601 h 2723"/>
                <a:gd name="T32" fmla="*/ 7701 w 17820"/>
                <a:gd name="T33" fmla="*/ 453 h 2723"/>
                <a:gd name="T34" fmla="*/ 6869 w 17820"/>
                <a:gd name="T35" fmla="*/ 1774 h 2723"/>
                <a:gd name="T36" fmla="*/ 6927 w 17820"/>
                <a:gd name="T37" fmla="*/ 1760 h 2723"/>
                <a:gd name="T38" fmla="*/ 6937 w 17820"/>
                <a:gd name="T39" fmla="*/ 1810 h 2723"/>
                <a:gd name="T40" fmla="*/ 6996 w 17820"/>
                <a:gd name="T41" fmla="*/ 1829 h 2723"/>
                <a:gd name="T42" fmla="*/ 7044 w 17820"/>
                <a:gd name="T43" fmla="*/ 1823 h 2723"/>
                <a:gd name="T44" fmla="*/ 7644 w 17820"/>
                <a:gd name="T45" fmla="*/ 2157 h 2723"/>
                <a:gd name="T46" fmla="*/ 8995 w 17820"/>
                <a:gd name="T47" fmla="*/ 2645 h 2723"/>
                <a:gd name="T48" fmla="*/ 12658 w 17820"/>
                <a:gd name="T49" fmla="*/ 1315 h 2723"/>
                <a:gd name="T50" fmla="*/ 12580 w 17820"/>
                <a:gd name="T51" fmla="*/ 1471 h 2723"/>
                <a:gd name="T52" fmla="*/ 13103 w 17820"/>
                <a:gd name="T53" fmla="*/ 1457 h 2723"/>
                <a:gd name="T54" fmla="*/ 11760 w 17820"/>
                <a:gd name="T55" fmla="*/ 1747 h 2723"/>
                <a:gd name="T56" fmla="*/ 11859 w 17820"/>
                <a:gd name="T57" fmla="*/ 2157 h 2723"/>
                <a:gd name="T58" fmla="*/ 11944 w 17820"/>
                <a:gd name="T59" fmla="*/ 2397 h 2723"/>
                <a:gd name="T60" fmla="*/ 12021 w 17820"/>
                <a:gd name="T61" fmla="*/ 1902 h 2723"/>
                <a:gd name="T62" fmla="*/ 12156 w 17820"/>
                <a:gd name="T63" fmla="*/ 1634 h 2723"/>
                <a:gd name="T64" fmla="*/ 12693 w 17820"/>
                <a:gd name="T65" fmla="*/ 1853 h 2723"/>
                <a:gd name="T66" fmla="*/ 12220 w 17820"/>
                <a:gd name="T67" fmla="*/ 1839 h 2723"/>
                <a:gd name="T68" fmla="*/ 12792 w 17820"/>
                <a:gd name="T69" fmla="*/ 2079 h 2723"/>
                <a:gd name="T70" fmla="*/ 12608 w 17820"/>
                <a:gd name="T71" fmla="*/ 2171 h 2723"/>
                <a:gd name="T72" fmla="*/ 12502 w 17820"/>
                <a:gd name="T73" fmla="*/ 2114 h 2723"/>
                <a:gd name="T74" fmla="*/ 12114 w 17820"/>
                <a:gd name="T75" fmla="*/ 2100 h 2723"/>
                <a:gd name="T76" fmla="*/ 12502 w 17820"/>
                <a:gd name="T77" fmla="*/ 2235 h 2723"/>
                <a:gd name="T78" fmla="*/ 11208 w 17820"/>
                <a:gd name="T79" fmla="*/ 2298 h 2723"/>
                <a:gd name="T80" fmla="*/ 12014 w 17820"/>
                <a:gd name="T81" fmla="*/ 2510 h 2723"/>
                <a:gd name="T82" fmla="*/ 13004 w 17820"/>
                <a:gd name="T83" fmla="*/ 2659 h 2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820" h="2723">
                  <a:moveTo>
                    <a:pt x="16399" y="714"/>
                  </a:moveTo>
                  <a:lnTo>
                    <a:pt x="16618" y="629"/>
                  </a:lnTo>
                  <a:lnTo>
                    <a:pt x="16774" y="530"/>
                  </a:lnTo>
                  <a:lnTo>
                    <a:pt x="16929" y="417"/>
                  </a:lnTo>
                  <a:lnTo>
                    <a:pt x="17070" y="297"/>
                  </a:lnTo>
                  <a:lnTo>
                    <a:pt x="17169" y="212"/>
                  </a:lnTo>
                  <a:lnTo>
                    <a:pt x="17254" y="127"/>
                  </a:lnTo>
                  <a:lnTo>
                    <a:pt x="17339" y="0"/>
                  </a:lnTo>
                  <a:moveTo>
                    <a:pt x="17318" y="283"/>
                  </a:moveTo>
                  <a:lnTo>
                    <a:pt x="17459" y="332"/>
                  </a:lnTo>
                  <a:lnTo>
                    <a:pt x="17615" y="403"/>
                  </a:lnTo>
                  <a:moveTo>
                    <a:pt x="17141" y="375"/>
                  </a:moveTo>
                  <a:lnTo>
                    <a:pt x="17297" y="417"/>
                  </a:lnTo>
                  <a:lnTo>
                    <a:pt x="17438" y="467"/>
                  </a:lnTo>
                  <a:lnTo>
                    <a:pt x="17686" y="587"/>
                  </a:lnTo>
                  <a:moveTo>
                    <a:pt x="14857" y="743"/>
                  </a:moveTo>
                  <a:lnTo>
                    <a:pt x="15069" y="757"/>
                  </a:lnTo>
                  <a:lnTo>
                    <a:pt x="15331" y="757"/>
                  </a:lnTo>
                  <a:lnTo>
                    <a:pt x="15600" y="750"/>
                  </a:lnTo>
                  <a:lnTo>
                    <a:pt x="15918" y="721"/>
                  </a:lnTo>
                  <a:lnTo>
                    <a:pt x="16250" y="714"/>
                  </a:lnTo>
                  <a:lnTo>
                    <a:pt x="16823" y="714"/>
                  </a:lnTo>
                  <a:lnTo>
                    <a:pt x="16993" y="707"/>
                  </a:lnTo>
                  <a:lnTo>
                    <a:pt x="17205" y="714"/>
                  </a:lnTo>
                  <a:lnTo>
                    <a:pt x="17445" y="707"/>
                  </a:lnTo>
                  <a:lnTo>
                    <a:pt x="17580" y="686"/>
                  </a:lnTo>
                  <a:lnTo>
                    <a:pt x="17742" y="665"/>
                  </a:lnTo>
                  <a:lnTo>
                    <a:pt x="17820" y="644"/>
                  </a:lnTo>
                  <a:moveTo>
                    <a:pt x="15819" y="304"/>
                  </a:moveTo>
                  <a:lnTo>
                    <a:pt x="15932" y="297"/>
                  </a:lnTo>
                  <a:lnTo>
                    <a:pt x="16052" y="290"/>
                  </a:lnTo>
                  <a:moveTo>
                    <a:pt x="78" y="2065"/>
                  </a:moveTo>
                  <a:lnTo>
                    <a:pt x="212" y="2058"/>
                  </a:lnTo>
                  <a:moveTo>
                    <a:pt x="156" y="2256"/>
                  </a:moveTo>
                  <a:lnTo>
                    <a:pt x="191" y="2256"/>
                  </a:lnTo>
                  <a:moveTo>
                    <a:pt x="241" y="2249"/>
                  </a:moveTo>
                  <a:lnTo>
                    <a:pt x="290" y="2235"/>
                  </a:lnTo>
                  <a:moveTo>
                    <a:pt x="85" y="2270"/>
                  </a:moveTo>
                  <a:lnTo>
                    <a:pt x="149" y="2277"/>
                  </a:lnTo>
                  <a:moveTo>
                    <a:pt x="0" y="2277"/>
                  </a:moveTo>
                  <a:lnTo>
                    <a:pt x="50" y="2284"/>
                  </a:lnTo>
                  <a:moveTo>
                    <a:pt x="71" y="2291"/>
                  </a:moveTo>
                  <a:lnTo>
                    <a:pt x="113" y="2291"/>
                  </a:lnTo>
                  <a:moveTo>
                    <a:pt x="135" y="2298"/>
                  </a:moveTo>
                  <a:lnTo>
                    <a:pt x="191" y="2298"/>
                  </a:lnTo>
                  <a:moveTo>
                    <a:pt x="7227" y="672"/>
                  </a:moveTo>
                  <a:lnTo>
                    <a:pt x="7312" y="636"/>
                  </a:lnTo>
                  <a:moveTo>
                    <a:pt x="7397" y="601"/>
                  </a:moveTo>
                  <a:lnTo>
                    <a:pt x="7453" y="559"/>
                  </a:lnTo>
                  <a:moveTo>
                    <a:pt x="7644" y="488"/>
                  </a:moveTo>
                  <a:lnTo>
                    <a:pt x="7701" y="453"/>
                  </a:lnTo>
                  <a:moveTo>
                    <a:pt x="7743" y="424"/>
                  </a:moveTo>
                  <a:lnTo>
                    <a:pt x="7793" y="389"/>
                  </a:lnTo>
                  <a:moveTo>
                    <a:pt x="6869" y="1774"/>
                  </a:moveTo>
                  <a:lnTo>
                    <a:pt x="6888" y="1767"/>
                  </a:lnTo>
                  <a:lnTo>
                    <a:pt x="6908" y="1763"/>
                  </a:lnTo>
                  <a:lnTo>
                    <a:pt x="6927" y="1760"/>
                  </a:lnTo>
                  <a:lnTo>
                    <a:pt x="6945" y="1763"/>
                  </a:lnTo>
                  <a:lnTo>
                    <a:pt x="6973" y="1767"/>
                  </a:lnTo>
                  <a:moveTo>
                    <a:pt x="6937" y="1810"/>
                  </a:moveTo>
                  <a:lnTo>
                    <a:pt x="6958" y="1824"/>
                  </a:lnTo>
                  <a:lnTo>
                    <a:pt x="6977" y="1827"/>
                  </a:lnTo>
                  <a:lnTo>
                    <a:pt x="6996" y="1829"/>
                  </a:lnTo>
                  <a:lnTo>
                    <a:pt x="7017" y="1827"/>
                  </a:lnTo>
                  <a:lnTo>
                    <a:pt x="7030" y="1825"/>
                  </a:lnTo>
                  <a:lnTo>
                    <a:pt x="7044" y="1823"/>
                  </a:lnTo>
                  <a:lnTo>
                    <a:pt x="7056" y="1816"/>
                  </a:lnTo>
                  <a:moveTo>
                    <a:pt x="7588" y="2157"/>
                  </a:moveTo>
                  <a:lnTo>
                    <a:pt x="7644" y="2157"/>
                  </a:lnTo>
                  <a:moveTo>
                    <a:pt x="8613" y="2708"/>
                  </a:moveTo>
                  <a:lnTo>
                    <a:pt x="8656" y="2708"/>
                  </a:lnTo>
                  <a:moveTo>
                    <a:pt x="8995" y="2645"/>
                  </a:moveTo>
                  <a:lnTo>
                    <a:pt x="9037" y="2638"/>
                  </a:lnTo>
                  <a:moveTo>
                    <a:pt x="12410" y="1365"/>
                  </a:moveTo>
                  <a:lnTo>
                    <a:pt x="12658" y="1315"/>
                  </a:lnTo>
                  <a:lnTo>
                    <a:pt x="12821" y="1280"/>
                  </a:lnTo>
                  <a:lnTo>
                    <a:pt x="12969" y="1245"/>
                  </a:lnTo>
                  <a:moveTo>
                    <a:pt x="12580" y="1471"/>
                  </a:moveTo>
                  <a:lnTo>
                    <a:pt x="12729" y="1464"/>
                  </a:lnTo>
                  <a:lnTo>
                    <a:pt x="12983" y="1450"/>
                  </a:lnTo>
                  <a:lnTo>
                    <a:pt x="13103" y="1457"/>
                  </a:lnTo>
                  <a:lnTo>
                    <a:pt x="13181" y="1457"/>
                  </a:lnTo>
                  <a:moveTo>
                    <a:pt x="11732" y="1542"/>
                  </a:moveTo>
                  <a:lnTo>
                    <a:pt x="11760" y="1747"/>
                  </a:lnTo>
                  <a:lnTo>
                    <a:pt x="11788" y="1881"/>
                  </a:lnTo>
                  <a:lnTo>
                    <a:pt x="11824" y="2037"/>
                  </a:lnTo>
                  <a:lnTo>
                    <a:pt x="11859" y="2157"/>
                  </a:lnTo>
                  <a:lnTo>
                    <a:pt x="11887" y="2242"/>
                  </a:lnTo>
                  <a:moveTo>
                    <a:pt x="11908" y="2291"/>
                  </a:moveTo>
                  <a:lnTo>
                    <a:pt x="11944" y="2397"/>
                  </a:lnTo>
                  <a:moveTo>
                    <a:pt x="11887" y="2242"/>
                  </a:moveTo>
                  <a:lnTo>
                    <a:pt x="11958" y="2072"/>
                  </a:lnTo>
                  <a:lnTo>
                    <a:pt x="12021" y="1902"/>
                  </a:lnTo>
                  <a:lnTo>
                    <a:pt x="12064" y="1775"/>
                  </a:lnTo>
                  <a:lnTo>
                    <a:pt x="12128" y="1535"/>
                  </a:lnTo>
                  <a:moveTo>
                    <a:pt x="12156" y="1634"/>
                  </a:moveTo>
                  <a:lnTo>
                    <a:pt x="12326" y="1690"/>
                  </a:lnTo>
                  <a:lnTo>
                    <a:pt x="12502" y="1782"/>
                  </a:lnTo>
                  <a:lnTo>
                    <a:pt x="12693" y="1853"/>
                  </a:lnTo>
                  <a:lnTo>
                    <a:pt x="13019" y="1980"/>
                  </a:lnTo>
                  <a:moveTo>
                    <a:pt x="12057" y="1782"/>
                  </a:moveTo>
                  <a:lnTo>
                    <a:pt x="12220" y="1839"/>
                  </a:lnTo>
                  <a:lnTo>
                    <a:pt x="12410" y="1902"/>
                  </a:lnTo>
                  <a:lnTo>
                    <a:pt x="12594" y="1994"/>
                  </a:lnTo>
                  <a:lnTo>
                    <a:pt x="12792" y="2079"/>
                  </a:lnTo>
                  <a:moveTo>
                    <a:pt x="12375" y="2072"/>
                  </a:moveTo>
                  <a:lnTo>
                    <a:pt x="12502" y="2114"/>
                  </a:lnTo>
                  <a:lnTo>
                    <a:pt x="12608" y="2171"/>
                  </a:lnTo>
                  <a:lnTo>
                    <a:pt x="12757" y="2242"/>
                  </a:lnTo>
                  <a:lnTo>
                    <a:pt x="12870" y="2291"/>
                  </a:lnTo>
                  <a:moveTo>
                    <a:pt x="12502" y="2114"/>
                  </a:moveTo>
                  <a:lnTo>
                    <a:pt x="12545" y="2107"/>
                  </a:lnTo>
                  <a:moveTo>
                    <a:pt x="11972" y="2079"/>
                  </a:moveTo>
                  <a:lnTo>
                    <a:pt x="12114" y="2100"/>
                  </a:lnTo>
                  <a:lnTo>
                    <a:pt x="12255" y="2129"/>
                  </a:lnTo>
                  <a:lnTo>
                    <a:pt x="12375" y="2164"/>
                  </a:lnTo>
                  <a:lnTo>
                    <a:pt x="12502" y="2235"/>
                  </a:lnTo>
                  <a:lnTo>
                    <a:pt x="12693" y="2312"/>
                  </a:lnTo>
                  <a:lnTo>
                    <a:pt x="12814" y="2369"/>
                  </a:lnTo>
                  <a:moveTo>
                    <a:pt x="11208" y="2298"/>
                  </a:moveTo>
                  <a:lnTo>
                    <a:pt x="11442" y="2355"/>
                  </a:lnTo>
                  <a:lnTo>
                    <a:pt x="11717" y="2440"/>
                  </a:lnTo>
                  <a:lnTo>
                    <a:pt x="12014" y="2510"/>
                  </a:lnTo>
                  <a:lnTo>
                    <a:pt x="12248" y="2553"/>
                  </a:lnTo>
                  <a:lnTo>
                    <a:pt x="12587" y="2595"/>
                  </a:lnTo>
                  <a:lnTo>
                    <a:pt x="13004" y="2659"/>
                  </a:lnTo>
                  <a:lnTo>
                    <a:pt x="13492" y="2708"/>
                  </a:lnTo>
                  <a:lnTo>
                    <a:pt x="13676" y="2723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4" name="Freeform 72"/>
            <p:cNvSpPr>
              <a:spLocks noEditPoints="1"/>
            </p:cNvSpPr>
            <p:nvPr/>
          </p:nvSpPr>
          <p:spPr bwMode="auto">
            <a:xfrm>
              <a:off x="8385175" y="1930401"/>
              <a:ext cx="2211387" cy="715963"/>
            </a:xfrm>
            <a:custGeom>
              <a:avLst/>
              <a:gdLst>
                <a:gd name="T0" fmla="*/ 467 w 5650"/>
                <a:gd name="T1" fmla="*/ 1535 h 1832"/>
                <a:gd name="T2" fmla="*/ 1421 w 5650"/>
                <a:gd name="T3" fmla="*/ 1669 h 1832"/>
                <a:gd name="T4" fmla="*/ 1895 w 5650"/>
                <a:gd name="T5" fmla="*/ 1691 h 1832"/>
                <a:gd name="T6" fmla="*/ 686 w 5650"/>
                <a:gd name="T7" fmla="*/ 1726 h 1832"/>
                <a:gd name="T8" fmla="*/ 403 w 5650"/>
                <a:gd name="T9" fmla="*/ 1832 h 1832"/>
                <a:gd name="T10" fmla="*/ 2567 w 5650"/>
                <a:gd name="T11" fmla="*/ 1584 h 1832"/>
                <a:gd name="T12" fmla="*/ 4391 w 5650"/>
                <a:gd name="T13" fmla="*/ 1302 h 1832"/>
                <a:gd name="T14" fmla="*/ 5212 w 5650"/>
                <a:gd name="T15" fmla="*/ 1471 h 1832"/>
                <a:gd name="T16" fmla="*/ 912 w 5650"/>
                <a:gd name="T17" fmla="*/ 191 h 1832"/>
                <a:gd name="T18" fmla="*/ 1344 w 5650"/>
                <a:gd name="T19" fmla="*/ 326 h 1832"/>
                <a:gd name="T20" fmla="*/ 1874 w 5650"/>
                <a:gd name="T21" fmla="*/ 538 h 1832"/>
                <a:gd name="T22" fmla="*/ 2779 w 5650"/>
                <a:gd name="T23" fmla="*/ 920 h 1832"/>
                <a:gd name="T24" fmla="*/ 3628 w 5650"/>
                <a:gd name="T25" fmla="*/ 1302 h 1832"/>
                <a:gd name="T26" fmla="*/ 1103 w 5650"/>
                <a:gd name="T27" fmla="*/ 686 h 1832"/>
                <a:gd name="T28" fmla="*/ 1294 w 5650"/>
                <a:gd name="T29" fmla="*/ 665 h 1832"/>
                <a:gd name="T30" fmla="*/ 1683 w 5650"/>
                <a:gd name="T31" fmla="*/ 743 h 1832"/>
                <a:gd name="T32" fmla="*/ 2468 w 5650"/>
                <a:gd name="T33" fmla="*/ 1012 h 1832"/>
                <a:gd name="T34" fmla="*/ 1238 w 5650"/>
                <a:gd name="T35" fmla="*/ 898 h 1832"/>
                <a:gd name="T36" fmla="*/ 1747 w 5650"/>
                <a:gd name="T37" fmla="*/ 1068 h 1832"/>
                <a:gd name="T38" fmla="*/ 1846 w 5650"/>
                <a:gd name="T39" fmla="*/ 382 h 1832"/>
                <a:gd name="T40" fmla="*/ 1301 w 5650"/>
                <a:gd name="T41" fmla="*/ 241 h 1832"/>
                <a:gd name="T42" fmla="*/ 1648 w 5650"/>
                <a:gd name="T43" fmla="*/ 114 h 1832"/>
                <a:gd name="T44" fmla="*/ 2037 w 5650"/>
                <a:gd name="T45" fmla="*/ 36 h 1832"/>
                <a:gd name="T46" fmla="*/ 2581 w 5650"/>
                <a:gd name="T47" fmla="*/ 0 h 1832"/>
                <a:gd name="T48" fmla="*/ 3111 w 5650"/>
                <a:gd name="T49" fmla="*/ 50 h 1832"/>
                <a:gd name="T50" fmla="*/ 4045 w 5650"/>
                <a:gd name="T51" fmla="*/ 312 h 1832"/>
                <a:gd name="T52" fmla="*/ 4823 w 5650"/>
                <a:gd name="T53" fmla="*/ 552 h 1832"/>
                <a:gd name="T54" fmla="*/ 5509 w 5650"/>
                <a:gd name="T55" fmla="*/ 693 h 1832"/>
                <a:gd name="T56" fmla="*/ 2044 w 5650"/>
                <a:gd name="T57" fmla="*/ 248 h 1832"/>
                <a:gd name="T58" fmla="*/ 2623 w 5650"/>
                <a:gd name="T59" fmla="*/ 269 h 1832"/>
                <a:gd name="T60" fmla="*/ 3175 w 5650"/>
                <a:gd name="T61" fmla="*/ 375 h 1832"/>
                <a:gd name="T62" fmla="*/ 3118 w 5650"/>
                <a:gd name="T63" fmla="*/ 361 h 1832"/>
                <a:gd name="T64" fmla="*/ 3818 w 5650"/>
                <a:gd name="T65" fmla="*/ 446 h 1832"/>
                <a:gd name="T66" fmla="*/ 2899 w 5650"/>
                <a:gd name="T67" fmla="*/ 495 h 1832"/>
                <a:gd name="T68" fmla="*/ 3592 w 5650"/>
                <a:gd name="T69" fmla="*/ 531 h 1832"/>
                <a:gd name="T70" fmla="*/ 3953 w 5650"/>
                <a:gd name="T71" fmla="*/ 594 h 1832"/>
                <a:gd name="T72" fmla="*/ 4115 w 5650"/>
                <a:gd name="T73" fmla="*/ 764 h 1832"/>
                <a:gd name="T74" fmla="*/ 1499 w 5650"/>
                <a:gd name="T75" fmla="*/ 283 h 1832"/>
                <a:gd name="T76" fmla="*/ 1796 w 5650"/>
                <a:gd name="T77" fmla="*/ 305 h 1832"/>
                <a:gd name="T78" fmla="*/ 2468 w 5650"/>
                <a:gd name="T79" fmla="*/ 552 h 1832"/>
                <a:gd name="T80" fmla="*/ 3430 w 5650"/>
                <a:gd name="T81" fmla="*/ 990 h 1832"/>
                <a:gd name="T82" fmla="*/ 4307 w 5650"/>
                <a:gd name="T83" fmla="*/ 1337 h 1832"/>
                <a:gd name="T84" fmla="*/ 3444 w 5650"/>
                <a:gd name="T85" fmla="*/ 644 h 1832"/>
                <a:gd name="T86" fmla="*/ 4702 w 5650"/>
                <a:gd name="T87" fmla="*/ 764 h 1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50" h="1832">
                  <a:moveTo>
                    <a:pt x="0" y="1471"/>
                  </a:moveTo>
                  <a:lnTo>
                    <a:pt x="198" y="1507"/>
                  </a:lnTo>
                  <a:lnTo>
                    <a:pt x="467" y="1535"/>
                  </a:lnTo>
                  <a:lnTo>
                    <a:pt x="750" y="1570"/>
                  </a:lnTo>
                  <a:lnTo>
                    <a:pt x="1068" y="1620"/>
                  </a:lnTo>
                  <a:lnTo>
                    <a:pt x="1421" y="1669"/>
                  </a:lnTo>
                  <a:lnTo>
                    <a:pt x="1641" y="1683"/>
                  </a:lnTo>
                  <a:lnTo>
                    <a:pt x="1782" y="1691"/>
                  </a:lnTo>
                  <a:lnTo>
                    <a:pt x="1895" y="1691"/>
                  </a:lnTo>
                  <a:moveTo>
                    <a:pt x="99" y="1655"/>
                  </a:moveTo>
                  <a:lnTo>
                    <a:pt x="339" y="1691"/>
                  </a:lnTo>
                  <a:lnTo>
                    <a:pt x="686" y="1726"/>
                  </a:lnTo>
                  <a:moveTo>
                    <a:pt x="85" y="1789"/>
                  </a:moveTo>
                  <a:lnTo>
                    <a:pt x="247" y="1811"/>
                  </a:lnTo>
                  <a:lnTo>
                    <a:pt x="403" y="1832"/>
                  </a:lnTo>
                  <a:moveTo>
                    <a:pt x="2185" y="1556"/>
                  </a:moveTo>
                  <a:lnTo>
                    <a:pt x="2369" y="1570"/>
                  </a:lnTo>
                  <a:lnTo>
                    <a:pt x="2567" y="1584"/>
                  </a:lnTo>
                  <a:lnTo>
                    <a:pt x="2857" y="1606"/>
                  </a:lnTo>
                  <a:lnTo>
                    <a:pt x="3126" y="1641"/>
                  </a:lnTo>
                  <a:moveTo>
                    <a:pt x="4391" y="1302"/>
                  </a:moveTo>
                  <a:lnTo>
                    <a:pt x="4604" y="1351"/>
                  </a:lnTo>
                  <a:lnTo>
                    <a:pt x="4915" y="1415"/>
                  </a:lnTo>
                  <a:lnTo>
                    <a:pt x="5212" y="1471"/>
                  </a:lnTo>
                  <a:lnTo>
                    <a:pt x="5304" y="1485"/>
                  </a:lnTo>
                  <a:moveTo>
                    <a:pt x="735" y="128"/>
                  </a:moveTo>
                  <a:lnTo>
                    <a:pt x="912" y="191"/>
                  </a:lnTo>
                  <a:lnTo>
                    <a:pt x="1075" y="255"/>
                  </a:lnTo>
                  <a:lnTo>
                    <a:pt x="1223" y="297"/>
                  </a:lnTo>
                  <a:lnTo>
                    <a:pt x="1344" y="326"/>
                  </a:lnTo>
                  <a:lnTo>
                    <a:pt x="1464" y="368"/>
                  </a:lnTo>
                  <a:lnTo>
                    <a:pt x="1605" y="432"/>
                  </a:lnTo>
                  <a:lnTo>
                    <a:pt x="1874" y="538"/>
                  </a:lnTo>
                  <a:lnTo>
                    <a:pt x="2136" y="658"/>
                  </a:lnTo>
                  <a:lnTo>
                    <a:pt x="2425" y="778"/>
                  </a:lnTo>
                  <a:lnTo>
                    <a:pt x="2779" y="920"/>
                  </a:lnTo>
                  <a:lnTo>
                    <a:pt x="3041" y="1026"/>
                  </a:lnTo>
                  <a:lnTo>
                    <a:pt x="3380" y="1195"/>
                  </a:lnTo>
                  <a:lnTo>
                    <a:pt x="3628" y="1302"/>
                  </a:lnTo>
                  <a:moveTo>
                    <a:pt x="728" y="969"/>
                  </a:moveTo>
                  <a:lnTo>
                    <a:pt x="778" y="997"/>
                  </a:lnTo>
                  <a:moveTo>
                    <a:pt x="1103" y="686"/>
                  </a:moveTo>
                  <a:lnTo>
                    <a:pt x="1160" y="672"/>
                  </a:lnTo>
                  <a:lnTo>
                    <a:pt x="1230" y="672"/>
                  </a:lnTo>
                  <a:lnTo>
                    <a:pt x="1294" y="665"/>
                  </a:lnTo>
                  <a:lnTo>
                    <a:pt x="1393" y="679"/>
                  </a:lnTo>
                  <a:lnTo>
                    <a:pt x="1513" y="700"/>
                  </a:lnTo>
                  <a:lnTo>
                    <a:pt x="1683" y="743"/>
                  </a:lnTo>
                  <a:lnTo>
                    <a:pt x="1895" y="807"/>
                  </a:lnTo>
                  <a:lnTo>
                    <a:pt x="2185" y="913"/>
                  </a:lnTo>
                  <a:lnTo>
                    <a:pt x="2468" y="1012"/>
                  </a:lnTo>
                  <a:moveTo>
                    <a:pt x="990" y="785"/>
                  </a:moveTo>
                  <a:lnTo>
                    <a:pt x="1103" y="849"/>
                  </a:lnTo>
                  <a:lnTo>
                    <a:pt x="1238" y="898"/>
                  </a:lnTo>
                  <a:lnTo>
                    <a:pt x="1428" y="969"/>
                  </a:lnTo>
                  <a:lnTo>
                    <a:pt x="1612" y="1026"/>
                  </a:lnTo>
                  <a:lnTo>
                    <a:pt x="1747" y="1068"/>
                  </a:lnTo>
                  <a:moveTo>
                    <a:pt x="1577" y="418"/>
                  </a:moveTo>
                  <a:lnTo>
                    <a:pt x="1718" y="396"/>
                  </a:lnTo>
                  <a:lnTo>
                    <a:pt x="1846" y="382"/>
                  </a:lnTo>
                  <a:lnTo>
                    <a:pt x="1959" y="368"/>
                  </a:lnTo>
                  <a:moveTo>
                    <a:pt x="1195" y="290"/>
                  </a:moveTo>
                  <a:lnTo>
                    <a:pt x="1301" y="241"/>
                  </a:lnTo>
                  <a:lnTo>
                    <a:pt x="1428" y="191"/>
                  </a:lnTo>
                  <a:lnTo>
                    <a:pt x="1527" y="156"/>
                  </a:lnTo>
                  <a:lnTo>
                    <a:pt x="1648" y="114"/>
                  </a:lnTo>
                  <a:lnTo>
                    <a:pt x="1761" y="85"/>
                  </a:lnTo>
                  <a:lnTo>
                    <a:pt x="1881" y="64"/>
                  </a:lnTo>
                  <a:lnTo>
                    <a:pt x="2037" y="36"/>
                  </a:lnTo>
                  <a:lnTo>
                    <a:pt x="2213" y="15"/>
                  </a:lnTo>
                  <a:lnTo>
                    <a:pt x="2348" y="8"/>
                  </a:lnTo>
                  <a:lnTo>
                    <a:pt x="2581" y="0"/>
                  </a:lnTo>
                  <a:lnTo>
                    <a:pt x="2758" y="0"/>
                  </a:lnTo>
                  <a:lnTo>
                    <a:pt x="2942" y="22"/>
                  </a:lnTo>
                  <a:lnTo>
                    <a:pt x="3111" y="50"/>
                  </a:lnTo>
                  <a:lnTo>
                    <a:pt x="3324" y="99"/>
                  </a:lnTo>
                  <a:lnTo>
                    <a:pt x="3649" y="191"/>
                  </a:lnTo>
                  <a:lnTo>
                    <a:pt x="4045" y="312"/>
                  </a:lnTo>
                  <a:lnTo>
                    <a:pt x="4292" y="382"/>
                  </a:lnTo>
                  <a:lnTo>
                    <a:pt x="4568" y="474"/>
                  </a:lnTo>
                  <a:lnTo>
                    <a:pt x="4823" y="552"/>
                  </a:lnTo>
                  <a:lnTo>
                    <a:pt x="5070" y="616"/>
                  </a:lnTo>
                  <a:lnTo>
                    <a:pt x="5296" y="658"/>
                  </a:lnTo>
                  <a:lnTo>
                    <a:pt x="5509" y="693"/>
                  </a:lnTo>
                  <a:lnTo>
                    <a:pt x="5650" y="708"/>
                  </a:lnTo>
                  <a:moveTo>
                    <a:pt x="1895" y="255"/>
                  </a:moveTo>
                  <a:lnTo>
                    <a:pt x="2044" y="248"/>
                  </a:lnTo>
                  <a:lnTo>
                    <a:pt x="2228" y="248"/>
                  </a:lnTo>
                  <a:lnTo>
                    <a:pt x="2418" y="255"/>
                  </a:lnTo>
                  <a:lnTo>
                    <a:pt x="2623" y="269"/>
                  </a:lnTo>
                  <a:lnTo>
                    <a:pt x="2807" y="297"/>
                  </a:lnTo>
                  <a:lnTo>
                    <a:pt x="3012" y="333"/>
                  </a:lnTo>
                  <a:lnTo>
                    <a:pt x="3175" y="375"/>
                  </a:lnTo>
                  <a:lnTo>
                    <a:pt x="3387" y="439"/>
                  </a:lnTo>
                  <a:lnTo>
                    <a:pt x="3444" y="460"/>
                  </a:lnTo>
                  <a:moveTo>
                    <a:pt x="3118" y="361"/>
                  </a:moveTo>
                  <a:lnTo>
                    <a:pt x="3352" y="382"/>
                  </a:lnTo>
                  <a:lnTo>
                    <a:pt x="3564" y="411"/>
                  </a:lnTo>
                  <a:lnTo>
                    <a:pt x="3818" y="446"/>
                  </a:lnTo>
                  <a:moveTo>
                    <a:pt x="2567" y="524"/>
                  </a:moveTo>
                  <a:lnTo>
                    <a:pt x="2722" y="503"/>
                  </a:lnTo>
                  <a:lnTo>
                    <a:pt x="2899" y="495"/>
                  </a:lnTo>
                  <a:lnTo>
                    <a:pt x="3097" y="495"/>
                  </a:lnTo>
                  <a:lnTo>
                    <a:pt x="3309" y="510"/>
                  </a:lnTo>
                  <a:lnTo>
                    <a:pt x="3592" y="531"/>
                  </a:lnTo>
                  <a:lnTo>
                    <a:pt x="3790" y="552"/>
                  </a:lnTo>
                  <a:lnTo>
                    <a:pt x="3896" y="573"/>
                  </a:lnTo>
                  <a:lnTo>
                    <a:pt x="3953" y="594"/>
                  </a:lnTo>
                  <a:lnTo>
                    <a:pt x="3995" y="601"/>
                  </a:lnTo>
                  <a:moveTo>
                    <a:pt x="3811" y="764"/>
                  </a:moveTo>
                  <a:lnTo>
                    <a:pt x="4115" y="764"/>
                  </a:lnTo>
                  <a:moveTo>
                    <a:pt x="1344" y="319"/>
                  </a:moveTo>
                  <a:lnTo>
                    <a:pt x="1407" y="297"/>
                  </a:lnTo>
                  <a:lnTo>
                    <a:pt x="1499" y="283"/>
                  </a:lnTo>
                  <a:lnTo>
                    <a:pt x="1598" y="269"/>
                  </a:lnTo>
                  <a:lnTo>
                    <a:pt x="1697" y="276"/>
                  </a:lnTo>
                  <a:lnTo>
                    <a:pt x="1796" y="305"/>
                  </a:lnTo>
                  <a:lnTo>
                    <a:pt x="1931" y="333"/>
                  </a:lnTo>
                  <a:lnTo>
                    <a:pt x="2128" y="404"/>
                  </a:lnTo>
                  <a:lnTo>
                    <a:pt x="2468" y="552"/>
                  </a:lnTo>
                  <a:lnTo>
                    <a:pt x="2935" y="764"/>
                  </a:lnTo>
                  <a:lnTo>
                    <a:pt x="3111" y="842"/>
                  </a:lnTo>
                  <a:lnTo>
                    <a:pt x="3430" y="990"/>
                  </a:lnTo>
                  <a:lnTo>
                    <a:pt x="3818" y="1160"/>
                  </a:lnTo>
                  <a:lnTo>
                    <a:pt x="4172" y="1295"/>
                  </a:lnTo>
                  <a:lnTo>
                    <a:pt x="4307" y="1337"/>
                  </a:lnTo>
                  <a:moveTo>
                    <a:pt x="2779" y="559"/>
                  </a:moveTo>
                  <a:lnTo>
                    <a:pt x="3048" y="594"/>
                  </a:lnTo>
                  <a:lnTo>
                    <a:pt x="3444" y="644"/>
                  </a:lnTo>
                  <a:lnTo>
                    <a:pt x="3811" y="679"/>
                  </a:lnTo>
                  <a:lnTo>
                    <a:pt x="4264" y="729"/>
                  </a:lnTo>
                  <a:lnTo>
                    <a:pt x="4702" y="764"/>
                  </a:lnTo>
                  <a:lnTo>
                    <a:pt x="4823" y="771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5" name="Freeform 73"/>
            <p:cNvSpPr>
              <a:spLocks noEditPoints="1"/>
            </p:cNvSpPr>
            <p:nvPr/>
          </p:nvSpPr>
          <p:spPr bwMode="auto">
            <a:xfrm>
              <a:off x="9140825" y="1631951"/>
              <a:ext cx="1455737" cy="674688"/>
            </a:xfrm>
            <a:custGeom>
              <a:avLst/>
              <a:gdLst>
                <a:gd name="T0" fmla="*/ 2184 w 3719"/>
                <a:gd name="T1" fmla="*/ 1273 h 1725"/>
                <a:gd name="T2" fmla="*/ 2333 w 3719"/>
                <a:gd name="T3" fmla="*/ 1294 h 1725"/>
                <a:gd name="T4" fmla="*/ 2517 w 3719"/>
                <a:gd name="T5" fmla="*/ 1315 h 1725"/>
                <a:gd name="T6" fmla="*/ 2715 w 3719"/>
                <a:gd name="T7" fmla="*/ 1350 h 1725"/>
                <a:gd name="T8" fmla="*/ 2877 w 3719"/>
                <a:gd name="T9" fmla="*/ 1379 h 1725"/>
                <a:gd name="T10" fmla="*/ 2977 w 3719"/>
                <a:gd name="T11" fmla="*/ 1393 h 1725"/>
                <a:gd name="T12" fmla="*/ 2347 w 3719"/>
                <a:gd name="T13" fmla="*/ 1605 h 1725"/>
                <a:gd name="T14" fmla="*/ 2559 w 3719"/>
                <a:gd name="T15" fmla="*/ 1612 h 1725"/>
                <a:gd name="T16" fmla="*/ 2786 w 3719"/>
                <a:gd name="T17" fmla="*/ 1626 h 1725"/>
                <a:gd name="T18" fmla="*/ 2984 w 3719"/>
                <a:gd name="T19" fmla="*/ 1647 h 1725"/>
                <a:gd name="T20" fmla="*/ 3182 w 3719"/>
                <a:gd name="T21" fmla="*/ 1683 h 1725"/>
                <a:gd name="T22" fmla="*/ 3415 w 3719"/>
                <a:gd name="T23" fmla="*/ 1725 h 1725"/>
                <a:gd name="T24" fmla="*/ 0 w 3719"/>
                <a:gd name="T25" fmla="*/ 1244 h 1725"/>
                <a:gd name="T26" fmla="*/ 113 w 3719"/>
                <a:gd name="T27" fmla="*/ 1251 h 1725"/>
                <a:gd name="T28" fmla="*/ 247 w 3719"/>
                <a:gd name="T29" fmla="*/ 1251 h 1725"/>
                <a:gd name="T30" fmla="*/ 410 w 3719"/>
                <a:gd name="T31" fmla="*/ 1456 h 1725"/>
                <a:gd name="T32" fmla="*/ 685 w 3719"/>
                <a:gd name="T33" fmla="*/ 1485 h 1725"/>
                <a:gd name="T34" fmla="*/ 898 w 3719"/>
                <a:gd name="T35" fmla="*/ 1513 h 1725"/>
                <a:gd name="T36" fmla="*/ 1491 w 3719"/>
                <a:gd name="T37" fmla="*/ 841 h 1725"/>
                <a:gd name="T38" fmla="*/ 1612 w 3719"/>
                <a:gd name="T39" fmla="*/ 841 h 1725"/>
                <a:gd name="T40" fmla="*/ 1739 w 3719"/>
                <a:gd name="T41" fmla="*/ 848 h 1725"/>
                <a:gd name="T42" fmla="*/ 1873 w 3719"/>
                <a:gd name="T43" fmla="*/ 862 h 1725"/>
                <a:gd name="T44" fmla="*/ 2008 w 3719"/>
                <a:gd name="T45" fmla="*/ 884 h 1725"/>
                <a:gd name="T46" fmla="*/ 2064 w 3719"/>
                <a:gd name="T47" fmla="*/ 891 h 1725"/>
                <a:gd name="T48" fmla="*/ 2043 w 3719"/>
                <a:gd name="T49" fmla="*/ 947 h 1725"/>
                <a:gd name="T50" fmla="*/ 2177 w 3719"/>
                <a:gd name="T51" fmla="*/ 926 h 1725"/>
                <a:gd name="T52" fmla="*/ 2361 w 3719"/>
                <a:gd name="T53" fmla="*/ 898 h 1725"/>
                <a:gd name="T54" fmla="*/ 2538 w 3719"/>
                <a:gd name="T55" fmla="*/ 884 h 1725"/>
                <a:gd name="T56" fmla="*/ 2764 w 3719"/>
                <a:gd name="T57" fmla="*/ 870 h 1725"/>
                <a:gd name="T58" fmla="*/ 2991 w 3719"/>
                <a:gd name="T59" fmla="*/ 862 h 1725"/>
                <a:gd name="T60" fmla="*/ 3167 w 3719"/>
                <a:gd name="T61" fmla="*/ 862 h 1725"/>
                <a:gd name="T62" fmla="*/ 2637 w 3719"/>
                <a:gd name="T63" fmla="*/ 1039 h 1725"/>
                <a:gd name="T64" fmla="*/ 2771 w 3719"/>
                <a:gd name="T65" fmla="*/ 1004 h 1725"/>
                <a:gd name="T66" fmla="*/ 2934 w 3719"/>
                <a:gd name="T67" fmla="*/ 983 h 1725"/>
                <a:gd name="T68" fmla="*/ 3125 w 3719"/>
                <a:gd name="T69" fmla="*/ 990 h 1725"/>
                <a:gd name="T70" fmla="*/ 3323 w 3719"/>
                <a:gd name="T71" fmla="*/ 1011 h 1725"/>
                <a:gd name="T72" fmla="*/ 3479 w 3719"/>
                <a:gd name="T73" fmla="*/ 1039 h 1725"/>
                <a:gd name="T74" fmla="*/ 2220 w 3719"/>
                <a:gd name="T75" fmla="*/ 919 h 1725"/>
                <a:gd name="T76" fmla="*/ 2432 w 3719"/>
                <a:gd name="T77" fmla="*/ 969 h 1725"/>
                <a:gd name="T78" fmla="*/ 2673 w 3719"/>
                <a:gd name="T79" fmla="*/ 1046 h 1725"/>
                <a:gd name="T80" fmla="*/ 2934 w 3719"/>
                <a:gd name="T81" fmla="*/ 1117 h 1725"/>
                <a:gd name="T82" fmla="*/ 3167 w 3719"/>
                <a:gd name="T83" fmla="*/ 1181 h 1725"/>
                <a:gd name="T84" fmla="*/ 3457 w 3719"/>
                <a:gd name="T85" fmla="*/ 1244 h 1725"/>
                <a:gd name="T86" fmla="*/ 3479 w 3719"/>
                <a:gd name="T87" fmla="*/ 445 h 1725"/>
                <a:gd name="T88" fmla="*/ 3585 w 3719"/>
                <a:gd name="T89" fmla="*/ 417 h 1725"/>
                <a:gd name="T90" fmla="*/ 3677 w 3719"/>
                <a:gd name="T91" fmla="*/ 403 h 1725"/>
                <a:gd name="T92" fmla="*/ 2581 w 3719"/>
                <a:gd name="T93" fmla="*/ 827 h 1725"/>
                <a:gd name="T94" fmla="*/ 2750 w 3719"/>
                <a:gd name="T95" fmla="*/ 771 h 1725"/>
                <a:gd name="T96" fmla="*/ 2955 w 3719"/>
                <a:gd name="T97" fmla="*/ 700 h 1725"/>
                <a:gd name="T98" fmla="*/ 3153 w 3719"/>
                <a:gd name="T99" fmla="*/ 643 h 1725"/>
                <a:gd name="T100" fmla="*/ 3330 w 3719"/>
                <a:gd name="T101" fmla="*/ 601 h 1725"/>
                <a:gd name="T102" fmla="*/ 3542 w 3719"/>
                <a:gd name="T103" fmla="*/ 565 h 1725"/>
                <a:gd name="T104" fmla="*/ 3719 w 3719"/>
                <a:gd name="T105" fmla="*/ 523 h 1725"/>
                <a:gd name="T106" fmla="*/ 1619 w 3719"/>
                <a:gd name="T107" fmla="*/ 0 h 1725"/>
                <a:gd name="T108" fmla="*/ 1732 w 3719"/>
                <a:gd name="T109" fmla="*/ 14 h 1725"/>
                <a:gd name="T110" fmla="*/ 1987 w 3719"/>
                <a:gd name="T111" fmla="*/ 42 h 1725"/>
                <a:gd name="T112" fmla="*/ 2326 w 3719"/>
                <a:gd name="T113" fmla="*/ 42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719" h="1725">
                  <a:moveTo>
                    <a:pt x="2184" y="1273"/>
                  </a:moveTo>
                  <a:lnTo>
                    <a:pt x="2333" y="1294"/>
                  </a:lnTo>
                  <a:lnTo>
                    <a:pt x="2517" y="1315"/>
                  </a:lnTo>
                  <a:lnTo>
                    <a:pt x="2715" y="1350"/>
                  </a:lnTo>
                  <a:lnTo>
                    <a:pt x="2877" y="1379"/>
                  </a:lnTo>
                  <a:lnTo>
                    <a:pt x="2977" y="1393"/>
                  </a:lnTo>
                  <a:moveTo>
                    <a:pt x="2347" y="1605"/>
                  </a:moveTo>
                  <a:lnTo>
                    <a:pt x="2559" y="1612"/>
                  </a:lnTo>
                  <a:lnTo>
                    <a:pt x="2786" y="1626"/>
                  </a:lnTo>
                  <a:lnTo>
                    <a:pt x="2984" y="1647"/>
                  </a:lnTo>
                  <a:lnTo>
                    <a:pt x="3182" y="1683"/>
                  </a:lnTo>
                  <a:lnTo>
                    <a:pt x="3415" y="1725"/>
                  </a:lnTo>
                  <a:moveTo>
                    <a:pt x="0" y="1244"/>
                  </a:moveTo>
                  <a:lnTo>
                    <a:pt x="113" y="1251"/>
                  </a:lnTo>
                  <a:lnTo>
                    <a:pt x="247" y="1251"/>
                  </a:lnTo>
                  <a:moveTo>
                    <a:pt x="410" y="1456"/>
                  </a:moveTo>
                  <a:lnTo>
                    <a:pt x="685" y="1485"/>
                  </a:lnTo>
                  <a:lnTo>
                    <a:pt x="898" y="1513"/>
                  </a:lnTo>
                  <a:moveTo>
                    <a:pt x="1491" y="841"/>
                  </a:moveTo>
                  <a:lnTo>
                    <a:pt x="1612" y="841"/>
                  </a:lnTo>
                  <a:lnTo>
                    <a:pt x="1739" y="848"/>
                  </a:lnTo>
                  <a:lnTo>
                    <a:pt x="1873" y="862"/>
                  </a:lnTo>
                  <a:lnTo>
                    <a:pt x="2008" y="884"/>
                  </a:lnTo>
                  <a:lnTo>
                    <a:pt x="2064" y="891"/>
                  </a:lnTo>
                  <a:moveTo>
                    <a:pt x="2043" y="947"/>
                  </a:moveTo>
                  <a:lnTo>
                    <a:pt x="2177" y="926"/>
                  </a:lnTo>
                  <a:lnTo>
                    <a:pt x="2361" y="898"/>
                  </a:lnTo>
                  <a:lnTo>
                    <a:pt x="2538" y="884"/>
                  </a:lnTo>
                  <a:lnTo>
                    <a:pt x="2764" y="870"/>
                  </a:lnTo>
                  <a:lnTo>
                    <a:pt x="2991" y="862"/>
                  </a:lnTo>
                  <a:lnTo>
                    <a:pt x="3167" y="862"/>
                  </a:lnTo>
                  <a:moveTo>
                    <a:pt x="2637" y="1039"/>
                  </a:moveTo>
                  <a:lnTo>
                    <a:pt x="2771" y="1004"/>
                  </a:lnTo>
                  <a:lnTo>
                    <a:pt x="2934" y="983"/>
                  </a:lnTo>
                  <a:lnTo>
                    <a:pt x="3125" y="990"/>
                  </a:lnTo>
                  <a:lnTo>
                    <a:pt x="3323" y="1011"/>
                  </a:lnTo>
                  <a:lnTo>
                    <a:pt x="3479" y="1039"/>
                  </a:lnTo>
                  <a:moveTo>
                    <a:pt x="2220" y="919"/>
                  </a:moveTo>
                  <a:lnTo>
                    <a:pt x="2432" y="969"/>
                  </a:lnTo>
                  <a:lnTo>
                    <a:pt x="2673" y="1046"/>
                  </a:lnTo>
                  <a:lnTo>
                    <a:pt x="2934" y="1117"/>
                  </a:lnTo>
                  <a:lnTo>
                    <a:pt x="3167" y="1181"/>
                  </a:lnTo>
                  <a:lnTo>
                    <a:pt x="3457" y="1244"/>
                  </a:lnTo>
                  <a:moveTo>
                    <a:pt x="3479" y="445"/>
                  </a:moveTo>
                  <a:lnTo>
                    <a:pt x="3585" y="417"/>
                  </a:lnTo>
                  <a:lnTo>
                    <a:pt x="3677" y="403"/>
                  </a:lnTo>
                  <a:moveTo>
                    <a:pt x="2581" y="827"/>
                  </a:moveTo>
                  <a:lnTo>
                    <a:pt x="2750" y="771"/>
                  </a:lnTo>
                  <a:lnTo>
                    <a:pt x="2955" y="700"/>
                  </a:lnTo>
                  <a:lnTo>
                    <a:pt x="3153" y="643"/>
                  </a:lnTo>
                  <a:lnTo>
                    <a:pt x="3330" y="601"/>
                  </a:lnTo>
                  <a:lnTo>
                    <a:pt x="3542" y="565"/>
                  </a:lnTo>
                  <a:lnTo>
                    <a:pt x="3719" y="523"/>
                  </a:lnTo>
                  <a:moveTo>
                    <a:pt x="1619" y="0"/>
                  </a:moveTo>
                  <a:lnTo>
                    <a:pt x="1732" y="14"/>
                  </a:lnTo>
                  <a:lnTo>
                    <a:pt x="1987" y="42"/>
                  </a:lnTo>
                  <a:lnTo>
                    <a:pt x="2326" y="42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6" name="Freeform 75"/>
            <p:cNvSpPr>
              <a:spLocks noEditPoints="1"/>
            </p:cNvSpPr>
            <p:nvPr/>
          </p:nvSpPr>
          <p:spPr bwMode="auto">
            <a:xfrm>
              <a:off x="4829175" y="1336676"/>
              <a:ext cx="5767387" cy="157163"/>
            </a:xfrm>
            <a:custGeom>
              <a:avLst/>
              <a:gdLst>
                <a:gd name="T0" fmla="*/ 446 w 14737"/>
                <a:gd name="T1" fmla="*/ 43 h 403"/>
                <a:gd name="T2" fmla="*/ 467 w 14737"/>
                <a:gd name="T3" fmla="*/ 184 h 403"/>
                <a:gd name="T4" fmla="*/ 453 w 14737"/>
                <a:gd name="T5" fmla="*/ 290 h 403"/>
                <a:gd name="T6" fmla="*/ 347 w 14737"/>
                <a:gd name="T7" fmla="*/ 297 h 403"/>
                <a:gd name="T8" fmla="*/ 106 w 14737"/>
                <a:gd name="T9" fmla="*/ 262 h 403"/>
                <a:gd name="T10" fmla="*/ 15 w 14737"/>
                <a:gd name="T11" fmla="*/ 219 h 403"/>
                <a:gd name="T12" fmla="*/ 22 w 14737"/>
                <a:gd name="T13" fmla="*/ 106 h 403"/>
                <a:gd name="T14" fmla="*/ 460 w 14737"/>
                <a:gd name="T15" fmla="*/ 0 h 403"/>
                <a:gd name="T16" fmla="*/ 7397 w 14737"/>
                <a:gd name="T17" fmla="*/ 106 h 403"/>
                <a:gd name="T18" fmla="*/ 7432 w 14737"/>
                <a:gd name="T19" fmla="*/ 226 h 403"/>
                <a:gd name="T20" fmla="*/ 7369 w 14737"/>
                <a:gd name="T21" fmla="*/ 297 h 403"/>
                <a:gd name="T22" fmla="*/ 7142 w 14737"/>
                <a:gd name="T23" fmla="*/ 375 h 403"/>
                <a:gd name="T24" fmla="*/ 6803 w 14737"/>
                <a:gd name="T25" fmla="*/ 403 h 403"/>
                <a:gd name="T26" fmla="*/ 6195 w 14737"/>
                <a:gd name="T27" fmla="*/ 375 h 403"/>
                <a:gd name="T28" fmla="*/ 5742 w 14737"/>
                <a:gd name="T29" fmla="*/ 389 h 403"/>
                <a:gd name="T30" fmla="*/ 5664 w 14737"/>
                <a:gd name="T31" fmla="*/ 361 h 403"/>
                <a:gd name="T32" fmla="*/ 5629 w 14737"/>
                <a:gd name="T33" fmla="*/ 297 h 403"/>
                <a:gd name="T34" fmla="*/ 5643 w 14737"/>
                <a:gd name="T35" fmla="*/ 212 h 403"/>
                <a:gd name="T36" fmla="*/ 5686 w 14737"/>
                <a:gd name="T37" fmla="*/ 71 h 403"/>
                <a:gd name="T38" fmla="*/ 7355 w 14737"/>
                <a:gd name="T39" fmla="*/ 0 h 403"/>
                <a:gd name="T40" fmla="*/ 12778 w 14737"/>
                <a:gd name="T41" fmla="*/ 35 h 403"/>
                <a:gd name="T42" fmla="*/ 12941 w 14737"/>
                <a:gd name="T43" fmla="*/ 142 h 403"/>
                <a:gd name="T44" fmla="*/ 13224 w 14737"/>
                <a:gd name="T45" fmla="*/ 184 h 403"/>
                <a:gd name="T46" fmla="*/ 13648 w 14737"/>
                <a:gd name="T47" fmla="*/ 191 h 403"/>
                <a:gd name="T48" fmla="*/ 14065 w 14737"/>
                <a:gd name="T49" fmla="*/ 163 h 403"/>
                <a:gd name="T50" fmla="*/ 14171 w 14737"/>
                <a:gd name="T51" fmla="*/ 85 h 403"/>
                <a:gd name="T52" fmla="*/ 12757 w 14737"/>
                <a:gd name="T53" fmla="*/ 0 h 403"/>
                <a:gd name="T54" fmla="*/ 14235 w 14737"/>
                <a:gd name="T55" fmla="*/ 92 h 403"/>
                <a:gd name="T56" fmla="*/ 14299 w 14737"/>
                <a:gd name="T57" fmla="*/ 191 h 403"/>
                <a:gd name="T58" fmla="*/ 14454 w 14737"/>
                <a:gd name="T59" fmla="*/ 233 h 403"/>
                <a:gd name="T60" fmla="*/ 14737 w 14737"/>
                <a:gd name="T61" fmla="*/ 226 h 403"/>
                <a:gd name="T62" fmla="*/ 14221 w 14737"/>
                <a:gd name="T63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737" h="403">
                  <a:moveTo>
                    <a:pt x="460" y="0"/>
                  </a:moveTo>
                  <a:lnTo>
                    <a:pt x="446" y="43"/>
                  </a:lnTo>
                  <a:lnTo>
                    <a:pt x="446" y="113"/>
                  </a:lnTo>
                  <a:lnTo>
                    <a:pt x="467" y="184"/>
                  </a:lnTo>
                  <a:lnTo>
                    <a:pt x="474" y="241"/>
                  </a:lnTo>
                  <a:lnTo>
                    <a:pt x="453" y="290"/>
                  </a:lnTo>
                  <a:lnTo>
                    <a:pt x="418" y="304"/>
                  </a:lnTo>
                  <a:lnTo>
                    <a:pt x="347" y="297"/>
                  </a:lnTo>
                  <a:lnTo>
                    <a:pt x="248" y="283"/>
                  </a:lnTo>
                  <a:lnTo>
                    <a:pt x="106" y="262"/>
                  </a:lnTo>
                  <a:lnTo>
                    <a:pt x="50" y="255"/>
                  </a:lnTo>
                  <a:lnTo>
                    <a:pt x="15" y="219"/>
                  </a:lnTo>
                  <a:lnTo>
                    <a:pt x="0" y="184"/>
                  </a:lnTo>
                  <a:lnTo>
                    <a:pt x="22" y="106"/>
                  </a:lnTo>
                  <a:lnTo>
                    <a:pt x="43" y="0"/>
                  </a:lnTo>
                  <a:lnTo>
                    <a:pt x="460" y="0"/>
                  </a:lnTo>
                  <a:close/>
                  <a:moveTo>
                    <a:pt x="7355" y="0"/>
                  </a:moveTo>
                  <a:lnTo>
                    <a:pt x="7397" y="106"/>
                  </a:lnTo>
                  <a:lnTo>
                    <a:pt x="7425" y="177"/>
                  </a:lnTo>
                  <a:lnTo>
                    <a:pt x="7432" y="226"/>
                  </a:lnTo>
                  <a:lnTo>
                    <a:pt x="7404" y="283"/>
                  </a:lnTo>
                  <a:lnTo>
                    <a:pt x="7369" y="297"/>
                  </a:lnTo>
                  <a:lnTo>
                    <a:pt x="7277" y="332"/>
                  </a:lnTo>
                  <a:lnTo>
                    <a:pt x="7142" y="375"/>
                  </a:lnTo>
                  <a:lnTo>
                    <a:pt x="7036" y="403"/>
                  </a:lnTo>
                  <a:lnTo>
                    <a:pt x="6803" y="403"/>
                  </a:lnTo>
                  <a:lnTo>
                    <a:pt x="6520" y="389"/>
                  </a:lnTo>
                  <a:lnTo>
                    <a:pt x="6195" y="375"/>
                  </a:lnTo>
                  <a:lnTo>
                    <a:pt x="5856" y="389"/>
                  </a:lnTo>
                  <a:lnTo>
                    <a:pt x="5742" y="389"/>
                  </a:lnTo>
                  <a:lnTo>
                    <a:pt x="5700" y="375"/>
                  </a:lnTo>
                  <a:lnTo>
                    <a:pt x="5664" y="361"/>
                  </a:lnTo>
                  <a:lnTo>
                    <a:pt x="5643" y="332"/>
                  </a:lnTo>
                  <a:lnTo>
                    <a:pt x="5629" y="297"/>
                  </a:lnTo>
                  <a:lnTo>
                    <a:pt x="5629" y="262"/>
                  </a:lnTo>
                  <a:lnTo>
                    <a:pt x="5643" y="212"/>
                  </a:lnTo>
                  <a:lnTo>
                    <a:pt x="5672" y="134"/>
                  </a:lnTo>
                  <a:lnTo>
                    <a:pt x="5686" y="71"/>
                  </a:lnTo>
                  <a:lnTo>
                    <a:pt x="5686" y="0"/>
                  </a:lnTo>
                  <a:lnTo>
                    <a:pt x="7355" y="0"/>
                  </a:lnTo>
                  <a:close/>
                  <a:moveTo>
                    <a:pt x="12757" y="0"/>
                  </a:moveTo>
                  <a:lnTo>
                    <a:pt x="12778" y="35"/>
                  </a:lnTo>
                  <a:lnTo>
                    <a:pt x="12842" y="92"/>
                  </a:lnTo>
                  <a:lnTo>
                    <a:pt x="12941" y="142"/>
                  </a:lnTo>
                  <a:lnTo>
                    <a:pt x="13068" y="163"/>
                  </a:lnTo>
                  <a:lnTo>
                    <a:pt x="13224" y="184"/>
                  </a:lnTo>
                  <a:lnTo>
                    <a:pt x="13415" y="191"/>
                  </a:lnTo>
                  <a:lnTo>
                    <a:pt x="13648" y="191"/>
                  </a:lnTo>
                  <a:lnTo>
                    <a:pt x="13895" y="184"/>
                  </a:lnTo>
                  <a:lnTo>
                    <a:pt x="14065" y="163"/>
                  </a:lnTo>
                  <a:lnTo>
                    <a:pt x="14129" y="134"/>
                  </a:lnTo>
                  <a:lnTo>
                    <a:pt x="14171" y="85"/>
                  </a:lnTo>
                  <a:lnTo>
                    <a:pt x="14221" y="0"/>
                  </a:lnTo>
                  <a:lnTo>
                    <a:pt x="12757" y="0"/>
                  </a:lnTo>
                  <a:close/>
                  <a:moveTo>
                    <a:pt x="14221" y="0"/>
                  </a:moveTo>
                  <a:lnTo>
                    <a:pt x="14235" y="92"/>
                  </a:lnTo>
                  <a:lnTo>
                    <a:pt x="14256" y="156"/>
                  </a:lnTo>
                  <a:lnTo>
                    <a:pt x="14299" y="191"/>
                  </a:lnTo>
                  <a:lnTo>
                    <a:pt x="14355" y="212"/>
                  </a:lnTo>
                  <a:lnTo>
                    <a:pt x="14454" y="233"/>
                  </a:lnTo>
                  <a:lnTo>
                    <a:pt x="14610" y="233"/>
                  </a:lnTo>
                  <a:lnTo>
                    <a:pt x="14737" y="226"/>
                  </a:lnTo>
                  <a:lnTo>
                    <a:pt x="14737" y="0"/>
                  </a:lnTo>
                  <a:lnTo>
                    <a:pt x="14221" y="0"/>
                  </a:lnTo>
                  <a:close/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7" name="Freeform 76"/>
            <p:cNvSpPr>
              <a:spLocks noEditPoints="1"/>
            </p:cNvSpPr>
            <p:nvPr/>
          </p:nvSpPr>
          <p:spPr bwMode="auto">
            <a:xfrm>
              <a:off x="9844088" y="1344613"/>
              <a:ext cx="750887" cy="82550"/>
            </a:xfrm>
            <a:custGeom>
              <a:avLst/>
              <a:gdLst>
                <a:gd name="T0" fmla="*/ 1504 w 1919"/>
                <a:gd name="T1" fmla="*/ 133 h 209"/>
                <a:gd name="T2" fmla="*/ 1521 w 1919"/>
                <a:gd name="T3" fmla="*/ 151 h 209"/>
                <a:gd name="T4" fmla="*/ 1438 w 1919"/>
                <a:gd name="T5" fmla="*/ 85 h 209"/>
                <a:gd name="T6" fmla="*/ 1504 w 1919"/>
                <a:gd name="T7" fmla="*/ 36 h 209"/>
                <a:gd name="T8" fmla="*/ 1504 w 1919"/>
                <a:gd name="T9" fmla="*/ 18 h 209"/>
                <a:gd name="T10" fmla="*/ 1504 w 1919"/>
                <a:gd name="T11" fmla="*/ 18 h 209"/>
                <a:gd name="T12" fmla="*/ 1438 w 1919"/>
                <a:gd name="T13" fmla="*/ 85 h 209"/>
                <a:gd name="T14" fmla="*/ 1438 w 1919"/>
                <a:gd name="T15" fmla="*/ 85 h 209"/>
                <a:gd name="T16" fmla="*/ 1570 w 1919"/>
                <a:gd name="T17" fmla="*/ 85 h 209"/>
                <a:gd name="T18" fmla="*/ 1703 w 1919"/>
                <a:gd name="T19" fmla="*/ 209 h 209"/>
                <a:gd name="T20" fmla="*/ 1636 w 1919"/>
                <a:gd name="T21" fmla="*/ 151 h 209"/>
                <a:gd name="T22" fmla="*/ 1636 w 1919"/>
                <a:gd name="T23" fmla="*/ 151 h 209"/>
                <a:gd name="T24" fmla="*/ 1619 w 1919"/>
                <a:gd name="T25" fmla="*/ 151 h 209"/>
                <a:gd name="T26" fmla="*/ 1769 w 1919"/>
                <a:gd name="T27" fmla="*/ 168 h 209"/>
                <a:gd name="T28" fmla="*/ 1769 w 1919"/>
                <a:gd name="T29" fmla="*/ 151 h 209"/>
                <a:gd name="T30" fmla="*/ 1769 w 1919"/>
                <a:gd name="T31" fmla="*/ 151 h 209"/>
                <a:gd name="T32" fmla="*/ 1901 w 1919"/>
                <a:gd name="T33" fmla="*/ 133 h 209"/>
                <a:gd name="T34" fmla="*/ 1919 w 1919"/>
                <a:gd name="T35" fmla="*/ 151 h 209"/>
                <a:gd name="T36" fmla="*/ 1703 w 1919"/>
                <a:gd name="T37" fmla="*/ 85 h 209"/>
                <a:gd name="T38" fmla="*/ 1835 w 1919"/>
                <a:gd name="T39" fmla="*/ 102 h 209"/>
                <a:gd name="T40" fmla="*/ 1570 w 1919"/>
                <a:gd name="T41" fmla="*/ 85 h 209"/>
                <a:gd name="T42" fmla="*/ 1636 w 1919"/>
                <a:gd name="T43" fmla="*/ 36 h 209"/>
                <a:gd name="T44" fmla="*/ 1636 w 1919"/>
                <a:gd name="T45" fmla="*/ 18 h 209"/>
                <a:gd name="T46" fmla="*/ 1636 w 1919"/>
                <a:gd name="T47" fmla="*/ 18 h 209"/>
                <a:gd name="T48" fmla="*/ 1769 w 1919"/>
                <a:gd name="T49" fmla="*/ 1 h 209"/>
                <a:gd name="T50" fmla="*/ 1787 w 1919"/>
                <a:gd name="T51" fmla="*/ 18 h 209"/>
                <a:gd name="T52" fmla="*/ 1901 w 1919"/>
                <a:gd name="T53" fmla="*/ 18 h 209"/>
                <a:gd name="T54" fmla="*/ 1901 w 1919"/>
                <a:gd name="T55" fmla="*/ 18 h 209"/>
                <a:gd name="T56" fmla="*/ 1884 w 1919"/>
                <a:gd name="T57" fmla="*/ 18 h 209"/>
                <a:gd name="T58" fmla="*/ 1703 w 1919"/>
                <a:gd name="T59" fmla="*/ 85 h 209"/>
                <a:gd name="T60" fmla="*/ 1685 w 1919"/>
                <a:gd name="T61" fmla="*/ 85 h 209"/>
                <a:gd name="T62" fmla="*/ 1835 w 1919"/>
                <a:gd name="T63" fmla="*/ 85 h 209"/>
                <a:gd name="T64" fmla="*/ 1818 w 1919"/>
                <a:gd name="T65" fmla="*/ 85 h 209"/>
                <a:gd name="T66" fmla="*/ 18 w 1919"/>
                <a:gd name="T67" fmla="*/ 18 h 209"/>
                <a:gd name="T68" fmla="*/ 18 w 1919"/>
                <a:gd name="T69" fmla="*/ 0 h 209"/>
                <a:gd name="T70" fmla="*/ 35 w 1919"/>
                <a:gd name="T71" fmla="*/ 18 h 209"/>
                <a:gd name="T72" fmla="*/ 84 w 1919"/>
                <a:gd name="T73" fmla="*/ 66 h 209"/>
                <a:gd name="T74" fmla="*/ 102 w 1919"/>
                <a:gd name="T75" fmla="*/ 84 h 209"/>
                <a:gd name="T76" fmla="*/ 217 w 1919"/>
                <a:gd name="T77" fmla="*/ 84 h 209"/>
                <a:gd name="T78" fmla="*/ 217 w 1919"/>
                <a:gd name="T79" fmla="*/ 84 h 209"/>
                <a:gd name="T80" fmla="*/ 199 w 1919"/>
                <a:gd name="T81" fmla="*/ 84 h 209"/>
                <a:gd name="T82" fmla="*/ 349 w 1919"/>
                <a:gd name="T83" fmla="*/ 101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19" h="209">
                  <a:moveTo>
                    <a:pt x="1504" y="151"/>
                  </a:moveTo>
                  <a:lnTo>
                    <a:pt x="1504" y="168"/>
                  </a:lnTo>
                  <a:moveTo>
                    <a:pt x="1504" y="133"/>
                  </a:moveTo>
                  <a:lnTo>
                    <a:pt x="1504" y="151"/>
                  </a:lnTo>
                  <a:moveTo>
                    <a:pt x="1504" y="151"/>
                  </a:moveTo>
                  <a:lnTo>
                    <a:pt x="1521" y="151"/>
                  </a:lnTo>
                  <a:moveTo>
                    <a:pt x="1486" y="151"/>
                  </a:moveTo>
                  <a:lnTo>
                    <a:pt x="1504" y="151"/>
                  </a:lnTo>
                  <a:moveTo>
                    <a:pt x="1438" y="85"/>
                  </a:moveTo>
                  <a:lnTo>
                    <a:pt x="1438" y="102"/>
                  </a:lnTo>
                  <a:moveTo>
                    <a:pt x="1504" y="18"/>
                  </a:moveTo>
                  <a:lnTo>
                    <a:pt x="1504" y="36"/>
                  </a:lnTo>
                  <a:moveTo>
                    <a:pt x="1504" y="1"/>
                  </a:moveTo>
                  <a:lnTo>
                    <a:pt x="1504" y="18"/>
                  </a:lnTo>
                  <a:moveTo>
                    <a:pt x="1504" y="18"/>
                  </a:moveTo>
                  <a:lnTo>
                    <a:pt x="1521" y="18"/>
                  </a:lnTo>
                  <a:moveTo>
                    <a:pt x="1486" y="18"/>
                  </a:moveTo>
                  <a:lnTo>
                    <a:pt x="1504" y="18"/>
                  </a:lnTo>
                  <a:moveTo>
                    <a:pt x="1438" y="67"/>
                  </a:moveTo>
                  <a:lnTo>
                    <a:pt x="1438" y="85"/>
                  </a:lnTo>
                  <a:moveTo>
                    <a:pt x="1438" y="85"/>
                  </a:moveTo>
                  <a:lnTo>
                    <a:pt x="1455" y="85"/>
                  </a:lnTo>
                  <a:moveTo>
                    <a:pt x="1425" y="85"/>
                  </a:moveTo>
                  <a:lnTo>
                    <a:pt x="1438" y="85"/>
                  </a:lnTo>
                  <a:moveTo>
                    <a:pt x="1553" y="85"/>
                  </a:moveTo>
                  <a:lnTo>
                    <a:pt x="1570" y="85"/>
                  </a:lnTo>
                  <a:moveTo>
                    <a:pt x="1570" y="85"/>
                  </a:moveTo>
                  <a:lnTo>
                    <a:pt x="1570" y="102"/>
                  </a:lnTo>
                  <a:moveTo>
                    <a:pt x="1703" y="200"/>
                  </a:moveTo>
                  <a:lnTo>
                    <a:pt x="1703" y="209"/>
                  </a:lnTo>
                  <a:moveTo>
                    <a:pt x="1835" y="200"/>
                  </a:moveTo>
                  <a:lnTo>
                    <a:pt x="1835" y="208"/>
                  </a:lnTo>
                  <a:moveTo>
                    <a:pt x="1636" y="151"/>
                  </a:moveTo>
                  <a:lnTo>
                    <a:pt x="1636" y="168"/>
                  </a:lnTo>
                  <a:moveTo>
                    <a:pt x="1636" y="133"/>
                  </a:moveTo>
                  <a:lnTo>
                    <a:pt x="1636" y="151"/>
                  </a:lnTo>
                  <a:moveTo>
                    <a:pt x="1636" y="151"/>
                  </a:moveTo>
                  <a:lnTo>
                    <a:pt x="1654" y="151"/>
                  </a:lnTo>
                  <a:moveTo>
                    <a:pt x="1619" y="151"/>
                  </a:moveTo>
                  <a:lnTo>
                    <a:pt x="1636" y="151"/>
                  </a:lnTo>
                  <a:moveTo>
                    <a:pt x="1769" y="151"/>
                  </a:moveTo>
                  <a:lnTo>
                    <a:pt x="1769" y="168"/>
                  </a:lnTo>
                  <a:moveTo>
                    <a:pt x="1769" y="133"/>
                  </a:moveTo>
                  <a:lnTo>
                    <a:pt x="1769" y="151"/>
                  </a:lnTo>
                  <a:moveTo>
                    <a:pt x="1769" y="151"/>
                  </a:moveTo>
                  <a:lnTo>
                    <a:pt x="1787" y="151"/>
                  </a:lnTo>
                  <a:moveTo>
                    <a:pt x="1751" y="151"/>
                  </a:moveTo>
                  <a:lnTo>
                    <a:pt x="1769" y="151"/>
                  </a:lnTo>
                  <a:moveTo>
                    <a:pt x="1901" y="151"/>
                  </a:moveTo>
                  <a:lnTo>
                    <a:pt x="1901" y="168"/>
                  </a:lnTo>
                  <a:moveTo>
                    <a:pt x="1901" y="133"/>
                  </a:moveTo>
                  <a:lnTo>
                    <a:pt x="1901" y="151"/>
                  </a:lnTo>
                  <a:moveTo>
                    <a:pt x="1901" y="151"/>
                  </a:moveTo>
                  <a:lnTo>
                    <a:pt x="1919" y="151"/>
                  </a:lnTo>
                  <a:moveTo>
                    <a:pt x="1884" y="151"/>
                  </a:moveTo>
                  <a:lnTo>
                    <a:pt x="1901" y="151"/>
                  </a:lnTo>
                  <a:moveTo>
                    <a:pt x="1703" y="85"/>
                  </a:moveTo>
                  <a:lnTo>
                    <a:pt x="1703" y="102"/>
                  </a:lnTo>
                  <a:moveTo>
                    <a:pt x="1835" y="85"/>
                  </a:moveTo>
                  <a:lnTo>
                    <a:pt x="1835" y="102"/>
                  </a:lnTo>
                  <a:moveTo>
                    <a:pt x="1570" y="67"/>
                  </a:moveTo>
                  <a:lnTo>
                    <a:pt x="1570" y="85"/>
                  </a:lnTo>
                  <a:moveTo>
                    <a:pt x="1570" y="85"/>
                  </a:moveTo>
                  <a:lnTo>
                    <a:pt x="1588" y="85"/>
                  </a:lnTo>
                  <a:moveTo>
                    <a:pt x="1636" y="18"/>
                  </a:moveTo>
                  <a:lnTo>
                    <a:pt x="1636" y="36"/>
                  </a:lnTo>
                  <a:moveTo>
                    <a:pt x="1636" y="1"/>
                  </a:moveTo>
                  <a:lnTo>
                    <a:pt x="1636" y="18"/>
                  </a:lnTo>
                  <a:moveTo>
                    <a:pt x="1636" y="18"/>
                  </a:moveTo>
                  <a:lnTo>
                    <a:pt x="1654" y="18"/>
                  </a:lnTo>
                  <a:moveTo>
                    <a:pt x="1619" y="18"/>
                  </a:moveTo>
                  <a:lnTo>
                    <a:pt x="1636" y="18"/>
                  </a:lnTo>
                  <a:moveTo>
                    <a:pt x="1769" y="18"/>
                  </a:moveTo>
                  <a:lnTo>
                    <a:pt x="1769" y="36"/>
                  </a:lnTo>
                  <a:moveTo>
                    <a:pt x="1769" y="1"/>
                  </a:moveTo>
                  <a:lnTo>
                    <a:pt x="1769" y="18"/>
                  </a:lnTo>
                  <a:moveTo>
                    <a:pt x="1769" y="18"/>
                  </a:moveTo>
                  <a:lnTo>
                    <a:pt x="1787" y="18"/>
                  </a:lnTo>
                  <a:moveTo>
                    <a:pt x="1751" y="18"/>
                  </a:moveTo>
                  <a:lnTo>
                    <a:pt x="1769" y="18"/>
                  </a:lnTo>
                  <a:moveTo>
                    <a:pt x="1901" y="18"/>
                  </a:moveTo>
                  <a:lnTo>
                    <a:pt x="1901" y="36"/>
                  </a:lnTo>
                  <a:moveTo>
                    <a:pt x="1901" y="1"/>
                  </a:moveTo>
                  <a:lnTo>
                    <a:pt x="1901" y="18"/>
                  </a:lnTo>
                  <a:moveTo>
                    <a:pt x="1901" y="18"/>
                  </a:moveTo>
                  <a:lnTo>
                    <a:pt x="1919" y="18"/>
                  </a:lnTo>
                  <a:moveTo>
                    <a:pt x="1884" y="18"/>
                  </a:moveTo>
                  <a:lnTo>
                    <a:pt x="1901" y="18"/>
                  </a:lnTo>
                  <a:moveTo>
                    <a:pt x="1703" y="67"/>
                  </a:moveTo>
                  <a:lnTo>
                    <a:pt x="1703" y="85"/>
                  </a:lnTo>
                  <a:moveTo>
                    <a:pt x="1703" y="85"/>
                  </a:moveTo>
                  <a:lnTo>
                    <a:pt x="1720" y="85"/>
                  </a:lnTo>
                  <a:moveTo>
                    <a:pt x="1685" y="85"/>
                  </a:moveTo>
                  <a:lnTo>
                    <a:pt x="1703" y="85"/>
                  </a:lnTo>
                  <a:moveTo>
                    <a:pt x="1835" y="67"/>
                  </a:moveTo>
                  <a:lnTo>
                    <a:pt x="1835" y="85"/>
                  </a:lnTo>
                  <a:moveTo>
                    <a:pt x="1835" y="85"/>
                  </a:moveTo>
                  <a:lnTo>
                    <a:pt x="1853" y="85"/>
                  </a:lnTo>
                  <a:moveTo>
                    <a:pt x="1818" y="85"/>
                  </a:moveTo>
                  <a:lnTo>
                    <a:pt x="1835" y="85"/>
                  </a:lnTo>
                  <a:moveTo>
                    <a:pt x="0" y="18"/>
                  </a:moveTo>
                  <a:lnTo>
                    <a:pt x="18" y="18"/>
                  </a:lnTo>
                  <a:moveTo>
                    <a:pt x="18" y="18"/>
                  </a:moveTo>
                  <a:lnTo>
                    <a:pt x="18" y="35"/>
                  </a:lnTo>
                  <a:moveTo>
                    <a:pt x="18" y="0"/>
                  </a:moveTo>
                  <a:lnTo>
                    <a:pt x="18" y="18"/>
                  </a:lnTo>
                  <a:moveTo>
                    <a:pt x="18" y="18"/>
                  </a:moveTo>
                  <a:lnTo>
                    <a:pt x="35" y="18"/>
                  </a:lnTo>
                  <a:moveTo>
                    <a:pt x="84" y="84"/>
                  </a:moveTo>
                  <a:lnTo>
                    <a:pt x="84" y="96"/>
                  </a:lnTo>
                  <a:moveTo>
                    <a:pt x="84" y="66"/>
                  </a:moveTo>
                  <a:lnTo>
                    <a:pt x="84" y="84"/>
                  </a:lnTo>
                  <a:moveTo>
                    <a:pt x="84" y="84"/>
                  </a:moveTo>
                  <a:lnTo>
                    <a:pt x="102" y="84"/>
                  </a:lnTo>
                  <a:moveTo>
                    <a:pt x="66" y="84"/>
                  </a:moveTo>
                  <a:lnTo>
                    <a:pt x="84" y="84"/>
                  </a:lnTo>
                  <a:moveTo>
                    <a:pt x="217" y="84"/>
                  </a:moveTo>
                  <a:lnTo>
                    <a:pt x="217" y="101"/>
                  </a:lnTo>
                  <a:moveTo>
                    <a:pt x="217" y="66"/>
                  </a:moveTo>
                  <a:lnTo>
                    <a:pt x="217" y="84"/>
                  </a:lnTo>
                  <a:moveTo>
                    <a:pt x="217" y="84"/>
                  </a:moveTo>
                  <a:lnTo>
                    <a:pt x="234" y="84"/>
                  </a:lnTo>
                  <a:moveTo>
                    <a:pt x="199" y="84"/>
                  </a:moveTo>
                  <a:lnTo>
                    <a:pt x="217" y="84"/>
                  </a:lnTo>
                  <a:moveTo>
                    <a:pt x="349" y="84"/>
                  </a:moveTo>
                  <a:lnTo>
                    <a:pt x="349" y="101"/>
                  </a:lnTo>
                  <a:moveTo>
                    <a:pt x="349" y="66"/>
                  </a:moveTo>
                  <a:lnTo>
                    <a:pt x="349" y="84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8" name="Freeform 77"/>
            <p:cNvSpPr>
              <a:spLocks noEditPoints="1"/>
            </p:cNvSpPr>
            <p:nvPr/>
          </p:nvSpPr>
          <p:spPr bwMode="auto">
            <a:xfrm>
              <a:off x="9894888" y="1344613"/>
              <a:ext cx="369887" cy="66675"/>
            </a:xfrm>
            <a:custGeom>
              <a:avLst/>
              <a:gdLst>
                <a:gd name="T0" fmla="*/ 199 w 945"/>
                <a:gd name="T1" fmla="*/ 84 h 167"/>
                <a:gd name="T2" fmla="*/ 17 w 945"/>
                <a:gd name="T3" fmla="*/ 35 h 167"/>
                <a:gd name="T4" fmla="*/ 17 w 945"/>
                <a:gd name="T5" fmla="*/ 18 h 167"/>
                <a:gd name="T6" fmla="*/ 17 w 945"/>
                <a:gd name="T7" fmla="*/ 18 h 167"/>
                <a:gd name="T8" fmla="*/ 150 w 945"/>
                <a:gd name="T9" fmla="*/ 0 h 167"/>
                <a:gd name="T10" fmla="*/ 167 w 945"/>
                <a:gd name="T11" fmla="*/ 18 h 167"/>
                <a:gd name="T12" fmla="*/ 265 w 945"/>
                <a:gd name="T13" fmla="*/ 18 h 167"/>
                <a:gd name="T14" fmla="*/ 150 w 945"/>
                <a:gd name="T15" fmla="*/ 148 h 167"/>
                <a:gd name="T16" fmla="*/ 282 w 945"/>
                <a:gd name="T17" fmla="*/ 150 h 167"/>
                <a:gd name="T18" fmla="*/ 415 w 945"/>
                <a:gd name="T19" fmla="*/ 166 h 167"/>
                <a:gd name="T20" fmla="*/ 282 w 945"/>
                <a:gd name="T21" fmla="*/ 132 h 167"/>
                <a:gd name="T22" fmla="*/ 300 w 945"/>
                <a:gd name="T23" fmla="*/ 150 h 167"/>
                <a:gd name="T24" fmla="*/ 282 w 945"/>
                <a:gd name="T25" fmla="*/ 0 h 167"/>
                <a:gd name="T26" fmla="*/ 300 w 945"/>
                <a:gd name="T27" fmla="*/ 18 h 167"/>
                <a:gd name="T28" fmla="*/ 349 w 945"/>
                <a:gd name="T29" fmla="*/ 66 h 167"/>
                <a:gd name="T30" fmla="*/ 366 w 945"/>
                <a:gd name="T31" fmla="*/ 84 h 167"/>
                <a:gd name="T32" fmla="*/ 481 w 945"/>
                <a:gd name="T33" fmla="*/ 84 h 167"/>
                <a:gd name="T34" fmla="*/ 481 w 945"/>
                <a:gd name="T35" fmla="*/ 84 h 167"/>
                <a:gd name="T36" fmla="*/ 464 w 945"/>
                <a:gd name="T37" fmla="*/ 84 h 167"/>
                <a:gd name="T38" fmla="*/ 614 w 945"/>
                <a:gd name="T39" fmla="*/ 101 h 167"/>
                <a:gd name="T40" fmla="*/ 614 w 945"/>
                <a:gd name="T41" fmla="*/ 84 h 167"/>
                <a:gd name="T42" fmla="*/ 614 w 945"/>
                <a:gd name="T43" fmla="*/ 84 h 167"/>
                <a:gd name="T44" fmla="*/ 415 w 945"/>
                <a:gd name="T45" fmla="*/ 0 h 167"/>
                <a:gd name="T46" fmla="*/ 433 w 945"/>
                <a:gd name="T47" fmla="*/ 18 h 167"/>
                <a:gd name="T48" fmla="*/ 547 w 945"/>
                <a:gd name="T49" fmla="*/ 18 h 167"/>
                <a:gd name="T50" fmla="*/ 547 w 945"/>
                <a:gd name="T51" fmla="*/ 18 h 167"/>
                <a:gd name="T52" fmla="*/ 530 w 945"/>
                <a:gd name="T53" fmla="*/ 18 h 167"/>
                <a:gd name="T54" fmla="*/ 680 w 945"/>
                <a:gd name="T55" fmla="*/ 18 h 167"/>
                <a:gd name="T56" fmla="*/ 415 w 945"/>
                <a:gd name="T57" fmla="*/ 150 h 167"/>
                <a:gd name="T58" fmla="*/ 415 w 945"/>
                <a:gd name="T59" fmla="*/ 150 h 167"/>
                <a:gd name="T60" fmla="*/ 547 w 945"/>
                <a:gd name="T61" fmla="*/ 150 h 167"/>
                <a:gd name="T62" fmla="*/ 547 w 945"/>
                <a:gd name="T63" fmla="*/ 150 h 167"/>
                <a:gd name="T64" fmla="*/ 680 w 945"/>
                <a:gd name="T65" fmla="*/ 150 h 167"/>
                <a:gd name="T66" fmla="*/ 813 w 945"/>
                <a:gd name="T67" fmla="*/ 167 h 167"/>
                <a:gd name="T68" fmla="*/ 680 w 945"/>
                <a:gd name="T69" fmla="*/ 132 h 167"/>
                <a:gd name="T70" fmla="*/ 697 w 945"/>
                <a:gd name="T71" fmla="*/ 150 h 167"/>
                <a:gd name="T72" fmla="*/ 680 w 945"/>
                <a:gd name="T73" fmla="*/ 0 h 167"/>
                <a:gd name="T74" fmla="*/ 697 w 945"/>
                <a:gd name="T75" fmla="*/ 18 h 167"/>
                <a:gd name="T76" fmla="*/ 746 w 945"/>
                <a:gd name="T77" fmla="*/ 66 h 167"/>
                <a:gd name="T78" fmla="*/ 764 w 945"/>
                <a:gd name="T79" fmla="*/ 84 h 167"/>
                <a:gd name="T80" fmla="*/ 879 w 945"/>
                <a:gd name="T81" fmla="*/ 84 h 167"/>
                <a:gd name="T82" fmla="*/ 879 w 945"/>
                <a:gd name="T83" fmla="*/ 84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5" h="167">
                  <a:moveTo>
                    <a:pt x="216" y="84"/>
                  </a:moveTo>
                  <a:lnTo>
                    <a:pt x="234" y="84"/>
                  </a:lnTo>
                  <a:moveTo>
                    <a:pt x="199" y="84"/>
                  </a:moveTo>
                  <a:lnTo>
                    <a:pt x="216" y="84"/>
                  </a:lnTo>
                  <a:moveTo>
                    <a:pt x="17" y="18"/>
                  </a:moveTo>
                  <a:lnTo>
                    <a:pt x="17" y="35"/>
                  </a:lnTo>
                  <a:moveTo>
                    <a:pt x="17" y="0"/>
                  </a:moveTo>
                  <a:lnTo>
                    <a:pt x="17" y="18"/>
                  </a:lnTo>
                  <a:moveTo>
                    <a:pt x="17" y="18"/>
                  </a:moveTo>
                  <a:lnTo>
                    <a:pt x="35" y="18"/>
                  </a:lnTo>
                  <a:moveTo>
                    <a:pt x="0" y="18"/>
                  </a:moveTo>
                  <a:lnTo>
                    <a:pt x="17" y="18"/>
                  </a:lnTo>
                  <a:moveTo>
                    <a:pt x="150" y="18"/>
                  </a:moveTo>
                  <a:lnTo>
                    <a:pt x="150" y="35"/>
                  </a:lnTo>
                  <a:moveTo>
                    <a:pt x="150" y="0"/>
                  </a:moveTo>
                  <a:lnTo>
                    <a:pt x="150" y="18"/>
                  </a:lnTo>
                  <a:moveTo>
                    <a:pt x="150" y="18"/>
                  </a:moveTo>
                  <a:lnTo>
                    <a:pt x="167" y="18"/>
                  </a:lnTo>
                  <a:moveTo>
                    <a:pt x="132" y="18"/>
                  </a:moveTo>
                  <a:lnTo>
                    <a:pt x="150" y="18"/>
                  </a:lnTo>
                  <a:moveTo>
                    <a:pt x="265" y="18"/>
                  </a:moveTo>
                  <a:lnTo>
                    <a:pt x="282" y="18"/>
                  </a:lnTo>
                  <a:moveTo>
                    <a:pt x="150" y="132"/>
                  </a:moveTo>
                  <a:lnTo>
                    <a:pt x="150" y="148"/>
                  </a:lnTo>
                  <a:moveTo>
                    <a:pt x="265" y="150"/>
                  </a:moveTo>
                  <a:lnTo>
                    <a:pt x="282" y="150"/>
                  </a:lnTo>
                  <a:moveTo>
                    <a:pt x="282" y="150"/>
                  </a:moveTo>
                  <a:lnTo>
                    <a:pt x="282" y="163"/>
                  </a:lnTo>
                  <a:moveTo>
                    <a:pt x="415" y="150"/>
                  </a:moveTo>
                  <a:lnTo>
                    <a:pt x="415" y="166"/>
                  </a:lnTo>
                  <a:moveTo>
                    <a:pt x="547" y="150"/>
                  </a:moveTo>
                  <a:lnTo>
                    <a:pt x="547" y="167"/>
                  </a:lnTo>
                  <a:moveTo>
                    <a:pt x="282" y="132"/>
                  </a:moveTo>
                  <a:lnTo>
                    <a:pt x="282" y="150"/>
                  </a:lnTo>
                  <a:moveTo>
                    <a:pt x="282" y="150"/>
                  </a:moveTo>
                  <a:lnTo>
                    <a:pt x="300" y="150"/>
                  </a:lnTo>
                  <a:moveTo>
                    <a:pt x="282" y="18"/>
                  </a:moveTo>
                  <a:lnTo>
                    <a:pt x="282" y="35"/>
                  </a:lnTo>
                  <a:moveTo>
                    <a:pt x="282" y="0"/>
                  </a:moveTo>
                  <a:lnTo>
                    <a:pt x="282" y="18"/>
                  </a:lnTo>
                  <a:moveTo>
                    <a:pt x="282" y="18"/>
                  </a:moveTo>
                  <a:lnTo>
                    <a:pt x="300" y="18"/>
                  </a:lnTo>
                  <a:moveTo>
                    <a:pt x="349" y="84"/>
                  </a:moveTo>
                  <a:lnTo>
                    <a:pt x="349" y="101"/>
                  </a:lnTo>
                  <a:moveTo>
                    <a:pt x="349" y="66"/>
                  </a:moveTo>
                  <a:lnTo>
                    <a:pt x="349" y="84"/>
                  </a:lnTo>
                  <a:moveTo>
                    <a:pt x="349" y="84"/>
                  </a:moveTo>
                  <a:lnTo>
                    <a:pt x="366" y="84"/>
                  </a:lnTo>
                  <a:moveTo>
                    <a:pt x="331" y="84"/>
                  </a:moveTo>
                  <a:lnTo>
                    <a:pt x="349" y="84"/>
                  </a:lnTo>
                  <a:moveTo>
                    <a:pt x="481" y="84"/>
                  </a:moveTo>
                  <a:lnTo>
                    <a:pt x="481" y="101"/>
                  </a:lnTo>
                  <a:moveTo>
                    <a:pt x="481" y="66"/>
                  </a:moveTo>
                  <a:lnTo>
                    <a:pt x="481" y="84"/>
                  </a:lnTo>
                  <a:moveTo>
                    <a:pt x="481" y="84"/>
                  </a:moveTo>
                  <a:lnTo>
                    <a:pt x="499" y="84"/>
                  </a:lnTo>
                  <a:moveTo>
                    <a:pt x="464" y="84"/>
                  </a:moveTo>
                  <a:lnTo>
                    <a:pt x="481" y="84"/>
                  </a:lnTo>
                  <a:moveTo>
                    <a:pt x="614" y="84"/>
                  </a:moveTo>
                  <a:lnTo>
                    <a:pt x="614" y="101"/>
                  </a:lnTo>
                  <a:moveTo>
                    <a:pt x="614" y="66"/>
                  </a:moveTo>
                  <a:lnTo>
                    <a:pt x="614" y="84"/>
                  </a:lnTo>
                  <a:moveTo>
                    <a:pt x="614" y="84"/>
                  </a:moveTo>
                  <a:lnTo>
                    <a:pt x="632" y="84"/>
                  </a:lnTo>
                  <a:moveTo>
                    <a:pt x="596" y="84"/>
                  </a:moveTo>
                  <a:lnTo>
                    <a:pt x="614" y="84"/>
                  </a:lnTo>
                  <a:moveTo>
                    <a:pt x="415" y="18"/>
                  </a:moveTo>
                  <a:lnTo>
                    <a:pt x="415" y="35"/>
                  </a:lnTo>
                  <a:moveTo>
                    <a:pt x="415" y="0"/>
                  </a:moveTo>
                  <a:lnTo>
                    <a:pt x="415" y="18"/>
                  </a:lnTo>
                  <a:moveTo>
                    <a:pt x="415" y="18"/>
                  </a:moveTo>
                  <a:lnTo>
                    <a:pt x="433" y="18"/>
                  </a:lnTo>
                  <a:moveTo>
                    <a:pt x="397" y="18"/>
                  </a:moveTo>
                  <a:lnTo>
                    <a:pt x="415" y="18"/>
                  </a:lnTo>
                  <a:moveTo>
                    <a:pt x="547" y="18"/>
                  </a:moveTo>
                  <a:lnTo>
                    <a:pt x="547" y="35"/>
                  </a:lnTo>
                  <a:moveTo>
                    <a:pt x="547" y="0"/>
                  </a:moveTo>
                  <a:lnTo>
                    <a:pt x="547" y="18"/>
                  </a:lnTo>
                  <a:moveTo>
                    <a:pt x="547" y="18"/>
                  </a:moveTo>
                  <a:lnTo>
                    <a:pt x="565" y="18"/>
                  </a:lnTo>
                  <a:moveTo>
                    <a:pt x="530" y="18"/>
                  </a:moveTo>
                  <a:lnTo>
                    <a:pt x="547" y="18"/>
                  </a:lnTo>
                  <a:moveTo>
                    <a:pt x="662" y="18"/>
                  </a:moveTo>
                  <a:lnTo>
                    <a:pt x="680" y="18"/>
                  </a:lnTo>
                  <a:moveTo>
                    <a:pt x="415" y="132"/>
                  </a:moveTo>
                  <a:lnTo>
                    <a:pt x="415" y="150"/>
                  </a:lnTo>
                  <a:moveTo>
                    <a:pt x="415" y="150"/>
                  </a:moveTo>
                  <a:lnTo>
                    <a:pt x="433" y="150"/>
                  </a:lnTo>
                  <a:moveTo>
                    <a:pt x="397" y="150"/>
                  </a:moveTo>
                  <a:lnTo>
                    <a:pt x="415" y="150"/>
                  </a:lnTo>
                  <a:moveTo>
                    <a:pt x="547" y="132"/>
                  </a:moveTo>
                  <a:lnTo>
                    <a:pt x="547" y="150"/>
                  </a:lnTo>
                  <a:moveTo>
                    <a:pt x="547" y="150"/>
                  </a:moveTo>
                  <a:lnTo>
                    <a:pt x="565" y="150"/>
                  </a:lnTo>
                  <a:moveTo>
                    <a:pt x="530" y="150"/>
                  </a:moveTo>
                  <a:lnTo>
                    <a:pt x="547" y="150"/>
                  </a:lnTo>
                  <a:moveTo>
                    <a:pt x="662" y="150"/>
                  </a:moveTo>
                  <a:lnTo>
                    <a:pt x="680" y="150"/>
                  </a:lnTo>
                  <a:moveTo>
                    <a:pt x="680" y="150"/>
                  </a:moveTo>
                  <a:lnTo>
                    <a:pt x="680" y="167"/>
                  </a:lnTo>
                  <a:moveTo>
                    <a:pt x="813" y="150"/>
                  </a:moveTo>
                  <a:lnTo>
                    <a:pt x="813" y="167"/>
                  </a:lnTo>
                  <a:moveTo>
                    <a:pt x="945" y="150"/>
                  </a:moveTo>
                  <a:lnTo>
                    <a:pt x="945" y="163"/>
                  </a:lnTo>
                  <a:moveTo>
                    <a:pt x="680" y="132"/>
                  </a:moveTo>
                  <a:lnTo>
                    <a:pt x="680" y="150"/>
                  </a:lnTo>
                  <a:moveTo>
                    <a:pt x="680" y="150"/>
                  </a:moveTo>
                  <a:lnTo>
                    <a:pt x="697" y="150"/>
                  </a:lnTo>
                  <a:moveTo>
                    <a:pt x="680" y="18"/>
                  </a:moveTo>
                  <a:lnTo>
                    <a:pt x="680" y="35"/>
                  </a:lnTo>
                  <a:moveTo>
                    <a:pt x="680" y="0"/>
                  </a:moveTo>
                  <a:lnTo>
                    <a:pt x="680" y="18"/>
                  </a:lnTo>
                  <a:moveTo>
                    <a:pt x="680" y="18"/>
                  </a:moveTo>
                  <a:lnTo>
                    <a:pt x="697" y="18"/>
                  </a:lnTo>
                  <a:moveTo>
                    <a:pt x="746" y="84"/>
                  </a:moveTo>
                  <a:lnTo>
                    <a:pt x="746" y="101"/>
                  </a:lnTo>
                  <a:moveTo>
                    <a:pt x="746" y="66"/>
                  </a:moveTo>
                  <a:lnTo>
                    <a:pt x="746" y="84"/>
                  </a:lnTo>
                  <a:moveTo>
                    <a:pt x="746" y="84"/>
                  </a:moveTo>
                  <a:lnTo>
                    <a:pt x="764" y="84"/>
                  </a:lnTo>
                  <a:moveTo>
                    <a:pt x="729" y="84"/>
                  </a:moveTo>
                  <a:lnTo>
                    <a:pt x="746" y="84"/>
                  </a:lnTo>
                  <a:moveTo>
                    <a:pt x="879" y="84"/>
                  </a:moveTo>
                  <a:lnTo>
                    <a:pt x="879" y="101"/>
                  </a:lnTo>
                  <a:moveTo>
                    <a:pt x="879" y="66"/>
                  </a:moveTo>
                  <a:lnTo>
                    <a:pt x="879" y="84"/>
                  </a:lnTo>
                  <a:moveTo>
                    <a:pt x="879" y="84"/>
                  </a:moveTo>
                  <a:lnTo>
                    <a:pt x="896" y="84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9" name="Freeform 78"/>
            <p:cNvSpPr>
              <a:spLocks noEditPoints="1"/>
            </p:cNvSpPr>
            <p:nvPr/>
          </p:nvSpPr>
          <p:spPr bwMode="auto">
            <a:xfrm>
              <a:off x="7035800" y="1344613"/>
              <a:ext cx="3340100" cy="138113"/>
            </a:xfrm>
            <a:custGeom>
              <a:avLst/>
              <a:gdLst>
                <a:gd name="T0" fmla="*/ 8321 w 8537"/>
                <a:gd name="T1" fmla="*/ 84 h 352"/>
                <a:gd name="T2" fmla="*/ 8321 w 8537"/>
                <a:gd name="T3" fmla="*/ 84 h 352"/>
                <a:gd name="T4" fmla="*/ 8303 w 8537"/>
                <a:gd name="T5" fmla="*/ 84 h 352"/>
                <a:gd name="T6" fmla="*/ 8122 w 8537"/>
                <a:gd name="T7" fmla="*/ 35 h 352"/>
                <a:gd name="T8" fmla="*/ 8122 w 8537"/>
                <a:gd name="T9" fmla="*/ 18 h 352"/>
                <a:gd name="T10" fmla="*/ 8122 w 8537"/>
                <a:gd name="T11" fmla="*/ 18 h 352"/>
                <a:gd name="T12" fmla="*/ 8254 w 8537"/>
                <a:gd name="T13" fmla="*/ 0 h 352"/>
                <a:gd name="T14" fmla="*/ 8272 w 8537"/>
                <a:gd name="T15" fmla="*/ 18 h 352"/>
                <a:gd name="T16" fmla="*/ 8369 w 8537"/>
                <a:gd name="T17" fmla="*/ 18 h 352"/>
                <a:gd name="T18" fmla="*/ 8122 w 8537"/>
                <a:gd name="T19" fmla="*/ 150 h 352"/>
                <a:gd name="T20" fmla="*/ 8104 w 8537"/>
                <a:gd name="T21" fmla="*/ 150 h 352"/>
                <a:gd name="T22" fmla="*/ 8254 w 8537"/>
                <a:gd name="T23" fmla="*/ 150 h 352"/>
                <a:gd name="T24" fmla="*/ 8237 w 8537"/>
                <a:gd name="T25" fmla="*/ 150 h 352"/>
                <a:gd name="T26" fmla="*/ 8386 w 8537"/>
                <a:gd name="T27" fmla="*/ 145 h 352"/>
                <a:gd name="T28" fmla="*/ 8386 w 8537"/>
                <a:gd name="T29" fmla="*/ 0 h 352"/>
                <a:gd name="T30" fmla="*/ 8404 w 8537"/>
                <a:gd name="T31" fmla="*/ 18 h 352"/>
                <a:gd name="T32" fmla="*/ 8453 w 8537"/>
                <a:gd name="T33" fmla="*/ 66 h 352"/>
                <a:gd name="T34" fmla="*/ 8471 w 8537"/>
                <a:gd name="T35" fmla="*/ 84 h 352"/>
                <a:gd name="T36" fmla="*/ 8519 w 8537"/>
                <a:gd name="T37" fmla="*/ 18 h 352"/>
                <a:gd name="T38" fmla="*/ 8519 w 8537"/>
                <a:gd name="T39" fmla="*/ 18 h 352"/>
                <a:gd name="T40" fmla="*/ 8502 w 8537"/>
                <a:gd name="T41" fmla="*/ 18 h 352"/>
                <a:gd name="T42" fmla="*/ 66 w 8537"/>
                <a:gd name="T43" fmla="*/ 352 h 352"/>
                <a:gd name="T44" fmla="*/ 66 w 8537"/>
                <a:gd name="T45" fmla="*/ 335 h 352"/>
                <a:gd name="T46" fmla="*/ 66 w 8537"/>
                <a:gd name="T47" fmla="*/ 335 h 352"/>
                <a:gd name="T48" fmla="*/ 199 w 8537"/>
                <a:gd name="T49" fmla="*/ 317 h 352"/>
                <a:gd name="T50" fmla="*/ 216 w 8537"/>
                <a:gd name="T51" fmla="*/ 335 h 352"/>
                <a:gd name="T52" fmla="*/ 0 w 8537"/>
                <a:gd name="T53" fmla="*/ 268 h 352"/>
                <a:gd name="T54" fmla="*/ 133 w 8537"/>
                <a:gd name="T55" fmla="*/ 286 h 352"/>
                <a:gd name="T56" fmla="*/ 66 w 8537"/>
                <a:gd name="T57" fmla="*/ 184 h 352"/>
                <a:gd name="T58" fmla="*/ 84 w 8537"/>
                <a:gd name="T59" fmla="*/ 202 h 352"/>
                <a:gd name="T60" fmla="*/ 199 w 8537"/>
                <a:gd name="T61" fmla="*/ 202 h 352"/>
                <a:gd name="T62" fmla="*/ 199 w 8537"/>
                <a:gd name="T63" fmla="*/ 202 h 352"/>
                <a:gd name="T64" fmla="*/ 181 w 8537"/>
                <a:gd name="T65" fmla="*/ 202 h 352"/>
                <a:gd name="T66" fmla="*/ 133 w 8537"/>
                <a:gd name="T67" fmla="*/ 153 h 352"/>
                <a:gd name="T68" fmla="*/ 133 w 8537"/>
                <a:gd name="T69" fmla="*/ 136 h 352"/>
                <a:gd name="T70" fmla="*/ 133 w 8537"/>
                <a:gd name="T71" fmla="*/ 136 h 352"/>
                <a:gd name="T72" fmla="*/ 66 w 8537"/>
                <a:gd name="T73" fmla="*/ 69 h 352"/>
                <a:gd name="T74" fmla="*/ 66 w 8537"/>
                <a:gd name="T75" fmla="*/ 69 h 352"/>
                <a:gd name="T76" fmla="*/ 49 w 8537"/>
                <a:gd name="T77" fmla="*/ 69 h 352"/>
                <a:gd name="T78" fmla="*/ 199 w 8537"/>
                <a:gd name="T79" fmla="*/ 87 h 352"/>
                <a:gd name="T80" fmla="*/ 199 w 8537"/>
                <a:gd name="T81" fmla="*/ 69 h 352"/>
                <a:gd name="T82" fmla="*/ 199 w 8537"/>
                <a:gd name="T83" fmla="*/ 6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537" h="352">
                  <a:moveTo>
                    <a:pt x="8170" y="84"/>
                  </a:moveTo>
                  <a:lnTo>
                    <a:pt x="8188" y="84"/>
                  </a:lnTo>
                  <a:moveTo>
                    <a:pt x="8321" y="84"/>
                  </a:moveTo>
                  <a:lnTo>
                    <a:pt x="8321" y="101"/>
                  </a:lnTo>
                  <a:moveTo>
                    <a:pt x="8321" y="66"/>
                  </a:moveTo>
                  <a:lnTo>
                    <a:pt x="8321" y="84"/>
                  </a:lnTo>
                  <a:moveTo>
                    <a:pt x="8321" y="84"/>
                  </a:moveTo>
                  <a:lnTo>
                    <a:pt x="8338" y="84"/>
                  </a:lnTo>
                  <a:moveTo>
                    <a:pt x="8303" y="84"/>
                  </a:moveTo>
                  <a:lnTo>
                    <a:pt x="8321" y="84"/>
                  </a:lnTo>
                  <a:moveTo>
                    <a:pt x="8122" y="18"/>
                  </a:moveTo>
                  <a:lnTo>
                    <a:pt x="8122" y="35"/>
                  </a:lnTo>
                  <a:moveTo>
                    <a:pt x="8122" y="0"/>
                  </a:moveTo>
                  <a:lnTo>
                    <a:pt x="8122" y="18"/>
                  </a:lnTo>
                  <a:moveTo>
                    <a:pt x="8122" y="18"/>
                  </a:moveTo>
                  <a:lnTo>
                    <a:pt x="8139" y="18"/>
                  </a:lnTo>
                  <a:moveTo>
                    <a:pt x="8104" y="18"/>
                  </a:moveTo>
                  <a:lnTo>
                    <a:pt x="8122" y="18"/>
                  </a:lnTo>
                  <a:moveTo>
                    <a:pt x="8254" y="18"/>
                  </a:moveTo>
                  <a:lnTo>
                    <a:pt x="8254" y="35"/>
                  </a:lnTo>
                  <a:moveTo>
                    <a:pt x="8254" y="0"/>
                  </a:moveTo>
                  <a:lnTo>
                    <a:pt x="8254" y="18"/>
                  </a:lnTo>
                  <a:moveTo>
                    <a:pt x="8254" y="18"/>
                  </a:moveTo>
                  <a:lnTo>
                    <a:pt x="8272" y="18"/>
                  </a:lnTo>
                  <a:moveTo>
                    <a:pt x="8237" y="18"/>
                  </a:moveTo>
                  <a:lnTo>
                    <a:pt x="8254" y="18"/>
                  </a:lnTo>
                  <a:moveTo>
                    <a:pt x="8369" y="18"/>
                  </a:moveTo>
                  <a:lnTo>
                    <a:pt x="8386" y="18"/>
                  </a:lnTo>
                  <a:moveTo>
                    <a:pt x="8122" y="132"/>
                  </a:moveTo>
                  <a:lnTo>
                    <a:pt x="8122" y="150"/>
                  </a:lnTo>
                  <a:moveTo>
                    <a:pt x="8122" y="150"/>
                  </a:moveTo>
                  <a:lnTo>
                    <a:pt x="8139" y="150"/>
                  </a:lnTo>
                  <a:moveTo>
                    <a:pt x="8104" y="150"/>
                  </a:moveTo>
                  <a:lnTo>
                    <a:pt x="8122" y="150"/>
                  </a:lnTo>
                  <a:moveTo>
                    <a:pt x="8254" y="132"/>
                  </a:moveTo>
                  <a:lnTo>
                    <a:pt x="8254" y="150"/>
                  </a:lnTo>
                  <a:moveTo>
                    <a:pt x="8254" y="150"/>
                  </a:moveTo>
                  <a:lnTo>
                    <a:pt x="8272" y="150"/>
                  </a:lnTo>
                  <a:moveTo>
                    <a:pt x="8237" y="150"/>
                  </a:moveTo>
                  <a:lnTo>
                    <a:pt x="8254" y="150"/>
                  </a:lnTo>
                  <a:moveTo>
                    <a:pt x="8386" y="132"/>
                  </a:moveTo>
                  <a:lnTo>
                    <a:pt x="8386" y="145"/>
                  </a:lnTo>
                  <a:moveTo>
                    <a:pt x="8386" y="18"/>
                  </a:moveTo>
                  <a:lnTo>
                    <a:pt x="8386" y="35"/>
                  </a:lnTo>
                  <a:moveTo>
                    <a:pt x="8386" y="0"/>
                  </a:moveTo>
                  <a:lnTo>
                    <a:pt x="8386" y="18"/>
                  </a:lnTo>
                  <a:moveTo>
                    <a:pt x="8386" y="18"/>
                  </a:moveTo>
                  <a:lnTo>
                    <a:pt x="8404" y="18"/>
                  </a:lnTo>
                  <a:moveTo>
                    <a:pt x="8453" y="84"/>
                  </a:moveTo>
                  <a:lnTo>
                    <a:pt x="8453" y="101"/>
                  </a:lnTo>
                  <a:moveTo>
                    <a:pt x="8453" y="66"/>
                  </a:moveTo>
                  <a:lnTo>
                    <a:pt x="8453" y="84"/>
                  </a:lnTo>
                  <a:moveTo>
                    <a:pt x="8453" y="84"/>
                  </a:moveTo>
                  <a:lnTo>
                    <a:pt x="8471" y="84"/>
                  </a:lnTo>
                  <a:moveTo>
                    <a:pt x="8435" y="84"/>
                  </a:moveTo>
                  <a:lnTo>
                    <a:pt x="8453" y="84"/>
                  </a:lnTo>
                  <a:moveTo>
                    <a:pt x="8519" y="18"/>
                  </a:moveTo>
                  <a:lnTo>
                    <a:pt x="8519" y="35"/>
                  </a:lnTo>
                  <a:moveTo>
                    <a:pt x="8519" y="0"/>
                  </a:moveTo>
                  <a:lnTo>
                    <a:pt x="8519" y="18"/>
                  </a:lnTo>
                  <a:moveTo>
                    <a:pt x="8519" y="18"/>
                  </a:moveTo>
                  <a:lnTo>
                    <a:pt x="8537" y="18"/>
                  </a:lnTo>
                  <a:moveTo>
                    <a:pt x="8502" y="18"/>
                  </a:moveTo>
                  <a:lnTo>
                    <a:pt x="8519" y="18"/>
                  </a:lnTo>
                  <a:moveTo>
                    <a:pt x="66" y="335"/>
                  </a:moveTo>
                  <a:lnTo>
                    <a:pt x="66" y="352"/>
                  </a:lnTo>
                  <a:moveTo>
                    <a:pt x="66" y="317"/>
                  </a:moveTo>
                  <a:lnTo>
                    <a:pt x="66" y="335"/>
                  </a:lnTo>
                  <a:moveTo>
                    <a:pt x="66" y="335"/>
                  </a:moveTo>
                  <a:lnTo>
                    <a:pt x="84" y="335"/>
                  </a:lnTo>
                  <a:moveTo>
                    <a:pt x="49" y="335"/>
                  </a:moveTo>
                  <a:lnTo>
                    <a:pt x="66" y="335"/>
                  </a:lnTo>
                  <a:moveTo>
                    <a:pt x="199" y="335"/>
                  </a:moveTo>
                  <a:lnTo>
                    <a:pt x="199" y="352"/>
                  </a:lnTo>
                  <a:moveTo>
                    <a:pt x="199" y="317"/>
                  </a:moveTo>
                  <a:lnTo>
                    <a:pt x="199" y="335"/>
                  </a:lnTo>
                  <a:moveTo>
                    <a:pt x="199" y="335"/>
                  </a:moveTo>
                  <a:lnTo>
                    <a:pt x="216" y="335"/>
                  </a:lnTo>
                  <a:moveTo>
                    <a:pt x="181" y="335"/>
                  </a:moveTo>
                  <a:lnTo>
                    <a:pt x="199" y="335"/>
                  </a:lnTo>
                  <a:moveTo>
                    <a:pt x="0" y="268"/>
                  </a:moveTo>
                  <a:lnTo>
                    <a:pt x="0" y="286"/>
                  </a:lnTo>
                  <a:moveTo>
                    <a:pt x="133" y="268"/>
                  </a:moveTo>
                  <a:lnTo>
                    <a:pt x="133" y="286"/>
                  </a:lnTo>
                  <a:moveTo>
                    <a:pt x="66" y="202"/>
                  </a:moveTo>
                  <a:lnTo>
                    <a:pt x="66" y="219"/>
                  </a:lnTo>
                  <a:moveTo>
                    <a:pt x="66" y="184"/>
                  </a:moveTo>
                  <a:lnTo>
                    <a:pt x="66" y="202"/>
                  </a:lnTo>
                  <a:moveTo>
                    <a:pt x="66" y="202"/>
                  </a:moveTo>
                  <a:lnTo>
                    <a:pt x="84" y="202"/>
                  </a:lnTo>
                  <a:moveTo>
                    <a:pt x="49" y="202"/>
                  </a:moveTo>
                  <a:lnTo>
                    <a:pt x="66" y="202"/>
                  </a:lnTo>
                  <a:moveTo>
                    <a:pt x="199" y="202"/>
                  </a:moveTo>
                  <a:lnTo>
                    <a:pt x="199" y="219"/>
                  </a:lnTo>
                  <a:moveTo>
                    <a:pt x="199" y="184"/>
                  </a:moveTo>
                  <a:lnTo>
                    <a:pt x="199" y="202"/>
                  </a:lnTo>
                  <a:moveTo>
                    <a:pt x="199" y="202"/>
                  </a:moveTo>
                  <a:lnTo>
                    <a:pt x="216" y="202"/>
                  </a:lnTo>
                  <a:moveTo>
                    <a:pt x="181" y="202"/>
                  </a:moveTo>
                  <a:lnTo>
                    <a:pt x="199" y="202"/>
                  </a:lnTo>
                  <a:moveTo>
                    <a:pt x="133" y="136"/>
                  </a:moveTo>
                  <a:lnTo>
                    <a:pt x="133" y="153"/>
                  </a:lnTo>
                  <a:moveTo>
                    <a:pt x="133" y="118"/>
                  </a:moveTo>
                  <a:lnTo>
                    <a:pt x="133" y="136"/>
                  </a:lnTo>
                  <a:moveTo>
                    <a:pt x="133" y="136"/>
                  </a:moveTo>
                  <a:lnTo>
                    <a:pt x="150" y="136"/>
                  </a:lnTo>
                  <a:moveTo>
                    <a:pt x="115" y="136"/>
                  </a:moveTo>
                  <a:lnTo>
                    <a:pt x="133" y="136"/>
                  </a:lnTo>
                  <a:moveTo>
                    <a:pt x="247" y="136"/>
                  </a:moveTo>
                  <a:lnTo>
                    <a:pt x="265" y="136"/>
                  </a:lnTo>
                  <a:moveTo>
                    <a:pt x="66" y="69"/>
                  </a:moveTo>
                  <a:lnTo>
                    <a:pt x="66" y="87"/>
                  </a:lnTo>
                  <a:moveTo>
                    <a:pt x="66" y="52"/>
                  </a:moveTo>
                  <a:lnTo>
                    <a:pt x="66" y="69"/>
                  </a:lnTo>
                  <a:moveTo>
                    <a:pt x="66" y="69"/>
                  </a:moveTo>
                  <a:lnTo>
                    <a:pt x="84" y="69"/>
                  </a:lnTo>
                  <a:moveTo>
                    <a:pt x="49" y="69"/>
                  </a:moveTo>
                  <a:lnTo>
                    <a:pt x="66" y="69"/>
                  </a:lnTo>
                  <a:moveTo>
                    <a:pt x="199" y="69"/>
                  </a:moveTo>
                  <a:lnTo>
                    <a:pt x="199" y="87"/>
                  </a:lnTo>
                  <a:moveTo>
                    <a:pt x="199" y="52"/>
                  </a:moveTo>
                  <a:lnTo>
                    <a:pt x="199" y="69"/>
                  </a:lnTo>
                  <a:moveTo>
                    <a:pt x="199" y="69"/>
                  </a:moveTo>
                  <a:lnTo>
                    <a:pt x="216" y="69"/>
                  </a:lnTo>
                  <a:moveTo>
                    <a:pt x="181" y="69"/>
                  </a:moveTo>
                  <a:lnTo>
                    <a:pt x="199" y="69"/>
                  </a:lnTo>
                  <a:moveTo>
                    <a:pt x="133" y="3"/>
                  </a:moveTo>
                  <a:lnTo>
                    <a:pt x="133" y="21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0" name="Freeform 79"/>
            <p:cNvSpPr>
              <a:spLocks noEditPoints="1"/>
            </p:cNvSpPr>
            <p:nvPr/>
          </p:nvSpPr>
          <p:spPr bwMode="auto">
            <a:xfrm>
              <a:off x="7032625" y="1339851"/>
              <a:ext cx="106362" cy="109538"/>
            </a:xfrm>
            <a:custGeom>
              <a:avLst/>
              <a:gdLst>
                <a:gd name="T0" fmla="*/ 8 w 273"/>
                <a:gd name="T1" fmla="*/ 265 h 282"/>
                <a:gd name="T2" fmla="*/ 8 w 273"/>
                <a:gd name="T3" fmla="*/ 282 h 282"/>
                <a:gd name="T4" fmla="*/ 8 w 273"/>
                <a:gd name="T5" fmla="*/ 282 h 282"/>
                <a:gd name="T6" fmla="*/ 25 w 273"/>
                <a:gd name="T7" fmla="*/ 282 h 282"/>
                <a:gd name="T8" fmla="*/ 0 w 273"/>
                <a:gd name="T9" fmla="*/ 282 h 282"/>
                <a:gd name="T10" fmla="*/ 8 w 273"/>
                <a:gd name="T11" fmla="*/ 282 h 282"/>
                <a:gd name="T12" fmla="*/ 141 w 273"/>
                <a:gd name="T13" fmla="*/ 265 h 282"/>
                <a:gd name="T14" fmla="*/ 141 w 273"/>
                <a:gd name="T15" fmla="*/ 282 h 282"/>
                <a:gd name="T16" fmla="*/ 141 w 273"/>
                <a:gd name="T17" fmla="*/ 282 h 282"/>
                <a:gd name="T18" fmla="*/ 158 w 273"/>
                <a:gd name="T19" fmla="*/ 282 h 282"/>
                <a:gd name="T20" fmla="*/ 123 w 273"/>
                <a:gd name="T21" fmla="*/ 282 h 282"/>
                <a:gd name="T22" fmla="*/ 141 w 273"/>
                <a:gd name="T23" fmla="*/ 282 h 282"/>
                <a:gd name="T24" fmla="*/ 255 w 273"/>
                <a:gd name="T25" fmla="*/ 282 h 282"/>
                <a:gd name="T26" fmla="*/ 273 w 273"/>
                <a:gd name="T27" fmla="*/ 282 h 282"/>
                <a:gd name="T28" fmla="*/ 141 w 273"/>
                <a:gd name="T29" fmla="*/ 0 h 282"/>
                <a:gd name="T30" fmla="*/ 141 w 273"/>
                <a:gd name="T31" fmla="*/ 17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3" h="282">
                  <a:moveTo>
                    <a:pt x="8" y="265"/>
                  </a:moveTo>
                  <a:lnTo>
                    <a:pt x="8" y="282"/>
                  </a:lnTo>
                  <a:moveTo>
                    <a:pt x="8" y="282"/>
                  </a:moveTo>
                  <a:lnTo>
                    <a:pt x="25" y="282"/>
                  </a:lnTo>
                  <a:moveTo>
                    <a:pt x="0" y="282"/>
                  </a:moveTo>
                  <a:lnTo>
                    <a:pt x="8" y="282"/>
                  </a:lnTo>
                  <a:moveTo>
                    <a:pt x="141" y="265"/>
                  </a:moveTo>
                  <a:lnTo>
                    <a:pt x="141" y="282"/>
                  </a:lnTo>
                  <a:moveTo>
                    <a:pt x="141" y="282"/>
                  </a:moveTo>
                  <a:lnTo>
                    <a:pt x="158" y="282"/>
                  </a:lnTo>
                  <a:moveTo>
                    <a:pt x="123" y="282"/>
                  </a:moveTo>
                  <a:lnTo>
                    <a:pt x="141" y="282"/>
                  </a:lnTo>
                  <a:moveTo>
                    <a:pt x="255" y="282"/>
                  </a:moveTo>
                  <a:lnTo>
                    <a:pt x="273" y="282"/>
                  </a:lnTo>
                  <a:moveTo>
                    <a:pt x="141" y="0"/>
                  </a:moveTo>
                  <a:lnTo>
                    <a:pt x="141" y="17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1" name="Freeform 80"/>
            <p:cNvSpPr>
              <a:spLocks noEditPoints="1"/>
            </p:cNvSpPr>
            <p:nvPr/>
          </p:nvSpPr>
          <p:spPr bwMode="auto">
            <a:xfrm>
              <a:off x="7080250" y="1346201"/>
              <a:ext cx="214312" cy="136525"/>
            </a:xfrm>
            <a:custGeom>
              <a:avLst/>
              <a:gdLst>
                <a:gd name="T0" fmla="*/ 0 w 548"/>
                <a:gd name="T1" fmla="*/ 0 h 349"/>
                <a:gd name="T2" fmla="*/ 150 w 548"/>
                <a:gd name="T3" fmla="*/ 0 h 349"/>
                <a:gd name="T4" fmla="*/ 216 w 548"/>
                <a:gd name="T5" fmla="*/ 332 h 349"/>
                <a:gd name="T6" fmla="*/ 216 w 548"/>
                <a:gd name="T7" fmla="*/ 332 h 349"/>
                <a:gd name="T8" fmla="*/ 199 w 548"/>
                <a:gd name="T9" fmla="*/ 332 h 349"/>
                <a:gd name="T10" fmla="*/ 349 w 548"/>
                <a:gd name="T11" fmla="*/ 349 h 349"/>
                <a:gd name="T12" fmla="*/ 349 w 548"/>
                <a:gd name="T13" fmla="*/ 332 h 349"/>
                <a:gd name="T14" fmla="*/ 349 w 548"/>
                <a:gd name="T15" fmla="*/ 332 h 349"/>
                <a:gd name="T16" fmla="*/ 481 w 548"/>
                <a:gd name="T17" fmla="*/ 314 h 349"/>
                <a:gd name="T18" fmla="*/ 499 w 548"/>
                <a:gd name="T19" fmla="*/ 332 h 349"/>
                <a:gd name="T20" fmla="*/ 282 w 548"/>
                <a:gd name="T21" fmla="*/ 265 h 349"/>
                <a:gd name="T22" fmla="*/ 415 w 548"/>
                <a:gd name="T23" fmla="*/ 283 h 349"/>
                <a:gd name="T24" fmla="*/ 150 w 548"/>
                <a:gd name="T25" fmla="*/ 265 h 349"/>
                <a:gd name="T26" fmla="*/ 150 w 548"/>
                <a:gd name="T27" fmla="*/ 150 h 349"/>
                <a:gd name="T28" fmla="*/ 150 w 548"/>
                <a:gd name="T29" fmla="*/ 133 h 349"/>
                <a:gd name="T30" fmla="*/ 150 w 548"/>
                <a:gd name="T31" fmla="*/ 18 h 349"/>
                <a:gd name="T32" fmla="*/ 216 w 548"/>
                <a:gd name="T33" fmla="*/ 181 h 349"/>
                <a:gd name="T34" fmla="*/ 234 w 548"/>
                <a:gd name="T35" fmla="*/ 199 h 349"/>
                <a:gd name="T36" fmla="*/ 349 w 548"/>
                <a:gd name="T37" fmla="*/ 199 h 349"/>
                <a:gd name="T38" fmla="*/ 349 w 548"/>
                <a:gd name="T39" fmla="*/ 199 h 349"/>
                <a:gd name="T40" fmla="*/ 331 w 548"/>
                <a:gd name="T41" fmla="*/ 199 h 349"/>
                <a:gd name="T42" fmla="*/ 481 w 548"/>
                <a:gd name="T43" fmla="*/ 216 h 349"/>
                <a:gd name="T44" fmla="*/ 481 w 548"/>
                <a:gd name="T45" fmla="*/ 199 h 349"/>
                <a:gd name="T46" fmla="*/ 481 w 548"/>
                <a:gd name="T47" fmla="*/ 199 h 349"/>
                <a:gd name="T48" fmla="*/ 282 w 548"/>
                <a:gd name="T49" fmla="*/ 115 h 349"/>
                <a:gd name="T50" fmla="*/ 300 w 548"/>
                <a:gd name="T51" fmla="*/ 133 h 349"/>
                <a:gd name="T52" fmla="*/ 415 w 548"/>
                <a:gd name="T53" fmla="*/ 133 h 349"/>
                <a:gd name="T54" fmla="*/ 415 w 548"/>
                <a:gd name="T55" fmla="*/ 133 h 349"/>
                <a:gd name="T56" fmla="*/ 398 w 548"/>
                <a:gd name="T57" fmla="*/ 133 h 349"/>
                <a:gd name="T58" fmla="*/ 548 w 548"/>
                <a:gd name="T59" fmla="*/ 133 h 349"/>
                <a:gd name="T60" fmla="*/ 216 w 548"/>
                <a:gd name="T61" fmla="*/ 49 h 349"/>
                <a:gd name="T62" fmla="*/ 234 w 548"/>
                <a:gd name="T63" fmla="*/ 66 h 349"/>
                <a:gd name="T64" fmla="*/ 349 w 548"/>
                <a:gd name="T65" fmla="*/ 66 h 349"/>
                <a:gd name="T66" fmla="*/ 349 w 548"/>
                <a:gd name="T67" fmla="*/ 66 h 349"/>
                <a:gd name="T68" fmla="*/ 331 w 548"/>
                <a:gd name="T69" fmla="*/ 66 h 349"/>
                <a:gd name="T70" fmla="*/ 481 w 548"/>
                <a:gd name="T71" fmla="*/ 84 h 349"/>
                <a:gd name="T72" fmla="*/ 481 w 548"/>
                <a:gd name="T73" fmla="*/ 66 h 349"/>
                <a:gd name="T74" fmla="*/ 481 w 548"/>
                <a:gd name="T75" fmla="*/ 66 h 349"/>
                <a:gd name="T76" fmla="*/ 415 w 548"/>
                <a:gd name="T77" fmla="*/ 0 h 349"/>
                <a:gd name="T78" fmla="*/ 282 w 548"/>
                <a:gd name="T79" fmla="*/ 265 h 349"/>
                <a:gd name="T80" fmla="*/ 265 w 548"/>
                <a:gd name="T81" fmla="*/ 265 h 349"/>
                <a:gd name="T82" fmla="*/ 415 w 548"/>
                <a:gd name="T83" fmla="*/ 265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48" h="349">
                  <a:moveTo>
                    <a:pt x="18" y="0"/>
                  </a:moveTo>
                  <a:lnTo>
                    <a:pt x="35" y="0"/>
                  </a:lnTo>
                  <a:moveTo>
                    <a:pt x="0" y="0"/>
                  </a:moveTo>
                  <a:lnTo>
                    <a:pt x="18" y="0"/>
                  </a:lnTo>
                  <a:moveTo>
                    <a:pt x="132" y="0"/>
                  </a:moveTo>
                  <a:lnTo>
                    <a:pt x="150" y="0"/>
                  </a:lnTo>
                  <a:moveTo>
                    <a:pt x="150" y="265"/>
                  </a:moveTo>
                  <a:lnTo>
                    <a:pt x="150" y="283"/>
                  </a:lnTo>
                  <a:moveTo>
                    <a:pt x="216" y="332"/>
                  </a:moveTo>
                  <a:lnTo>
                    <a:pt x="216" y="349"/>
                  </a:lnTo>
                  <a:moveTo>
                    <a:pt x="216" y="314"/>
                  </a:moveTo>
                  <a:lnTo>
                    <a:pt x="216" y="332"/>
                  </a:lnTo>
                  <a:moveTo>
                    <a:pt x="216" y="332"/>
                  </a:moveTo>
                  <a:lnTo>
                    <a:pt x="234" y="332"/>
                  </a:lnTo>
                  <a:moveTo>
                    <a:pt x="199" y="332"/>
                  </a:moveTo>
                  <a:lnTo>
                    <a:pt x="216" y="332"/>
                  </a:lnTo>
                  <a:moveTo>
                    <a:pt x="349" y="332"/>
                  </a:moveTo>
                  <a:lnTo>
                    <a:pt x="349" y="349"/>
                  </a:lnTo>
                  <a:moveTo>
                    <a:pt x="349" y="314"/>
                  </a:moveTo>
                  <a:lnTo>
                    <a:pt x="349" y="332"/>
                  </a:lnTo>
                  <a:moveTo>
                    <a:pt x="349" y="332"/>
                  </a:moveTo>
                  <a:lnTo>
                    <a:pt x="366" y="332"/>
                  </a:lnTo>
                  <a:moveTo>
                    <a:pt x="331" y="332"/>
                  </a:moveTo>
                  <a:lnTo>
                    <a:pt x="349" y="332"/>
                  </a:lnTo>
                  <a:moveTo>
                    <a:pt x="481" y="332"/>
                  </a:moveTo>
                  <a:lnTo>
                    <a:pt x="481" y="349"/>
                  </a:lnTo>
                  <a:moveTo>
                    <a:pt x="481" y="314"/>
                  </a:moveTo>
                  <a:lnTo>
                    <a:pt x="481" y="332"/>
                  </a:lnTo>
                  <a:moveTo>
                    <a:pt x="481" y="332"/>
                  </a:moveTo>
                  <a:lnTo>
                    <a:pt x="499" y="332"/>
                  </a:lnTo>
                  <a:moveTo>
                    <a:pt x="464" y="332"/>
                  </a:moveTo>
                  <a:lnTo>
                    <a:pt x="481" y="332"/>
                  </a:lnTo>
                  <a:moveTo>
                    <a:pt x="282" y="265"/>
                  </a:moveTo>
                  <a:lnTo>
                    <a:pt x="282" y="283"/>
                  </a:lnTo>
                  <a:moveTo>
                    <a:pt x="415" y="265"/>
                  </a:moveTo>
                  <a:lnTo>
                    <a:pt x="415" y="283"/>
                  </a:lnTo>
                  <a:moveTo>
                    <a:pt x="150" y="248"/>
                  </a:moveTo>
                  <a:lnTo>
                    <a:pt x="150" y="265"/>
                  </a:lnTo>
                  <a:moveTo>
                    <a:pt x="150" y="265"/>
                  </a:moveTo>
                  <a:lnTo>
                    <a:pt x="167" y="265"/>
                  </a:lnTo>
                  <a:moveTo>
                    <a:pt x="150" y="133"/>
                  </a:moveTo>
                  <a:lnTo>
                    <a:pt x="150" y="150"/>
                  </a:lnTo>
                  <a:moveTo>
                    <a:pt x="150" y="115"/>
                  </a:moveTo>
                  <a:lnTo>
                    <a:pt x="150" y="133"/>
                  </a:lnTo>
                  <a:moveTo>
                    <a:pt x="150" y="133"/>
                  </a:moveTo>
                  <a:lnTo>
                    <a:pt x="167" y="133"/>
                  </a:lnTo>
                  <a:moveTo>
                    <a:pt x="150" y="0"/>
                  </a:moveTo>
                  <a:lnTo>
                    <a:pt x="150" y="18"/>
                  </a:lnTo>
                  <a:moveTo>
                    <a:pt x="216" y="199"/>
                  </a:moveTo>
                  <a:lnTo>
                    <a:pt x="216" y="216"/>
                  </a:lnTo>
                  <a:moveTo>
                    <a:pt x="216" y="181"/>
                  </a:moveTo>
                  <a:lnTo>
                    <a:pt x="216" y="199"/>
                  </a:lnTo>
                  <a:moveTo>
                    <a:pt x="216" y="199"/>
                  </a:moveTo>
                  <a:lnTo>
                    <a:pt x="234" y="199"/>
                  </a:lnTo>
                  <a:moveTo>
                    <a:pt x="199" y="199"/>
                  </a:moveTo>
                  <a:lnTo>
                    <a:pt x="216" y="199"/>
                  </a:lnTo>
                  <a:moveTo>
                    <a:pt x="349" y="199"/>
                  </a:moveTo>
                  <a:lnTo>
                    <a:pt x="349" y="216"/>
                  </a:lnTo>
                  <a:moveTo>
                    <a:pt x="349" y="181"/>
                  </a:moveTo>
                  <a:lnTo>
                    <a:pt x="349" y="199"/>
                  </a:lnTo>
                  <a:moveTo>
                    <a:pt x="349" y="199"/>
                  </a:moveTo>
                  <a:lnTo>
                    <a:pt x="366" y="199"/>
                  </a:lnTo>
                  <a:moveTo>
                    <a:pt x="331" y="199"/>
                  </a:moveTo>
                  <a:lnTo>
                    <a:pt x="349" y="199"/>
                  </a:lnTo>
                  <a:moveTo>
                    <a:pt x="481" y="199"/>
                  </a:moveTo>
                  <a:lnTo>
                    <a:pt x="481" y="216"/>
                  </a:lnTo>
                  <a:moveTo>
                    <a:pt x="481" y="181"/>
                  </a:moveTo>
                  <a:lnTo>
                    <a:pt x="481" y="199"/>
                  </a:lnTo>
                  <a:moveTo>
                    <a:pt x="481" y="199"/>
                  </a:moveTo>
                  <a:lnTo>
                    <a:pt x="499" y="199"/>
                  </a:lnTo>
                  <a:moveTo>
                    <a:pt x="464" y="199"/>
                  </a:moveTo>
                  <a:lnTo>
                    <a:pt x="481" y="199"/>
                  </a:lnTo>
                  <a:moveTo>
                    <a:pt x="282" y="133"/>
                  </a:moveTo>
                  <a:lnTo>
                    <a:pt x="282" y="150"/>
                  </a:lnTo>
                  <a:moveTo>
                    <a:pt x="282" y="115"/>
                  </a:moveTo>
                  <a:lnTo>
                    <a:pt x="282" y="133"/>
                  </a:lnTo>
                  <a:moveTo>
                    <a:pt x="282" y="133"/>
                  </a:moveTo>
                  <a:lnTo>
                    <a:pt x="300" y="133"/>
                  </a:lnTo>
                  <a:moveTo>
                    <a:pt x="265" y="133"/>
                  </a:moveTo>
                  <a:lnTo>
                    <a:pt x="282" y="133"/>
                  </a:lnTo>
                  <a:moveTo>
                    <a:pt x="415" y="133"/>
                  </a:moveTo>
                  <a:lnTo>
                    <a:pt x="415" y="150"/>
                  </a:lnTo>
                  <a:moveTo>
                    <a:pt x="415" y="115"/>
                  </a:moveTo>
                  <a:lnTo>
                    <a:pt x="415" y="133"/>
                  </a:lnTo>
                  <a:moveTo>
                    <a:pt x="415" y="133"/>
                  </a:moveTo>
                  <a:lnTo>
                    <a:pt x="433" y="133"/>
                  </a:lnTo>
                  <a:moveTo>
                    <a:pt x="398" y="133"/>
                  </a:moveTo>
                  <a:lnTo>
                    <a:pt x="415" y="133"/>
                  </a:lnTo>
                  <a:moveTo>
                    <a:pt x="530" y="133"/>
                  </a:moveTo>
                  <a:lnTo>
                    <a:pt x="548" y="133"/>
                  </a:lnTo>
                  <a:moveTo>
                    <a:pt x="216" y="66"/>
                  </a:moveTo>
                  <a:lnTo>
                    <a:pt x="216" y="84"/>
                  </a:lnTo>
                  <a:moveTo>
                    <a:pt x="216" y="49"/>
                  </a:moveTo>
                  <a:lnTo>
                    <a:pt x="216" y="66"/>
                  </a:lnTo>
                  <a:moveTo>
                    <a:pt x="216" y="66"/>
                  </a:moveTo>
                  <a:lnTo>
                    <a:pt x="234" y="66"/>
                  </a:lnTo>
                  <a:moveTo>
                    <a:pt x="199" y="66"/>
                  </a:moveTo>
                  <a:lnTo>
                    <a:pt x="216" y="66"/>
                  </a:lnTo>
                  <a:moveTo>
                    <a:pt x="349" y="66"/>
                  </a:moveTo>
                  <a:lnTo>
                    <a:pt x="349" y="84"/>
                  </a:lnTo>
                  <a:moveTo>
                    <a:pt x="349" y="49"/>
                  </a:moveTo>
                  <a:lnTo>
                    <a:pt x="349" y="66"/>
                  </a:lnTo>
                  <a:moveTo>
                    <a:pt x="349" y="66"/>
                  </a:moveTo>
                  <a:lnTo>
                    <a:pt x="366" y="66"/>
                  </a:lnTo>
                  <a:moveTo>
                    <a:pt x="331" y="66"/>
                  </a:moveTo>
                  <a:lnTo>
                    <a:pt x="349" y="66"/>
                  </a:lnTo>
                  <a:moveTo>
                    <a:pt x="481" y="66"/>
                  </a:moveTo>
                  <a:lnTo>
                    <a:pt x="481" y="84"/>
                  </a:lnTo>
                  <a:moveTo>
                    <a:pt x="481" y="49"/>
                  </a:moveTo>
                  <a:lnTo>
                    <a:pt x="481" y="66"/>
                  </a:lnTo>
                  <a:moveTo>
                    <a:pt x="481" y="66"/>
                  </a:moveTo>
                  <a:lnTo>
                    <a:pt x="499" y="66"/>
                  </a:lnTo>
                  <a:moveTo>
                    <a:pt x="464" y="66"/>
                  </a:moveTo>
                  <a:lnTo>
                    <a:pt x="481" y="66"/>
                  </a:lnTo>
                  <a:moveTo>
                    <a:pt x="282" y="0"/>
                  </a:moveTo>
                  <a:lnTo>
                    <a:pt x="282" y="18"/>
                  </a:lnTo>
                  <a:moveTo>
                    <a:pt x="415" y="0"/>
                  </a:moveTo>
                  <a:lnTo>
                    <a:pt x="415" y="18"/>
                  </a:lnTo>
                  <a:moveTo>
                    <a:pt x="282" y="248"/>
                  </a:moveTo>
                  <a:lnTo>
                    <a:pt x="282" y="265"/>
                  </a:lnTo>
                  <a:moveTo>
                    <a:pt x="282" y="265"/>
                  </a:moveTo>
                  <a:lnTo>
                    <a:pt x="300" y="265"/>
                  </a:lnTo>
                  <a:moveTo>
                    <a:pt x="265" y="265"/>
                  </a:moveTo>
                  <a:lnTo>
                    <a:pt x="282" y="265"/>
                  </a:lnTo>
                  <a:moveTo>
                    <a:pt x="415" y="248"/>
                  </a:moveTo>
                  <a:lnTo>
                    <a:pt x="415" y="265"/>
                  </a:lnTo>
                  <a:moveTo>
                    <a:pt x="415" y="265"/>
                  </a:moveTo>
                  <a:lnTo>
                    <a:pt x="433" y="265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2" name="Freeform 81"/>
            <p:cNvSpPr>
              <a:spLocks noEditPoints="1"/>
            </p:cNvSpPr>
            <p:nvPr/>
          </p:nvSpPr>
          <p:spPr bwMode="auto">
            <a:xfrm>
              <a:off x="7138988" y="1339851"/>
              <a:ext cx="311150" cy="142875"/>
            </a:xfrm>
            <a:custGeom>
              <a:avLst/>
              <a:gdLst>
                <a:gd name="T0" fmla="*/ 380 w 795"/>
                <a:gd name="T1" fmla="*/ 282 h 366"/>
                <a:gd name="T2" fmla="*/ 0 w 795"/>
                <a:gd name="T3" fmla="*/ 17 h 366"/>
                <a:gd name="T4" fmla="*/ 132 w 795"/>
                <a:gd name="T5" fmla="*/ 0 h 366"/>
                <a:gd name="T6" fmla="*/ 150 w 795"/>
                <a:gd name="T7" fmla="*/ 17 h 366"/>
                <a:gd name="T8" fmla="*/ 265 w 795"/>
                <a:gd name="T9" fmla="*/ 0 h 366"/>
                <a:gd name="T10" fmla="*/ 283 w 795"/>
                <a:gd name="T11" fmla="*/ 17 h 366"/>
                <a:gd name="T12" fmla="*/ 380 w 795"/>
                <a:gd name="T13" fmla="*/ 17 h 366"/>
                <a:gd name="T14" fmla="*/ 398 w 795"/>
                <a:gd name="T15" fmla="*/ 300 h 366"/>
                <a:gd name="T16" fmla="*/ 464 w 795"/>
                <a:gd name="T17" fmla="*/ 331 h 366"/>
                <a:gd name="T18" fmla="*/ 481 w 795"/>
                <a:gd name="T19" fmla="*/ 349 h 366"/>
                <a:gd name="T20" fmla="*/ 596 w 795"/>
                <a:gd name="T21" fmla="*/ 349 h 366"/>
                <a:gd name="T22" fmla="*/ 596 w 795"/>
                <a:gd name="T23" fmla="*/ 349 h 366"/>
                <a:gd name="T24" fmla="*/ 579 w 795"/>
                <a:gd name="T25" fmla="*/ 349 h 366"/>
                <a:gd name="T26" fmla="*/ 729 w 795"/>
                <a:gd name="T27" fmla="*/ 366 h 366"/>
                <a:gd name="T28" fmla="*/ 729 w 795"/>
                <a:gd name="T29" fmla="*/ 349 h 366"/>
                <a:gd name="T30" fmla="*/ 729 w 795"/>
                <a:gd name="T31" fmla="*/ 349 h 366"/>
                <a:gd name="T32" fmla="*/ 663 w 795"/>
                <a:gd name="T33" fmla="*/ 282 h 366"/>
                <a:gd name="T34" fmla="*/ 398 w 795"/>
                <a:gd name="T35" fmla="*/ 282 h 366"/>
                <a:gd name="T36" fmla="*/ 398 w 795"/>
                <a:gd name="T37" fmla="*/ 150 h 366"/>
                <a:gd name="T38" fmla="*/ 398 w 795"/>
                <a:gd name="T39" fmla="*/ 150 h 366"/>
                <a:gd name="T40" fmla="*/ 398 w 795"/>
                <a:gd name="T41" fmla="*/ 17 h 366"/>
                <a:gd name="T42" fmla="*/ 464 w 795"/>
                <a:gd name="T43" fmla="*/ 233 h 366"/>
                <a:gd name="T44" fmla="*/ 464 w 795"/>
                <a:gd name="T45" fmla="*/ 216 h 366"/>
                <a:gd name="T46" fmla="*/ 464 w 795"/>
                <a:gd name="T47" fmla="*/ 216 h 366"/>
                <a:gd name="T48" fmla="*/ 596 w 795"/>
                <a:gd name="T49" fmla="*/ 198 h 366"/>
                <a:gd name="T50" fmla="*/ 614 w 795"/>
                <a:gd name="T51" fmla="*/ 216 h 366"/>
                <a:gd name="T52" fmla="*/ 729 w 795"/>
                <a:gd name="T53" fmla="*/ 216 h 366"/>
                <a:gd name="T54" fmla="*/ 729 w 795"/>
                <a:gd name="T55" fmla="*/ 216 h 366"/>
                <a:gd name="T56" fmla="*/ 711 w 795"/>
                <a:gd name="T57" fmla="*/ 216 h 366"/>
                <a:gd name="T58" fmla="*/ 530 w 795"/>
                <a:gd name="T59" fmla="*/ 167 h 366"/>
                <a:gd name="T60" fmla="*/ 530 w 795"/>
                <a:gd name="T61" fmla="*/ 150 h 366"/>
                <a:gd name="T62" fmla="*/ 530 w 795"/>
                <a:gd name="T63" fmla="*/ 150 h 366"/>
                <a:gd name="T64" fmla="*/ 663 w 795"/>
                <a:gd name="T65" fmla="*/ 132 h 366"/>
                <a:gd name="T66" fmla="*/ 680 w 795"/>
                <a:gd name="T67" fmla="*/ 150 h 366"/>
                <a:gd name="T68" fmla="*/ 778 w 795"/>
                <a:gd name="T69" fmla="*/ 150 h 366"/>
                <a:gd name="T70" fmla="*/ 464 w 795"/>
                <a:gd name="T71" fmla="*/ 101 h 366"/>
                <a:gd name="T72" fmla="*/ 464 w 795"/>
                <a:gd name="T73" fmla="*/ 83 h 366"/>
                <a:gd name="T74" fmla="*/ 464 w 795"/>
                <a:gd name="T75" fmla="*/ 83 h 366"/>
                <a:gd name="T76" fmla="*/ 596 w 795"/>
                <a:gd name="T77" fmla="*/ 66 h 366"/>
                <a:gd name="T78" fmla="*/ 614 w 795"/>
                <a:gd name="T79" fmla="*/ 83 h 366"/>
                <a:gd name="T80" fmla="*/ 729 w 795"/>
                <a:gd name="T81" fmla="*/ 83 h 366"/>
                <a:gd name="T82" fmla="*/ 729 w 795"/>
                <a:gd name="T83" fmla="*/ 8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95" h="366">
                  <a:moveTo>
                    <a:pt x="248" y="282"/>
                  </a:moveTo>
                  <a:lnTo>
                    <a:pt x="265" y="282"/>
                  </a:lnTo>
                  <a:moveTo>
                    <a:pt x="380" y="282"/>
                  </a:moveTo>
                  <a:lnTo>
                    <a:pt x="398" y="282"/>
                  </a:lnTo>
                  <a:moveTo>
                    <a:pt x="0" y="0"/>
                  </a:moveTo>
                  <a:lnTo>
                    <a:pt x="0" y="17"/>
                  </a:lnTo>
                  <a:moveTo>
                    <a:pt x="0" y="17"/>
                  </a:moveTo>
                  <a:lnTo>
                    <a:pt x="17" y="17"/>
                  </a:lnTo>
                  <a:moveTo>
                    <a:pt x="132" y="0"/>
                  </a:moveTo>
                  <a:lnTo>
                    <a:pt x="132" y="17"/>
                  </a:lnTo>
                  <a:moveTo>
                    <a:pt x="132" y="17"/>
                  </a:moveTo>
                  <a:lnTo>
                    <a:pt x="150" y="17"/>
                  </a:lnTo>
                  <a:moveTo>
                    <a:pt x="115" y="17"/>
                  </a:moveTo>
                  <a:lnTo>
                    <a:pt x="132" y="17"/>
                  </a:lnTo>
                  <a:moveTo>
                    <a:pt x="265" y="0"/>
                  </a:moveTo>
                  <a:lnTo>
                    <a:pt x="265" y="17"/>
                  </a:lnTo>
                  <a:moveTo>
                    <a:pt x="265" y="17"/>
                  </a:moveTo>
                  <a:lnTo>
                    <a:pt x="283" y="17"/>
                  </a:lnTo>
                  <a:moveTo>
                    <a:pt x="248" y="17"/>
                  </a:moveTo>
                  <a:lnTo>
                    <a:pt x="265" y="17"/>
                  </a:lnTo>
                  <a:moveTo>
                    <a:pt x="380" y="17"/>
                  </a:moveTo>
                  <a:lnTo>
                    <a:pt x="398" y="17"/>
                  </a:lnTo>
                  <a:moveTo>
                    <a:pt x="398" y="282"/>
                  </a:moveTo>
                  <a:lnTo>
                    <a:pt x="398" y="300"/>
                  </a:lnTo>
                  <a:moveTo>
                    <a:pt x="464" y="349"/>
                  </a:moveTo>
                  <a:lnTo>
                    <a:pt x="464" y="366"/>
                  </a:lnTo>
                  <a:moveTo>
                    <a:pt x="464" y="331"/>
                  </a:moveTo>
                  <a:lnTo>
                    <a:pt x="464" y="349"/>
                  </a:lnTo>
                  <a:moveTo>
                    <a:pt x="464" y="349"/>
                  </a:moveTo>
                  <a:lnTo>
                    <a:pt x="481" y="349"/>
                  </a:lnTo>
                  <a:moveTo>
                    <a:pt x="446" y="349"/>
                  </a:moveTo>
                  <a:lnTo>
                    <a:pt x="464" y="349"/>
                  </a:lnTo>
                  <a:moveTo>
                    <a:pt x="596" y="349"/>
                  </a:moveTo>
                  <a:lnTo>
                    <a:pt x="596" y="366"/>
                  </a:lnTo>
                  <a:moveTo>
                    <a:pt x="596" y="331"/>
                  </a:moveTo>
                  <a:lnTo>
                    <a:pt x="596" y="349"/>
                  </a:lnTo>
                  <a:moveTo>
                    <a:pt x="596" y="349"/>
                  </a:moveTo>
                  <a:lnTo>
                    <a:pt x="614" y="349"/>
                  </a:lnTo>
                  <a:moveTo>
                    <a:pt x="579" y="349"/>
                  </a:moveTo>
                  <a:lnTo>
                    <a:pt x="596" y="349"/>
                  </a:lnTo>
                  <a:moveTo>
                    <a:pt x="729" y="349"/>
                  </a:moveTo>
                  <a:lnTo>
                    <a:pt x="729" y="366"/>
                  </a:lnTo>
                  <a:moveTo>
                    <a:pt x="729" y="331"/>
                  </a:moveTo>
                  <a:lnTo>
                    <a:pt x="729" y="349"/>
                  </a:lnTo>
                  <a:moveTo>
                    <a:pt x="729" y="349"/>
                  </a:moveTo>
                  <a:lnTo>
                    <a:pt x="746" y="349"/>
                  </a:lnTo>
                  <a:moveTo>
                    <a:pt x="711" y="349"/>
                  </a:moveTo>
                  <a:lnTo>
                    <a:pt x="729" y="349"/>
                  </a:lnTo>
                  <a:moveTo>
                    <a:pt x="530" y="282"/>
                  </a:moveTo>
                  <a:lnTo>
                    <a:pt x="530" y="300"/>
                  </a:lnTo>
                  <a:moveTo>
                    <a:pt x="663" y="282"/>
                  </a:moveTo>
                  <a:lnTo>
                    <a:pt x="663" y="300"/>
                  </a:lnTo>
                  <a:moveTo>
                    <a:pt x="398" y="265"/>
                  </a:moveTo>
                  <a:lnTo>
                    <a:pt x="398" y="282"/>
                  </a:lnTo>
                  <a:moveTo>
                    <a:pt x="398" y="282"/>
                  </a:moveTo>
                  <a:lnTo>
                    <a:pt x="415" y="282"/>
                  </a:lnTo>
                  <a:moveTo>
                    <a:pt x="398" y="150"/>
                  </a:moveTo>
                  <a:lnTo>
                    <a:pt x="398" y="167"/>
                  </a:lnTo>
                  <a:moveTo>
                    <a:pt x="398" y="132"/>
                  </a:moveTo>
                  <a:lnTo>
                    <a:pt x="398" y="150"/>
                  </a:lnTo>
                  <a:moveTo>
                    <a:pt x="398" y="150"/>
                  </a:moveTo>
                  <a:lnTo>
                    <a:pt x="415" y="150"/>
                  </a:lnTo>
                  <a:moveTo>
                    <a:pt x="398" y="17"/>
                  </a:moveTo>
                  <a:lnTo>
                    <a:pt x="398" y="35"/>
                  </a:lnTo>
                  <a:moveTo>
                    <a:pt x="464" y="216"/>
                  </a:moveTo>
                  <a:lnTo>
                    <a:pt x="464" y="233"/>
                  </a:lnTo>
                  <a:moveTo>
                    <a:pt x="464" y="198"/>
                  </a:moveTo>
                  <a:lnTo>
                    <a:pt x="464" y="216"/>
                  </a:lnTo>
                  <a:moveTo>
                    <a:pt x="464" y="216"/>
                  </a:moveTo>
                  <a:lnTo>
                    <a:pt x="481" y="216"/>
                  </a:lnTo>
                  <a:moveTo>
                    <a:pt x="446" y="216"/>
                  </a:moveTo>
                  <a:lnTo>
                    <a:pt x="464" y="216"/>
                  </a:lnTo>
                  <a:moveTo>
                    <a:pt x="596" y="216"/>
                  </a:moveTo>
                  <a:lnTo>
                    <a:pt x="596" y="233"/>
                  </a:lnTo>
                  <a:moveTo>
                    <a:pt x="596" y="198"/>
                  </a:moveTo>
                  <a:lnTo>
                    <a:pt x="596" y="216"/>
                  </a:lnTo>
                  <a:moveTo>
                    <a:pt x="596" y="216"/>
                  </a:moveTo>
                  <a:lnTo>
                    <a:pt x="614" y="216"/>
                  </a:lnTo>
                  <a:moveTo>
                    <a:pt x="579" y="216"/>
                  </a:moveTo>
                  <a:lnTo>
                    <a:pt x="596" y="216"/>
                  </a:lnTo>
                  <a:moveTo>
                    <a:pt x="729" y="216"/>
                  </a:moveTo>
                  <a:lnTo>
                    <a:pt x="729" y="233"/>
                  </a:lnTo>
                  <a:moveTo>
                    <a:pt x="729" y="198"/>
                  </a:moveTo>
                  <a:lnTo>
                    <a:pt x="729" y="216"/>
                  </a:lnTo>
                  <a:moveTo>
                    <a:pt x="729" y="216"/>
                  </a:moveTo>
                  <a:lnTo>
                    <a:pt x="746" y="216"/>
                  </a:lnTo>
                  <a:moveTo>
                    <a:pt x="711" y="216"/>
                  </a:moveTo>
                  <a:lnTo>
                    <a:pt x="729" y="216"/>
                  </a:lnTo>
                  <a:moveTo>
                    <a:pt x="530" y="150"/>
                  </a:moveTo>
                  <a:lnTo>
                    <a:pt x="530" y="167"/>
                  </a:lnTo>
                  <a:moveTo>
                    <a:pt x="530" y="132"/>
                  </a:moveTo>
                  <a:lnTo>
                    <a:pt x="530" y="150"/>
                  </a:lnTo>
                  <a:moveTo>
                    <a:pt x="530" y="150"/>
                  </a:moveTo>
                  <a:lnTo>
                    <a:pt x="548" y="150"/>
                  </a:lnTo>
                  <a:moveTo>
                    <a:pt x="513" y="150"/>
                  </a:moveTo>
                  <a:lnTo>
                    <a:pt x="530" y="150"/>
                  </a:lnTo>
                  <a:moveTo>
                    <a:pt x="663" y="150"/>
                  </a:moveTo>
                  <a:lnTo>
                    <a:pt x="663" y="167"/>
                  </a:lnTo>
                  <a:moveTo>
                    <a:pt x="663" y="132"/>
                  </a:moveTo>
                  <a:lnTo>
                    <a:pt x="663" y="150"/>
                  </a:lnTo>
                  <a:moveTo>
                    <a:pt x="663" y="150"/>
                  </a:moveTo>
                  <a:lnTo>
                    <a:pt x="680" y="150"/>
                  </a:lnTo>
                  <a:moveTo>
                    <a:pt x="645" y="150"/>
                  </a:moveTo>
                  <a:lnTo>
                    <a:pt x="663" y="150"/>
                  </a:lnTo>
                  <a:moveTo>
                    <a:pt x="778" y="150"/>
                  </a:moveTo>
                  <a:lnTo>
                    <a:pt x="795" y="150"/>
                  </a:lnTo>
                  <a:moveTo>
                    <a:pt x="464" y="83"/>
                  </a:moveTo>
                  <a:lnTo>
                    <a:pt x="464" y="101"/>
                  </a:lnTo>
                  <a:moveTo>
                    <a:pt x="464" y="66"/>
                  </a:moveTo>
                  <a:lnTo>
                    <a:pt x="464" y="83"/>
                  </a:lnTo>
                  <a:moveTo>
                    <a:pt x="464" y="83"/>
                  </a:moveTo>
                  <a:lnTo>
                    <a:pt x="481" y="83"/>
                  </a:lnTo>
                  <a:moveTo>
                    <a:pt x="446" y="83"/>
                  </a:moveTo>
                  <a:lnTo>
                    <a:pt x="464" y="83"/>
                  </a:lnTo>
                  <a:moveTo>
                    <a:pt x="596" y="83"/>
                  </a:moveTo>
                  <a:lnTo>
                    <a:pt x="596" y="101"/>
                  </a:lnTo>
                  <a:moveTo>
                    <a:pt x="596" y="66"/>
                  </a:moveTo>
                  <a:lnTo>
                    <a:pt x="596" y="83"/>
                  </a:lnTo>
                  <a:moveTo>
                    <a:pt x="596" y="83"/>
                  </a:moveTo>
                  <a:lnTo>
                    <a:pt x="614" y="83"/>
                  </a:lnTo>
                  <a:moveTo>
                    <a:pt x="579" y="83"/>
                  </a:moveTo>
                  <a:lnTo>
                    <a:pt x="596" y="83"/>
                  </a:lnTo>
                  <a:moveTo>
                    <a:pt x="729" y="83"/>
                  </a:moveTo>
                  <a:lnTo>
                    <a:pt x="729" y="101"/>
                  </a:lnTo>
                  <a:moveTo>
                    <a:pt x="729" y="66"/>
                  </a:moveTo>
                  <a:lnTo>
                    <a:pt x="729" y="83"/>
                  </a:lnTo>
                  <a:moveTo>
                    <a:pt x="729" y="83"/>
                  </a:moveTo>
                  <a:lnTo>
                    <a:pt x="746" y="83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3" name="Freeform 82"/>
            <p:cNvSpPr>
              <a:spLocks noEditPoints="1"/>
            </p:cNvSpPr>
            <p:nvPr/>
          </p:nvSpPr>
          <p:spPr bwMode="auto">
            <a:xfrm>
              <a:off x="7294563" y="1339851"/>
              <a:ext cx="311150" cy="142875"/>
            </a:xfrm>
            <a:custGeom>
              <a:avLst/>
              <a:gdLst>
                <a:gd name="T0" fmla="*/ 132 w 795"/>
                <a:gd name="T1" fmla="*/ 17 h 366"/>
                <a:gd name="T2" fmla="*/ 265 w 795"/>
                <a:gd name="T3" fmla="*/ 35 h 366"/>
                <a:gd name="T4" fmla="*/ 132 w 795"/>
                <a:gd name="T5" fmla="*/ 282 h 366"/>
                <a:gd name="T6" fmla="*/ 132 w 795"/>
                <a:gd name="T7" fmla="*/ 282 h 366"/>
                <a:gd name="T8" fmla="*/ 265 w 795"/>
                <a:gd name="T9" fmla="*/ 282 h 366"/>
                <a:gd name="T10" fmla="*/ 265 w 795"/>
                <a:gd name="T11" fmla="*/ 282 h 366"/>
                <a:gd name="T12" fmla="*/ 0 w 795"/>
                <a:gd name="T13" fmla="*/ 0 h 366"/>
                <a:gd name="T14" fmla="*/ 17 w 795"/>
                <a:gd name="T15" fmla="*/ 17 h 366"/>
                <a:gd name="T16" fmla="*/ 132 w 795"/>
                <a:gd name="T17" fmla="*/ 17 h 366"/>
                <a:gd name="T18" fmla="*/ 132 w 795"/>
                <a:gd name="T19" fmla="*/ 17 h 366"/>
                <a:gd name="T20" fmla="*/ 265 w 795"/>
                <a:gd name="T21" fmla="*/ 17 h 366"/>
                <a:gd name="T22" fmla="*/ 265 w 795"/>
                <a:gd name="T23" fmla="*/ 17 h 366"/>
                <a:gd name="T24" fmla="*/ 397 w 795"/>
                <a:gd name="T25" fmla="*/ 282 h 366"/>
                <a:gd name="T26" fmla="*/ 463 w 795"/>
                <a:gd name="T27" fmla="*/ 366 h 366"/>
                <a:gd name="T28" fmla="*/ 463 w 795"/>
                <a:gd name="T29" fmla="*/ 349 h 366"/>
                <a:gd name="T30" fmla="*/ 463 w 795"/>
                <a:gd name="T31" fmla="*/ 349 h 366"/>
                <a:gd name="T32" fmla="*/ 596 w 795"/>
                <a:gd name="T33" fmla="*/ 331 h 366"/>
                <a:gd name="T34" fmla="*/ 614 w 795"/>
                <a:gd name="T35" fmla="*/ 349 h 366"/>
                <a:gd name="T36" fmla="*/ 729 w 795"/>
                <a:gd name="T37" fmla="*/ 349 h 366"/>
                <a:gd name="T38" fmla="*/ 729 w 795"/>
                <a:gd name="T39" fmla="*/ 349 h 366"/>
                <a:gd name="T40" fmla="*/ 711 w 795"/>
                <a:gd name="T41" fmla="*/ 349 h 366"/>
                <a:gd name="T42" fmla="*/ 530 w 795"/>
                <a:gd name="T43" fmla="*/ 300 h 366"/>
                <a:gd name="T44" fmla="*/ 397 w 795"/>
                <a:gd name="T45" fmla="*/ 265 h 366"/>
                <a:gd name="T46" fmla="*/ 415 w 795"/>
                <a:gd name="T47" fmla="*/ 282 h 366"/>
                <a:gd name="T48" fmla="*/ 397 w 795"/>
                <a:gd name="T49" fmla="*/ 132 h 366"/>
                <a:gd name="T50" fmla="*/ 415 w 795"/>
                <a:gd name="T51" fmla="*/ 150 h 366"/>
                <a:gd name="T52" fmla="*/ 463 w 795"/>
                <a:gd name="T53" fmla="*/ 216 h 366"/>
                <a:gd name="T54" fmla="*/ 463 w 795"/>
                <a:gd name="T55" fmla="*/ 216 h 366"/>
                <a:gd name="T56" fmla="*/ 446 w 795"/>
                <a:gd name="T57" fmla="*/ 216 h 366"/>
                <a:gd name="T58" fmla="*/ 596 w 795"/>
                <a:gd name="T59" fmla="*/ 233 h 366"/>
                <a:gd name="T60" fmla="*/ 596 w 795"/>
                <a:gd name="T61" fmla="*/ 216 h 366"/>
                <a:gd name="T62" fmla="*/ 596 w 795"/>
                <a:gd name="T63" fmla="*/ 216 h 366"/>
                <a:gd name="T64" fmla="*/ 729 w 795"/>
                <a:gd name="T65" fmla="*/ 198 h 366"/>
                <a:gd name="T66" fmla="*/ 746 w 795"/>
                <a:gd name="T67" fmla="*/ 216 h 366"/>
                <a:gd name="T68" fmla="*/ 530 w 795"/>
                <a:gd name="T69" fmla="*/ 150 h 366"/>
                <a:gd name="T70" fmla="*/ 530 w 795"/>
                <a:gd name="T71" fmla="*/ 150 h 366"/>
                <a:gd name="T72" fmla="*/ 512 w 795"/>
                <a:gd name="T73" fmla="*/ 150 h 366"/>
                <a:gd name="T74" fmla="*/ 662 w 795"/>
                <a:gd name="T75" fmla="*/ 167 h 366"/>
                <a:gd name="T76" fmla="*/ 662 w 795"/>
                <a:gd name="T77" fmla="*/ 150 h 366"/>
                <a:gd name="T78" fmla="*/ 662 w 795"/>
                <a:gd name="T79" fmla="*/ 150 h 366"/>
                <a:gd name="T80" fmla="*/ 463 w 795"/>
                <a:gd name="T81" fmla="*/ 83 h 366"/>
                <a:gd name="T82" fmla="*/ 463 w 795"/>
                <a:gd name="T83" fmla="*/ 8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95" h="366">
                  <a:moveTo>
                    <a:pt x="313" y="83"/>
                  </a:moveTo>
                  <a:lnTo>
                    <a:pt x="331" y="83"/>
                  </a:lnTo>
                  <a:moveTo>
                    <a:pt x="132" y="17"/>
                  </a:moveTo>
                  <a:lnTo>
                    <a:pt x="132" y="35"/>
                  </a:lnTo>
                  <a:moveTo>
                    <a:pt x="265" y="17"/>
                  </a:moveTo>
                  <a:lnTo>
                    <a:pt x="265" y="35"/>
                  </a:lnTo>
                  <a:moveTo>
                    <a:pt x="132" y="265"/>
                  </a:moveTo>
                  <a:lnTo>
                    <a:pt x="132" y="282"/>
                  </a:lnTo>
                  <a:moveTo>
                    <a:pt x="132" y="282"/>
                  </a:moveTo>
                  <a:lnTo>
                    <a:pt x="150" y="282"/>
                  </a:lnTo>
                  <a:moveTo>
                    <a:pt x="115" y="282"/>
                  </a:moveTo>
                  <a:lnTo>
                    <a:pt x="132" y="282"/>
                  </a:lnTo>
                  <a:moveTo>
                    <a:pt x="265" y="265"/>
                  </a:moveTo>
                  <a:lnTo>
                    <a:pt x="265" y="282"/>
                  </a:lnTo>
                  <a:moveTo>
                    <a:pt x="265" y="282"/>
                  </a:moveTo>
                  <a:lnTo>
                    <a:pt x="282" y="282"/>
                  </a:lnTo>
                  <a:moveTo>
                    <a:pt x="247" y="282"/>
                  </a:moveTo>
                  <a:lnTo>
                    <a:pt x="265" y="282"/>
                  </a:lnTo>
                  <a:moveTo>
                    <a:pt x="380" y="282"/>
                  </a:moveTo>
                  <a:lnTo>
                    <a:pt x="397" y="282"/>
                  </a:lnTo>
                  <a:moveTo>
                    <a:pt x="0" y="0"/>
                  </a:moveTo>
                  <a:lnTo>
                    <a:pt x="0" y="17"/>
                  </a:lnTo>
                  <a:moveTo>
                    <a:pt x="0" y="17"/>
                  </a:moveTo>
                  <a:lnTo>
                    <a:pt x="17" y="17"/>
                  </a:lnTo>
                  <a:moveTo>
                    <a:pt x="132" y="0"/>
                  </a:moveTo>
                  <a:lnTo>
                    <a:pt x="132" y="17"/>
                  </a:lnTo>
                  <a:moveTo>
                    <a:pt x="132" y="17"/>
                  </a:moveTo>
                  <a:lnTo>
                    <a:pt x="150" y="17"/>
                  </a:lnTo>
                  <a:moveTo>
                    <a:pt x="115" y="17"/>
                  </a:moveTo>
                  <a:lnTo>
                    <a:pt x="132" y="17"/>
                  </a:lnTo>
                  <a:moveTo>
                    <a:pt x="265" y="0"/>
                  </a:moveTo>
                  <a:lnTo>
                    <a:pt x="265" y="17"/>
                  </a:lnTo>
                  <a:moveTo>
                    <a:pt x="265" y="17"/>
                  </a:moveTo>
                  <a:lnTo>
                    <a:pt x="282" y="17"/>
                  </a:lnTo>
                  <a:moveTo>
                    <a:pt x="247" y="17"/>
                  </a:moveTo>
                  <a:lnTo>
                    <a:pt x="265" y="17"/>
                  </a:lnTo>
                  <a:moveTo>
                    <a:pt x="380" y="17"/>
                  </a:moveTo>
                  <a:lnTo>
                    <a:pt x="397" y="17"/>
                  </a:lnTo>
                  <a:moveTo>
                    <a:pt x="397" y="282"/>
                  </a:moveTo>
                  <a:lnTo>
                    <a:pt x="397" y="300"/>
                  </a:lnTo>
                  <a:moveTo>
                    <a:pt x="463" y="349"/>
                  </a:moveTo>
                  <a:lnTo>
                    <a:pt x="463" y="366"/>
                  </a:lnTo>
                  <a:moveTo>
                    <a:pt x="463" y="331"/>
                  </a:moveTo>
                  <a:lnTo>
                    <a:pt x="463" y="349"/>
                  </a:lnTo>
                  <a:moveTo>
                    <a:pt x="463" y="349"/>
                  </a:moveTo>
                  <a:lnTo>
                    <a:pt x="481" y="349"/>
                  </a:lnTo>
                  <a:moveTo>
                    <a:pt x="446" y="349"/>
                  </a:moveTo>
                  <a:lnTo>
                    <a:pt x="463" y="349"/>
                  </a:lnTo>
                  <a:moveTo>
                    <a:pt x="596" y="349"/>
                  </a:moveTo>
                  <a:lnTo>
                    <a:pt x="596" y="366"/>
                  </a:lnTo>
                  <a:moveTo>
                    <a:pt x="596" y="331"/>
                  </a:moveTo>
                  <a:lnTo>
                    <a:pt x="596" y="349"/>
                  </a:lnTo>
                  <a:moveTo>
                    <a:pt x="596" y="349"/>
                  </a:moveTo>
                  <a:lnTo>
                    <a:pt x="614" y="349"/>
                  </a:lnTo>
                  <a:moveTo>
                    <a:pt x="579" y="349"/>
                  </a:moveTo>
                  <a:lnTo>
                    <a:pt x="596" y="349"/>
                  </a:lnTo>
                  <a:moveTo>
                    <a:pt x="729" y="349"/>
                  </a:moveTo>
                  <a:lnTo>
                    <a:pt x="729" y="366"/>
                  </a:lnTo>
                  <a:moveTo>
                    <a:pt x="729" y="331"/>
                  </a:moveTo>
                  <a:lnTo>
                    <a:pt x="729" y="349"/>
                  </a:lnTo>
                  <a:moveTo>
                    <a:pt x="729" y="349"/>
                  </a:moveTo>
                  <a:lnTo>
                    <a:pt x="746" y="349"/>
                  </a:lnTo>
                  <a:moveTo>
                    <a:pt x="711" y="349"/>
                  </a:moveTo>
                  <a:lnTo>
                    <a:pt x="729" y="349"/>
                  </a:lnTo>
                  <a:moveTo>
                    <a:pt x="530" y="282"/>
                  </a:moveTo>
                  <a:lnTo>
                    <a:pt x="530" y="300"/>
                  </a:lnTo>
                  <a:moveTo>
                    <a:pt x="662" y="282"/>
                  </a:moveTo>
                  <a:lnTo>
                    <a:pt x="662" y="300"/>
                  </a:lnTo>
                  <a:moveTo>
                    <a:pt x="397" y="265"/>
                  </a:moveTo>
                  <a:lnTo>
                    <a:pt x="397" y="282"/>
                  </a:lnTo>
                  <a:moveTo>
                    <a:pt x="397" y="282"/>
                  </a:moveTo>
                  <a:lnTo>
                    <a:pt x="415" y="282"/>
                  </a:lnTo>
                  <a:moveTo>
                    <a:pt x="397" y="150"/>
                  </a:moveTo>
                  <a:lnTo>
                    <a:pt x="397" y="167"/>
                  </a:lnTo>
                  <a:moveTo>
                    <a:pt x="397" y="132"/>
                  </a:moveTo>
                  <a:lnTo>
                    <a:pt x="397" y="150"/>
                  </a:lnTo>
                  <a:moveTo>
                    <a:pt x="397" y="150"/>
                  </a:moveTo>
                  <a:lnTo>
                    <a:pt x="415" y="150"/>
                  </a:lnTo>
                  <a:moveTo>
                    <a:pt x="397" y="17"/>
                  </a:moveTo>
                  <a:lnTo>
                    <a:pt x="397" y="35"/>
                  </a:lnTo>
                  <a:moveTo>
                    <a:pt x="463" y="216"/>
                  </a:moveTo>
                  <a:lnTo>
                    <a:pt x="463" y="233"/>
                  </a:lnTo>
                  <a:moveTo>
                    <a:pt x="463" y="198"/>
                  </a:moveTo>
                  <a:lnTo>
                    <a:pt x="463" y="216"/>
                  </a:lnTo>
                  <a:moveTo>
                    <a:pt x="463" y="216"/>
                  </a:moveTo>
                  <a:lnTo>
                    <a:pt x="481" y="216"/>
                  </a:lnTo>
                  <a:moveTo>
                    <a:pt x="446" y="216"/>
                  </a:moveTo>
                  <a:lnTo>
                    <a:pt x="463" y="216"/>
                  </a:lnTo>
                  <a:moveTo>
                    <a:pt x="596" y="216"/>
                  </a:moveTo>
                  <a:lnTo>
                    <a:pt x="596" y="233"/>
                  </a:lnTo>
                  <a:moveTo>
                    <a:pt x="596" y="198"/>
                  </a:moveTo>
                  <a:lnTo>
                    <a:pt x="596" y="216"/>
                  </a:lnTo>
                  <a:moveTo>
                    <a:pt x="596" y="216"/>
                  </a:moveTo>
                  <a:lnTo>
                    <a:pt x="614" y="216"/>
                  </a:lnTo>
                  <a:moveTo>
                    <a:pt x="579" y="216"/>
                  </a:moveTo>
                  <a:lnTo>
                    <a:pt x="596" y="216"/>
                  </a:lnTo>
                  <a:moveTo>
                    <a:pt x="729" y="216"/>
                  </a:moveTo>
                  <a:lnTo>
                    <a:pt x="729" y="233"/>
                  </a:lnTo>
                  <a:moveTo>
                    <a:pt x="729" y="198"/>
                  </a:moveTo>
                  <a:lnTo>
                    <a:pt x="729" y="216"/>
                  </a:lnTo>
                  <a:moveTo>
                    <a:pt x="729" y="216"/>
                  </a:moveTo>
                  <a:lnTo>
                    <a:pt x="746" y="216"/>
                  </a:lnTo>
                  <a:moveTo>
                    <a:pt x="711" y="216"/>
                  </a:moveTo>
                  <a:lnTo>
                    <a:pt x="729" y="216"/>
                  </a:lnTo>
                  <a:moveTo>
                    <a:pt x="530" y="150"/>
                  </a:moveTo>
                  <a:lnTo>
                    <a:pt x="530" y="167"/>
                  </a:lnTo>
                  <a:moveTo>
                    <a:pt x="530" y="132"/>
                  </a:moveTo>
                  <a:lnTo>
                    <a:pt x="530" y="150"/>
                  </a:lnTo>
                  <a:moveTo>
                    <a:pt x="530" y="150"/>
                  </a:moveTo>
                  <a:lnTo>
                    <a:pt x="547" y="150"/>
                  </a:lnTo>
                  <a:moveTo>
                    <a:pt x="512" y="150"/>
                  </a:moveTo>
                  <a:lnTo>
                    <a:pt x="530" y="150"/>
                  </a:lnTo>
                  <a:moveTo>
                    <a:pt x="662" y="150"/>
                  </a:moveTo>
                  <a:lnTo>
                    <a:pt x="662" y="167"/>
                  </a:lnTo>
                  <a:moveTo>
                    <a:pt x="662" y="132"/>
                  </a:moveTo>
                  <a:lnTo>
                    <a:pt x="662" y="150"/>
                  </a:lnTo>
                  <a:moveTo>
                    <a:pt x="662" y="150"/>
                  </a:moveTo>
                  <a:lnTo>
                    <a:pt x="680" y="150"/>
                  </a:lnTo>
                  <a:moveTo>
                    <a:pt x="645" y="150"/>
                  </a:moveTo>
                  <a:lnTo>
                    <a:pt x="662" y="150"/>
                  </a:lnTo>
                  <a:moveTo>
                    <a:pt x="777" y="150"/>
                  </a:moveTo>
                  <a:lnTo>
                    <a:pt x="795" y="150"/>
                  </a:lnTo>
                  <a:moveTo>
                    <a:pt x="463" y="83"/>
                  </a:moveTo>
                  <a:lnTo>
                    <a:pt x="463" y="101"/>
                  </a:lnTo>
                  <a:moveTo>
                    <a:pt x="463" y="66"/>
                  </a:moveTo>
                  <a:lnTo>
                    <a:pt x="463" y="83"/>
                  </a:lnTo>
                  <a:moveTo>
                    <a:pt x="463" y="83"/>
                  </a:moveTo>
                  <a:lnTo>
                    <a:pt x="481" y="83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4" name="Freeform 84"/>
            <p:cNvSpPr>
              <a:spLocks noEditPoints="1"/>
            </p:cNvSpPr>
            <p:nvPr/>
          </p:nvSpPr>
          <p:spPr bwMode="auto">
            <a:xfrm>
              <a:off x="7450138" y="1339851"/>
              <a:ext cx="287337" cy="142875"/>
            </a:xfrm>
            <a:custGeom>
              <a:avLst/>
              <a:gdLst>
                <a:gd name="T0" fmla="*/ 133 w 734"/>
                <a:gd name="T1" fmla="*/ 17 h 364"/>
                <a:gd name="T2" fmla="*/ 265 w 734"/>
                <a:gd name="T3" fmla="*/ 35 h 364"/>
                <a:gd name="T4" fmla="*/ 133 w 734"/>
                <a:gd name="T5" fmla="*/ 282 h 364"/>
                <a:gd name="T6" fmla="*/ 133 w 734"/>
                <a:gd name="T7" fmla="*/ 282 h 364"/>
                <a:gd name="T8" fmla="*/ 265 w 734"/>
                <a:gd name="T9" fmla="*/ 282 h 364"/>
                <a:gd name="T10" fmla="*/ 265 w 734"/>
                <a:gd name="T11" fmla="*/ 282 h 364"/>
                <a:gd name="T12" fmla="*/ 0 w 734"/>
                <a:gd name="T13" fmla="*/ 0 h 364"/>
                <a:gd name="T14" fmla="*/ 18 w 734"/>
                <a:gd name="T15" fmla="*/ 17 h 364"/>
                <a:gd name="T16" fmla="*/ 133 w 734"/>
                <a:gd name="T17" fmla="*/ 17 h 364"/>
                <a:gd name="T18" fmla="*/ 133 w 734"/>
                <a:gd name="T19" fmla="*/ 17 h 364"/>
                <a:gd name="T20" fmla="*/ 265 w 734"/>
                <a:gd name="T21" fmla="*/ 17 h 364"/>
                <a:gd name="T22" fmla="*/ 265 w 734"/>
                <a:gd name="T23" fmla="*/ 17 h 364"/>
                <a:gd name="T24" fmla="*/ 398 w 734"/>
                <a:gd name="T25" fmla="*/ 282 h 364"/>
                <a:gd name="T26" fmla="*/ 464 w 734"/>
                <a:gd name="T27" fmla="*/ 364 h 364"/>
                <a:gd name="T28" fmla="*/ 464 w 734"/>
                <a:gd name="T29" fmla="*/ 349 h 364"/>
                <a:gd name="T30" fmla="*/ 464 w 734"/>
                <a:gd name="T31" fmla="*/ 349 h 364"/>
                <a:gd name="T32" fmla="*/ 663 w 734"/>
                <a:gd name="T33" fmla="*/ 282 h 364"/>
                <a:gd name="T34" fmla="*/ 398 w 734"/>
                <a:gd name="T35" fmla="*/ 282 h 364"/>
                <a:gd name="T36" fmla="*/ 398 w 734"/>
                <a:gd name="T37" fmla="*/ 150 h 364"/>
                <a:gd name="T38" fmla="*/ 398 w 734"/>
                <a:gd name="T39" fmla="*/ 150 h 364"/>
                <a:gd name="T40" fmla="*/ 398 w 734"/>
                <a:gd name="T41" fmla="*/ 17 h 364"/>
                <a:gd name="T42" fmla="*/ 464 w 734"/>
                <a:gd name="T43" fmla="*/ 233 h 364"/>
                <a:gd name="T44" fmla="*/ 464 w 734"/>
                <a:gd name="T45" fmla="*/ 216 h 364"/>
                <a:gd name="T46" fmla="*/ 464 w 734"/>
                <a:gd name="T47" fmla="*/ 216 h 364"/>
                <a:gd name="T48" fmla="*/ 597 w 734"/>
                <a:gd name="T49" fmla="*/ 198 h 364"/>
                <a:gd name="T50" fmla="*/ 614 w 734"/>
                <a:gd name="T51" fmla="*/ 216 h 364"/>
                <a:gd name="T52" fmla="*/ 729 w 734"/>
                <a:gd name="T53" fmla="*/ 216 h 364"/>
                <a:gd name="T54" fmla="*/ 729 w 734"/>
                <a:gd name="T55" fmla="*/ 216 h 364"/>
                <a:gd name="T56" fmla="*/ 712 w 734"/>
                <a:gd name="T57" fmla="*/ 216 h 364"/>
                <a:gd name="T58" fmla="*/ 530 w 734"/>
                <a:gd name="T59" fmla="*/ 167 h 364"/>
                <a:gd name="T60" fmla="*/ 530 w 734"/>
                <a:gd name="T61" fmla="*/ 150 h 364"/>
                <a:gd name="T62" fmla="*/ 530 w 734"/>
                <a:gd name="T63" fmla="*/ 150 h 364"/>
                <a:gd name="T64" fmla="*/ 663 w 734"/>
                <a:gd name="T65" fmla="*/ 132 h 364"/>
                <a:gd name="T66" fmla="*/ 680 w 734"/>
                <a:gd name="T67" fmla="*/ 150 h 364"/>
                <a:gd name="T68" fmla="*/ 464 w 734"/>
                <a:gd name="T69" fmla="*/ 83 h 364"/>
                <a:gd name="T70" fmla="*/ 464 w 734"/>
                <a:gd name="T71" fmla="*/ 83 h 364"/>
                <a:gd name="T72" fmla="*/ 447 w 734"/>
                <a:gd name="T73" fmla="*/ 83 h 364"/>
                <a:gd name="T74" fmla="*/ 597 w 734"/>
                <a:gd name="T75" fmla="*/ 101 h 364"/>
                <a:gd name="T76" fmla="*/ 597 w 734"/>
                <a:gd name="T77" fmla="*/ 83 h 364"/>
                <a:gd name="T78" fmla="*/ 597 w 734"/>
                <a:gd name="T79" fmla="*/ 83 h 364"/>
                <a:gd name="T80" fmla="*/ 663 w 734"/>
                <a:gd name="T81" fmla="*/ 17 h 364"/>
                <a:gd name="T82" fmla="*/ 530 w 734"/>
                <a:gd name="T83" fmla="*/ 282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34" h="364">
                  <a:moveTo>
                    <a:pt x="314" y="83"/>
                  </a:moveTo>
                  <a:lnTo>
                    <a:pt x="332" y="83"/>
                  </a:lnTo>
                  <a:moveTo>
                    <a:pt x="133" y="17"/>
                  </a:moveTo>
                  <a:lnTo>
                    <a:pt x="133" y="35"/>
                  </a:lnTo>
                  <a:moveTo>
                    <a:pt x="265" y="17"/>
                  </a:moveTo>
                  <a:lnTo>
                    <a:pt x="265" y="35"/>
                  </a:lnTo>
                  <a:moveTo>
                    <a:pt x="133" y="265"/>
                  </a:moveTo>
                  <a:lnTo>
                    <a:pt x="133" y="282"/>
                  </a:lnTo>
                  <a:moveTo>
                    <a:pt x="133" y="282"/>
                  </a:moveTo>
                  <a:lnTo>
                    <a:pt x="150" y="282"/>
                  </a:lnTo>
                  <a:moveTo>
                    <a:pt x="115" y="282"/>
                  </a:moveTo>
                  <a:lnTo>
                    <a:pt x="133" y="282"/>
                  </a:lnTo>
                  <a:moveTo>
                    <a:pt x="265" y="265"/>
                  </a:moveTo>
                  <a:lnTo>
                    <a:pt x="265" y="282"/>
                  </a:lnTo>
                  <a:moveTo>
                    <a:pt x="265" y="282"/>
                  </a:moveTo>
                  <a:lnTo>
                    <a:pt x="283" y="282"/>
                  </a:lnTo>
                  <a:moveTo>
                    <a:pt x="248" y="282"/>
                  </a:moveTo>
                  <a:lnTo>
                    <a:pt x="265" y="282"/>
                  </a:lnTo>
                  <a:moveTo>
                    <a:pt x="380" y="282"/>
                  </a:moveTo>
                  <a:lnTo>
                    <a:pt x="398" y="282"/>
                  </a:lnTo>
                  <a:moveTo>
                    <a:pt x="0" y="0"/>
                  </a:moveTo>
                  <a:lnTo>
                    <a:pt x="0" y="17"/>
                  </a:lnTo>
                  <a:moveTo>
                    <a:pt x="0" y="17"/>
                  </a:moveTo>
                  <a:lnTo>
                    <a:pt x="18" y="17"/>
                  </a:lnTo>
                  <a:moveTo>
                    <a:pt x="133" y="0"/>
                  </a:moveTo>
                  <a:lnTo>
                    <a:pt x="133" y="17"/>
                  </a:lnTo>
                  <a:moveTo>
                    <a:pt x="133" y="17"/>
                  </a:moveTo>
                  <a:lnTo>
                    <a:pt x="150" y="17"/>
                  </a:lnTo>
                  <a:moveTo>
                    <a:pt x="115" y="17"/>
                  </a:moveTo>
                  <a:lnTo>
                    <a:pt x="133" y="17"/>
                  </a:lnTo>
                  <a:moveTo>
                    <a:pt x="265" y="0"/>
                  </a:moveTo>
                  <a:lnTo>
                    <a:pt x="265" y="17"/>
                  </a:lnTo>
                  <a:moveTo>
                    <a:pt x="265" y="17"/>
                  </a:moveTo>
                  <a:lnTo>
                    <a:pt x="283" y="17"/>
                  </a:lnTo>
                  <a:moveTo>
                    <a:pt x="248" y="17"/>
                  </a:moveTo>
                  <a:lnTo>
                    <a:pt x="265" y="17"/>
                  </a:lnTo>
                  <a:moveTo>
                    <a:pt x="380" y="17"/>
                  </a:moveTo>
                  <a:lnTo>
                    <a:pt x="398" y="17"/>
                  </a:lnTo>
                  <a:moveTo>
                    <a:pt x="398" y="282"/>
                  </a:moveTo>
                  <a:lnTo>
                    <a:pt x="398" y="300"/>
                  </a:lnTo>
                  <a:moveTo>
                    <a:pt x="464" y="349"/>
                  </a:moveTo>
                  <a:lnTo>
                    <a:pt x="464" y="364"/>
                  </a:lnTo>
                  <a:moveTo>
                    <a:pt x="464" y="331"/>
                  </a:moveTo>
                  <a:lnTo>
                    <a:pt x="464" y="349"/>
                  </a:lnTo>
                  <a:moveTo>
                    <a:pt x="464" y="349"/>
                  </a:moveTo>
                  <a:lnTo>
                    <a:pt x="482" y="349"/>
                  </a:lnTo>
                  <a:moveTo>
                    <a:pt x="447" y="349"/>
                  </a:moveTo>
                  <a:lnTo>
                    <a:pt x="464" y="349"/>
                  </a:lnTo>
                  <a:moveTo>
                    <a:pt x="530" y="282"/>
                  </a:moveTo>
                  <a:lnTo>
                    <a:pt x="530" y="300"/>
                  </a:lnTo>
                  <a:moveTo>
                    <a:pt x="663" y="282"/>
                  </a:moveTo>
                  <a:lnTo>
                    <a:pt x="663" y="294"/>
                  </a:lnTo>
                  <a:moveTo>
                    <a:pt x="398" y="265"/>
                  </a:moveTo>
                  <a:lnTo>
                    <a:pt x="398" y="282"/>
                  </a:lnTo>
                  <a:moveTo>
                    <a:pt x="398" y="282"/>
                  </a:moveTo>
                  <a:lnTo>
                    <a:pt x="415" y="282"/>
                  </a:lnTo>
                  <a:moveTo>
                    <a:pt x="398" y="150"/>
                  </a:moveTo>
                  <a:lnTo>
                    <a:pt x="398" y="167"/>
                  </a:lnTo>
                  <a:moveTo>
                    <a:pt x="398" y="132"/>
                  </a:moveTo>
                  <a:lnTo>
                    <a:pt x="398" y="150"/>
                  </a:lnTo>
                  <a:moveTo>
                    <a:pt x="398" y="150"/>
                  </a:moveTo>
                  <a:lnTo>
                    <a:pt x="415" y="150"/>
                  </a:lnTo>
                  <a:moveTo>
                    <a:pt x="398" y="17"/>
                  </a:moveTo>
                  <a:lnTo>
                    <a:pt x="398" y="35"/>
                  </a:lnTo>
                  <a:moveTo>
                    <a:pt x="464" y="216"/>
                  </a:moveTo>
                  <a:lnTo>
                    <a:pt x="464" y="233"/>
                  </a:lnTo>
                  <a:moveTo>
                    <a:pt x="464" y="198"/>
                  </a:moveTo>
                  <a:lnTo>
                    <a:pt x="464" y="216"/>
                  </a:lnTo>
                  <a:moveTo>
                    <a:pt x="464" y="216"/>
                  </a:moveTo>
                  <a:lnTo>
                    <a:pt x="482" y="216"/>
                  </a:lnTo>
                  <a:moveTo>
                    <a:pt x="447" y="216"/>
                  </a:moveTo>
                  <a:lnTo>
                    <a:pt x="464" y="216"/>
                  </a:lnTo>
                  <a:moveTo>
                    <a:pt x="597" y="216"/>
                  </a:moveTo>
                  <a:lnTo>
                    <a:pt x="597" y="233"/>
                  </a:lnTo>
                  <a:moveTo>
                    <a:pt x="597" y="198"/>
                  </a:moveTo>
                  <a:lnTo>
                    <a:pt x="597" y="216"/>
                  </a:lnTo>
                  <a:moveTo>
                    <a:pt x="597" y="216"/>
                  </a:moveTo>
                  <a:lnTo>
                    <a:pt x="614" y="216"/>
                  </a:lnTo>
                  <a:moveTo>
                    <a:pt x="579" y="216"/>
                  </a:moveTo>
                  <a:lnTo>
                    <a:pt x="597" y="216"/>
                  </a:lnTo>
                  <a:moveTo>
                    <a:pt x="729" y="216"/>
                  </a:moveTo>
                  <a:lnTo>
                    <a:pt x="729" y="232"/>
                  </a:lnTo>
                  <a:moveTo>
                    <a:pt x="729" y="198"/>
                  </a:moveTo>
                  <a:lnTo>
                    <a:pt x="729" y="216"/>
                  </a:lnTo>
                  <a:moveTo>
                    <a:pt x="734" y="209"/>
                  </a:moveTo>
                  <a:lnTo>
                    <a:pt x="734" y="216"/>
                  </a:lnTo>
                  <a:moveTo>
                    <a:pt x="712" y="216"/>
                  </a:moveTo>
                  <a:lnTo>
                    <a:pt x="729" y="216"/>
                  </a:lnTo>
                  <a:moveTo>
                    <a:pt x="530" y="150"/>
                  </a:moveTo>
                  <a:lnTo>
                    <a:pt x="530" y="167"/>
                  </a:lnTo>
                  <a:moveTo>
                    <a:pt x="530" y="132"/>
                  </a:moveTo>
                  <a:lnTo>
                    <a:pt x="530" y="150"/>
                  </a:lnTo>
                  <a:moveTo>
                    <a:pt x="530" y="150"/>
                  </a:moveTo>
                  <a:lnTo>
                    <a:pt x="548" y="150"/>
                  </a:lnTo>
                  <a:moveTo>
                    <a:pt x="513" y="150"/>
                  </a:moveTo>
                  <a:lnTo>
                    <a:pt x="530" y="150"/>
                  </a:lnTo>
                  <a:moveTo>
                    <a:pt x="663" y="150"/>
                  </a:moveTo>
                  <a:lnTo>
                    <a:pt x="663" y="167"/>
                  </a:lnTo>
                  <a:moveTo>
                    <a:pt x="663" y="132"/>
                  </a:moveTo>
                  <a:lnTo>
                    <a:pt x="663" y="150"/>
                  </a:lnTo>
                  <a:moveTo>
                    <a:pt x="663" y="150"/>
                  </a:moveTo>
                  <a:lnTo>
                    <a:pt x="680" y="150"/>
                  </a:lnTo>
                  <a:moveTo>
                    <a:pt x="645" y="150"/>
                  </a:moveTo>
                  <a:lnTo>
                    <a:pt x="663" y="150"/>
                  </a:lnTo>
                  <a:moveTo>
                    <a:pt x="464" y="83"/>
                  </a:moveTo>
                  <a:lnTo>
                    <a:pt x="464" y="101"/>
                  </a:lnTo>
                  <a:moveTo>
                    <a:pt x="464" y="66"/>
                  </a:moveTo>
                  <a:lnTo>
                    <a:pt x="464" y="83"/>
                  </a:lnTo>
                  <a:moveTo>
                    <a:pt x="464" y="83"/>
                  </a:moveTo>
                  <a:lnTo>
                    <a:pt x="482" y="83"/>
                  </a:lnTo>
                  <a:moveTo>
                    <a:pt x="447" y="83"/>
                  </a:moveTo>
                  <a:lnTo>
                    <a:pt x="464" y="83"/>
                  </a:lnTo>
                  <a:moveTo>
                    <a:pt x="597" y="83"/>
                  </a:moveTo>
                  <a:lnTo>
                    <a:pt x="597" y="101"/>
                  </a:lnTo>
                  <a:moveTo>
                    <a:pt x="597" y="66"/>
                  </a:moveTo>
                  <a:lnTo>
                    <a:pt x="597" y="83"/>
                  </a:lnTo>
                  <a:moveTo>
                    <a:pt x="597" y="83"/>
                  </a:moveTo>
                  <a:lnTo>
                    <a:pt x="614" y="83"/>
                  </a:lnTo>
                  <a:moveTo>
                    <a:pt x="579" y="83"/>
                  </a:moveTo>
                  <a:lnTo>
                    <a:pt x="597" y="83"/>
                  </a:lnTo>
                  <a:moveTo>
                    <a:pt x="530" y="17"/>
                  </a:moveTo>
                  <a:lnTo>
                    <a:pt x="530" y="35"/>
                  </a:lnTo>
                  <a:moveTo>
                    <a:pt x="663" y="17"/>
                  </a:moveTo>
                  <a:lnTo>
                    <a:pt x="663" y="35"/>
                  </a:lnTo>
                  <a:moveTo>
                    <a:pt x="530" y="265"/>
                  </a:moveTo>
                  <a:lnTo>
                    <a:pt x="530" y="282"/>
                  </a:lnTo>
                  <a:moveTo>
                    <a:pt x="530" y="282"/>
                  </a:moveTo>
                  <a:lnTo>
                    <a:pt x="548" y="282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5" name="Freeform 85"/>
            <p:cNvSpPr>
              <a:spLocks noEditPoints="1"/>
            </p:cNvSpPr>
            <p:nvPr/>
          </p:nvSpPr>
          <p:spPr bwMode="auto">
            <a:xfrm>
              <a:off x="4837113" y="1339851"/>
              <a:ext cx="2879725" cy="112713"/>
            </a:xfrm>
            <a:custGeom>
              <a:avLst/>
              <a:gdLst>
                <a:gd name="T0" fmla="*/ 7339 w 7356"/>
                <a:gd name="T1" fmla="*/ 265 h 290"/>
                <a:gd name="T2" fmla="*/ 7356 w 7356"/>
                <a:gd name="T3" fmla="*/ 282 h 290"/>
                <a:gd name="T4" fmla="*/ 7074 w 7356"/>
                <a:gd name="T5" fmla="*/ 0 h 290"/>
                <a:gd name="T6" fmla="*/ 7091 w 7356"/>
                <a:gd name="T7" fmla="*/ 17 h 290"/>
                <a:gd name="T8" fmla="*/ 7206 w 7356"/>
                <a:gd name="T9" fmla="*/ 17 h 290"/>
                <a:gd name="T10" fmla="*/ 7206 w 7356"/>
                <a:gd name="T11" fmla="*/ 17 h 290"/>
                <a:gd name="T12" fmla="*/ 7343 w 7356"/>
                <a:gd name="T13" fmla="*/ 10 h 290"/>
                <a:gd name="T14" fmla="*/ 7339 w 7356"/>
                <a:gd name="T15" fmla="*/ 17 h 290"/>
                <a:gd name="T16" fmla="*/ 2 w 7356"/>
                <a:gd name="T17" fmla="*/ 221 h 290"/>
                <a:gd name="T18" fmla="*/ 132 w 7356"/>
                <a:gd name="T19" fmla="*/ 239 h 290"/>
                <a:gd name="T20" fmla="*/ 132 w 7356"/>
                <a:gd name="T21" fmla="*/ 221 h 290"/>
                <a:gd name="T22" fmla="*/ 132 w 7356"/>
                <a:gd name="T23" fmla="*/ 221 h 290"/>
                <a:gd name="T24" fmla="*/ 0 w 7356"/>
                <a:gd name="T25" fmla="*/ 89 h 290"/>
                <a:gd name="T26" fmla="*/ 0 w 7356"/>
                <a:gd name="T27" fmla="*/ 89 h 290"/>
                <a:gd name="T28" fmla="*/ 0 w 7356"/>
                <a:gd name="T29" fmla="*/ 82 h 290"/>
                <a:gd name="T30" fmla="*/ 132 w 7356"/>
                <a:gd name="T31" fmla="*/ 106 h 290"/>
                <a:gd name="T32" fmla="*/ 132 w 7356"/>
                <a:gd name="T33" fmla="*/ 89 h 290"/>
                <a:gd name="T34" fmla="*/ 132 w 7356"/>
                <a:gd name="T35" fmla="*/ 89 h 290"/>
                <a:gd name="T36" fmla="*/ 66 w 7356"/>
                <a:gd name="T37" fmla="*/ 5 h 290"/>
                <a:gd name="T38" fmla="*/ 84 w 7356"/>
                <a:gd name="T39" fmla="*/ 23 h 290"/>
                <a:gd name="T40" fmla="*/ 181 w 7356"/>
                <a:gd name="T41" fmla="*/ 23 h 290"/>
                <a:gd name="T42" fmla="*/ 66 w 7356"/>
                <a:gd name="T43" fmla="*/ 155 h 290"/>
                <a:gd name="T44" fmla="*/ 48 w 7356"/>
                <a:gd name="T45" fmla="*/ 155 h 290"/>
                <a:gd name="T46" fmla="*/ 198 w 7356"/>
                <a:gd name="T47" fmla="*/ 155 h 290"/>
                <a:gd name="T48" fmla="*/ 198 w 7356"/>
                <a:gd name="T49" fmla="*/ 155 h 290"/>
                <a:gd name="T50" fmla="*/ 331 w 7356"/>
                <a:gd name="T51" fmla="*/ 290 h 290"/>
                <a:gd name="T52" fmla="*/ 331 w 7356"/>
                <a:gd name="T53" fmla="*/ 288 h 290"/>
                <a:gd name="T54" fmla="*/ 331 w 7356"/>
                <a:gd name="T55" fmla="*/ 288 h 290"/>
                <a:gd name="T56" fmla="*/ 265 w 7356"/>
                <a:gd name="T57" fmla="*/ 204 h 290"/>
                <a:gd name="T58" fmla="*/ 282 w 7356"/>
                <a:gd name="T59" fmla="*/ 221 h 290"/>
                <a:gd name="T60" fmla="*/ 397 w 7356"/>
                <a:gd name="T61" fmla="*/ 221 h 290"/>
                <a:gd name="T62" fmla="*/ 397 w 7356"/>
                <a:gd name="T63" fmla="*/ 221 h 290"/>
                <a:gd name="T64" fmla="*/ 380 w 7356"/>
                <a:gd name="T65" fmla="*/ 221 h 290"/>
                <a:gd name="T66" fmla="*/ 331 w 7356"/>
                <a:gd name="T67" fmla="*/ 173 h 290"/>
                <a:gd name="T68" fmla="*/ 198 w 7356"/>
                <a:gd name="T69" fmla="*/ 155 h 290"/>
                <a:gd name="T70" fmla="*/ 198 w 7356"/>
                <a:gd name="T71" fmla="*/ 40 h 290"/>
                <a:gd name="T72" fmla="*/ 198 w 7356"/>
                <a:gd name="T73" fmla="*/ 23 h 290"/>
                <a:gd name="T74" fmla="*/ 265 w 7356"/>
                <a:gd name="T75" fmla="*/ 106 h 290"/>
                <a:gd name="T76" fmla="*/ 265 w 7356"/>
                <a:gd name="T77" fmla="*/ 89 h 290"/>
                <a:gd name="T78" fmla="*/ 265 w 7356"/>
                <a:gd name="T79" fmla="*/ 89 h 290"/>
                <a:gd name="T80" fmla="*/ 397 w 7356"/>
                <a:gd name="T81" fmla="*/ 71 h 290"/>
                <a:gd name="T82" fmla="*/ 415 w 7356"/>
                <a:gd name="T83" fmla="*/ 89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356" h="290">
                  <a:moveTo>
                    <a:pt x="7189" y="282"/>
                  </a:moveTo>
                  <a:lnTo>
                    <a:pt x="7206" y="282"/>
                  </a:lnTo>
                  <a:moveTo>
                    <a:pt x="7339" y="265"/>
                  </a:moveTo>
                  <a:lnTo>
                    <a:pt x="7339" y="282"/>
                  </a:lnTo>
                  <a:moveTo>
                    <a:pt x="7339" y="282"/>
                  </a:moveTo>
                  <a:lnTo>
                    <a:pt x="7356" y="282"/>
                  </a:lnTo>
                  <a:moveTo>
                    <a:pt x="7321" y="282"/>
                  </a:moveTo>
                  <a:lnTo>
                    <a:pt x="7339" y="282"/>
                  </a:lnTo>
                  <a:moveTo>
                    <a:pt x="7074" y="0"/>
                  </a:moveTo>
                  <a:lnTo>
                    <a:pt x="7074" y="17"/>
                  </a:lnTo>
                  <a:moveTo>
                    <a:pt x="7074" y="17"/>
                  </a:moveTo>
                  <a:lnTo>
                    <a:pt x="7091" y="17"/>
                  </a:lnTo>
                  <a:moveTo>
                    <a:pt x="7206" y="0"/>
                  </a:moveTo>
                  <a:lnTo>
                    <a:pt x="7206" y="17"/>
                  </a:lnTo>
                  <a:moveTo>
                    <a:pt x="7206" y="17"/>
                  </a:moveTo>
                  <a:lnTo>
                    <a:pt x="7224" y="17"/>
                  </a:lnTo>
                  <a:moveTo>
                    <a:pt x="7189" y="17"/>
                  </a:moveTo>
                  <a:lnTo>
                    <a:pt x="7206" y="17"/>
                  </a:lnTo>
                  <a:moveTo>
                    <a:pt x="7339" y="5"/>
                  </a:moveTo>
                  <a:lnTo>
                    <a:pt x="7339" y="17"/>
                  </a:lnTo>
                  <a:moveTo>
                    <a:pt x="7343" y="10"/>
                  </a:moveTo>
                  <a:lnTo>
                    <a:pt x="7343" y="17"/>
                  </a:lnTo>
                  <a:moveTo>
                    <a:pt x="7321" y="17"/>
                  </a:moveTo>
                  <a:lnTo>
                    <a:pt x="7339" y="17"/>
                  </a:lnTo>
                  <a:moveTo>
                    <a:pt x="0" y="204"/>
                  </a:moveTo>
                  <a:lnTo>
                    <a:pt x="0" y="219"/>
                  </a:lnTo>
                  <a:moveTo>
                    <a:pt x="2" y="221"/>
                  </a:moveTo>
                  <a:lnTo>
                    <a:pt x="17" y="221"/>
                  </a:lnTo>
                  <a:moveTo>
                    <a:pt x="132" y="221"/>
                  </a:moveTo>
                  <a:lnTo>
                    <a:pt x="132" y="239"/>
                  </a:lnTo>
                  <a:moveTo>
                    <a:pt x="132" y="204"/>
                  </a:moveTo>
                  <a:lnTo>
                    <a:pt x="132" y="221"/>
                  </a:lnTo>
                  <a:moveTo>
                    <a:pt x="132" y="221"/>
                  </a:moveTo>
                  <a:lnTo>
                    <a:pt x="150" y="221"/>
                  </a:lnTo>
                  <a:moveTo>
                    <a:pt x="115" y="221"/>
                  </a:moveTo>
                  <a:lnTo>
                    <a:pt x="132" y="221"/>
                  </a:lnTo>
                  <a:moveTo>
                    <a:pt x="66" y="155"/>
                  </a:moveTo>
                  <a:lnTo>
                    <a:pt x="66" y="173"/>
                  </a:lnTo>
                  <a:moveTo>
                    <a:pt x="0" y="89"/>
                  </a:moveTo>
                  <a:lnTo>
                    <a:pt x="0" y="106"/>
                  </a:lnTo>
                  <a:moveTo>
                    <a:pt x="0" y="82"/>
                  </a:moveTo>
                  <a:lnTo>
                    <a:pt x="0" y="89"/>
                  </a:lnTo>
                  <a:moveTo>
                    <a:pt x="0" y="89"/>
                  </a:moveTo>
                  <a:lnTo>
                    <a:pt x="17" y="89"/>
                  </a:lnTo>
                  <a:moveTo>
                    <a:pt x="0" y="82"/>
                  </a:moveTo>
                  <a:lnTo>
                    <a:pt x="0" y="89"/>
                  </a:lnTo>
                  <a:moveTo>
                    <a:pt x="132" y="89"/>
                  </a:moveTo>
                  <a:lnTo>
                    <a:pt x="132" y="106"/>
                  </a:lnTo>
                  <a:moveTo>
                    <a:pt x="132" y="71"/>
                  </a:moveTo>
                  <a:lnTo>
                    <a:pt x="132" y="89"/>
                  </a:lnTo>
                  <a:moveTo>
                    <a:pt x="132" y="89"/>
                  </a:moveTo>
                  <a:lnTo>
                    <a:pt x="150" y="89"/>
                  </a:lnTo>
                  <a:moveTo>
                    <a:pt x="115" y="89"/>
                  </a:moveTo>
                  <a:lnTo>
                    <a:pt x="132" y="89"/>
                  </a:lnTo>
                  <a:moveTo>
                    <a:pt x="66" y="23"/>
                  </a:moveTo>
                  <a:lnTo>
                    <a:pt x="66" y="40"/>
                  </a:lnTo>
                  <a:moveTo>
                    <a:pt x="66" y="5"/>
                  </a:moveTo>
                  <a:lnTo>
                    <a:pt x="66" y="23"/>
                  </a:lnTo>
                  <a:moveTo>
                    <a:pt x="66" y="23"/>
                  </a:moveTo>
                  <a:lnTo>
                    <a:pt x="84" y="23"/>
                  </a:lnTo>
                  <a:moveTo>
                    <a:pt x="48" y="23"/>
                  </a:moveTo>
                  <a:lnTo>
                    <a:pt x="66" y="23"/>
                  </a:lnTo>
                  <a:moveTo>
                    <a:pt x="181" y="23"/>
                  </a:moveTo>
                  <a:lnTo>
                    <a:pt x="198" y="23"/>
                  </a:lnTo>
                  <a:moveTo>
                    <a:pt x="66" y="138"/>
                  </a:moveTo>
                  <a:lnTo>
                    <a:pt x="66" y="155"/>
                  </a:lnTo>
                  <a:moveTo>
                    <a:pt x="66" y="155"/>
                  </a:moveTo>
                  <a:lnTo>
                    <a:pt x="84" y="155"/>
                  </a:lnTo>
                  <a:moveTo>
                    <a:pt x="48" y="155"/>
                  </a:moveTo>
                  <a:lnTo>
                    <a:pt x="66" y="155"/>
                  </a:lnTo>
                  <a:moveTo>
                    <a:pt x="181" y="155"/>
                  </a:moveTo>
                  <a:lnTo>
                    <a:pt x="198" y="155"/>
                  </a:lnTo>
                  <a:moveTo>
                    <a:pt x="198" y="264"/>
                  </a:moveTo>
                  <a:lnTo>
                    <a:pt x="198" y="271"/>
                  </a:lnTo>
                  <a:moveTo>
                    <a:pt x="198" y="155"/>
                  </a:moveTo>
                  <a:lnTo>
                    <a:pt x="198" y="173"/>
                  </a:lnTo>
                  <a:moveTo>
                    <a:pt x="331" y="283"/>
                  </a:moveTo>
                  <a:lnTo>
                    <a:pt x="331" y="290"/>
                  </a:lnTo>
                  <a:moveTo>
                    <a:pt x="331" y="270"/>
                  </a:moveTo>
                  <a:lnTo>
                    <a:pt x="331" y="288"/>
                  </a:lnTo>
                  <a:moveTo>
                    <a:pt x="331" y="288"/>
                  </a:moveTo>
                  <a:lnTo>
                    <a:pt x="349" y="288"/>
                  </a:lnTo>
                  <a:moveTo>
                    <a:pt x="314" y="288"/>
                  </a:moveTo>
                  <a:lnTo>
                    <a:pt x="331" y="288"/>
                  </a:lnTo>
                  <a:moveTo>
                    <a:pt x="265" y="221"/>
                  </a:moveTo>
                  <a:lnTo>
                    <a:pt x="265" y="239"/>
                  </a:lnTo>
                  <a:moveTo>
                    <a:pt x="265" y="204"/>
                  </a:moveTo>
                  <a:lnTo>
                    <a:pt x="265" y="221"/>
                  </a:lnTo>
                  <a:moveTo>
                    <a:pt x="265" y="221"/>
                  </a:moveTo>
                  <a:lnTo>
                    <a:pt x="282" y="221"/>
                  </a:lnTo>
                  <a:moveTo>
                    <a:pt x="247" y="221"/>
                  </a:moveTo>
                  <a:lnTo>
                    <a:pt x="265" y="221"/>
                  </a:lnTo>
                  <a:moveTo>
                    <a:pt x="397" y="221"/>
                  </a:moveTo>
                  <a:lnTo>
                    <a:pt x="397" y="239"/>
                  </a:lnTo>
                  <a:moveTo>
                    <a:pt x="397" y="204"/>
                  </a:moveTo>
                  <a:lnTo>
                    <a:pt x="397" y="221"/>
                  </a:lnTo>
                  <a:moveTo>
                    <a:pt x="397" y="221"/>
                  </a:moveTo>
                  <a:lnTo>
                    <a:pt x="415" y="221"/>
                  </a:lnTo>
                  <a:moveTo>
                    <a:pt x="380" y="221"/>
                  </a:moveTo>
                  <a:lnTo>
                    <a:pt x="397" y="221"/>
                  </a:lnTo>
                  <a:moveTo>
                    <a:pt x="331" y="155"/>
                  </a:moveTo>
                  <a:lnTo>
                    <a:pt x="331" y="173"/>
                  </a:lnTo>
                  <a:moveTo>
                    <a:pt x="198" y="138"/>
                  </a:moveTo>
                  <a:lnTo>
                    <a:pt x="198" y="155"/>
                  </a:lnTo>
                  <a:moveTo>
                    <a:pt x="198" y="155"/>
                  </a:moveTo>
                  <a:lnTo>
                    <a:pt x="216" y="155"/>
                  </a:lnTo>
                  <a:moveTo>
                    <a:pt x="198" y="23"/>
                  </a:moveTo>
                  <a:lnTo>
                    <a:pt x="198" y="40"/>
                  </a:lnTo>
                  <a:moveTo>
                    <a:pt x="198" y="5"/>
                  </a:moveTo>
                  <a:lnTo>
                    <a:pt x="198" y="23"/>
                  </a:lnTo>
                  <a:moveTo>
                    <a:pt x="198" y="23"/>
                  </a:moveTo>
                  <a:lnTo>
                    <a:pt x="216" y="23"/>
                  </a:lnTo>
                  <a:moveTo>
                    <a:pt x="265" y="89"/>
                  </a:moveTo>
                  <a:lnTo>
                    <a:pt x="265" y="106"/>
                  </a:lnTo>
                  <a:moveTo>
                    <a:pt x="265" y="71"/>
                  </a:moveTo>
                  <a:lnTo>
                    <a:pt x="265" y="89"/>
                  </a:lnTo>
                  <a:moveTo>
                    <a:pt x="265" y="89"/>
                  </a:moveTo>
                  <a:lnTo>
                    <a:pt x="282" y="89"/>
                  </a:lnTo>
                  <a:moveTo>
                    <a:pt x="247" y="89"/>
                  </a:moveTo>
                  <a:lnTo>
                    <a:pt x="265" y="89"/>
                  </a:lnTo>
                  <a:moveTo>
                    <a:pt x="397" y="89"/>
                  </a:moveTo>
                  <a:lnTo>
                    <a:pt x="397" y="106"/>
                  </a:lnTo>
                  <a:moveTo>
                    <a:pt x="397" y="71"/>
                  </a:moveTo>
                  <a:lnTo>
                    <a:pt x="397" y="89"/>
                  </a:lnTo>
                  <a:moveTo>
                    <a:pt x="397" y="89"/>
                  </a:moveTo>
                  <a:lnTo>
                    <a:pt x="415" y="89"/>
                  </a:lnTo>
                  <a:moveTo>
                    <a:pt x="380" y="89"/>
                  </a:moveTo>
                  <a:lnTo>
                    <a:pt x="397" y="89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6" name="Freeform 86"/>
            <p:cNvSpPr>
              <a:spLocks noEditPoints="1"/>
            </p:cNvSpPr>
            <p:nvPr/>
          </p:nvSpPr>
          <p:spPr bwMode="auto">
            <a:xfrm>
              <a:off x="4960938" y="1341438"/>
              <a:ext cx="12700" cy="58738"/>
            </a:xfrm>
            <a:custGeom>
              <a:avLst/>
              <a:gdLst>
                <a:gd name="T0" fmla="*/ 17 w 35"/>
                <a:gd name="T1" fmla="*/ 18 h 150"/>
                <a:gd name="T2" fmla="*/ 17 w 35"/>
                <a:gd name="T3" fmla="*/ 35 h 150"/>
                <a:gd name="T4" fmla="*/ 17 w 35"/>
                <a:gd name="T5" fmla="*/ 0 h 150"/>
                <a:gd name="T6" fmla="*/ 17 w 35"/>
                <a:gd name="T7" fmla="*/ 18 h 150"/>
                <a:gd name="T8" fmla="*/ 17 w 35"/>
                <a:gd name="T9" fmla="*/ 18 h 150"/>
                <a:gd name="T10" fmla="*/ 35 w 35"/>
                <a:gd name="T11" fmla="*/ 18 h 150"/>
                <a:gd name="T12" fmla="*/ 0 w 35"/>
                <a:gd name="T13" fmla="*/ 18 h 150"/>
                <a:gd name="T14" fmla="*/ 17 w 35"/>
                <a:gd name="T15" fmla="*/ 18 h 150"/>
                <a:gd name="T16" fmla="*/ 17 w 35"/>
                <a:gd name="T17" fmla="*/ 133 h 150"/>
                <a:gd name="T18" fmla="*/ 17 w 35"/>
                <a:gd name="T19" fmla="*/ 150 h 150"/>
                <a:gd name="T20" fmla="*/ 17 w 35"/>
                <a:gd name="T21" fmla="*/ 150 h 150"/>
                <a:gd name="T22" fmla="*/ 35 w 35"/>
                <a:gd name="T23" fmla="*/ 150 h 150"/>
                <a:gd name="T24" fmla="*/ 0 w 35"/>
                <a:gd name="T25" fmla="*/ 150 h 150"/>
                <a:gd name="T26" fmla="*/ 17 w 35"/>
                <a:gd name="T2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" h="150">
                  <a:moveTo>
                    <a:pt x="17" y="18"/>
                  </a:moveTo>
                  <a:lnTo>
                    <a:pt x="17" y="35"/>
                  </a:lnTo>
                  <a:moveTo>
                    <a:pt x="17" y="0"/>
                  </a:moveTo>
                  <a:lnTo>
                    <a:pt x="17" y="18"/>
                  </a:lnTo>
                  <a:moveTo>
                    <a:pt x="17" y="18"/>
                  </a:moveTo>
                  <a:lnTo>
                    <a:pt x="35" y="18"/>
                  </a:lnTo>
                  <a:moveTo>
                    <a:pt x="0" y="18"/>
                  </a:moveTo>
                  <a:lnTo>
                    <a:pt x="17" y="18"/>
                  </a:lnTo>
                  <a:moveTo>
                    <a:pt x="17" y="133"/>
                  </a:moveTo>
                  <a:lnTo>
                    <a:pt x="17" y="150"/>
                  </a:lnTo>
                  <a:moveTo>
                    <a:pt x="17" y="150"/>
                  </a:moveTo>
                  <a:lnTo>
                    <a:pt x="35" y="150"/>
                  </a:lnTo>
                  <a:moveTo>
                    <a:pt x="0" y="150"/>
                  </a:moveTo>
                  <a:lnTo>
                    <a:pt x="17" y="150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7" name="Freeform 87"/>
            <p:cNvSpPr>
              <a:spLocks noEditPoints="1"/>
            </p:cNvSpPr>
            <p:nvPr/>
          </p:nvSpPr>
          <p:spPr bwMode="auto">
            <a:xfrm>
              <a:off x="4594225" y="1549401"/>
              <a:ext cx="1004887" cy="25400"/>
            </a:xfrm>
            <a:custGeom>
              <a:avLst/>
              <a:gdLst>
                <a:gd name="T0" fmla="*/ 0 w 2567"/>
                <a:gd name="T1" fmla="*/ 14 h 63"/>
                <a:gd name="T2" fmla="*/ 177 w 2567"/>
                <a:gd name="T3" fmla="*/ 14 h 63"/>
                <a:gd name="T4" fmla="*/ 347 w 2567"/>
                <a:gd name="T5" fmla="*/ 21 h 63"/>
                <a:gd name="T6" fmla="*/ 481 w 2567"/>
                <a:gd name="T7" fmla="*/ 28 h 63"/>
                <a:gd name="T8" fmla="*/ 686 w 2567"/>
                <a:gd name="T9" fmla="*/ 28 h 63"/>
                <a:gd name="T10" fmla="*/ 849 w 2567"/>
                <a:gd name="T11" fmla="*/ 14 h 63"/>
                <a:gd name="T12" fmla="*/ 1047 w 2567"/>
                <a:gd name="T13" fmla="*/ 0 h 63"/>
                <a:gd name="T14" fmla="*/ 1294 w 2567"/>
                <a:gd name="T15" fmla="*/ 0 h 63"/>
                <a:gd name="T16" fmla="*/ 1662 w 2567"/>
                <a:gd name="T17" fmla="*/ 35 h 63"/>
                <a:gd name="T18" fmla="*/ 1994 w 2567"/>
                <a:gd name="T19" fmla="*/ 56 h 63"/>
                <a:gd name="T20" fmla="*/ 2192 w 2567"/>
                <a:gd name="T21" fmla="*/ 63 h 63"/>
                <a:gd name="T22" fmla="*/ 2341 w 2567"/>
                <a:gd name="T23" fmla="*/ 56 h 63"/>
                <a:gd name="T24" fmla="*/ 2461 w 2567"/>
                <a:gd name="T25" fmla="*/ 49 h 63"/>
                <a:gd name="T26" fmla="*/ 2567 w 2567"/>
                <a:gd name="T27" fmla="*/ 4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67" h="63">
                  <a:moveTo>
                    <a:pt x="0" y="14"/>
                  </a:moveTo>
                  <a:lnTo>
                    <a:pt x="177" y="14"/>
                  </a:lnTo>
                  <a:lnTo>
                    <a:pt x="347" y="21"/>
                  </a:lnTo>
                  <a:moveTo>
                    <a:pt x="481" y="28"/>
                  </a:moveTo>
                  <a:lnTo>
                    <a:pt x="686" y="28"/>
                  </a:lnTo>
                  <a:lnTo>
                    <a:pt x="849" y="14"/>
                  </a:lnTo>
                  <a:lnTo>
                    <a:pt x="1047" y="0"/>
                  </a:lnTo>
                  <a:lnTo>
                    <a:pt x="1294" y="0"/>
                  </a:lnTo>
                  <a:lnTo>
                    <a:pt x="1662" y="35"/>
                  </a:lnTo>
                  <a:lnTo>
                    <a:pt x="1994" y="56"/>
                  </a:lnTo>
                  <a:lnTo>
                    <a:pt x="2192" y="63"/>
                  </a:lnTo>
                  <a:lnTo>
                    <a:pt x="2341" y="56"/>
                  </a:lnTo>
                  <a:lnTo>
                    <a:pt x="2461" y="49"/>
                  </a:lnTo>
                  <a:lnTo>
                    <a:pt x="2567" y="49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778" name="TextBox 777"/>
          <p:cNvSpPr txBox="1"/>
          <p:nvPr/>
        </p:nvSpPr>
        <p:spPr>
          <a:xfrm>
            <a:off x="6605299" y="6348222"/>
            <a:ext cx="596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Moho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2006922" y="5222856"/>
            <a:ext cx="16225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Imbricate Thrusting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2" name="TextBox 641"/>
          <p:cNvSpPr txBox="1"/>
          <p:nvPr/>
        </p:nvSpPr>
        <p:spPr>
          <a:xfrm>
            <a:off x="9416385" y="5583972"/>
            <a:ext cx="16225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Imbricate Thrusting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624" name="Group 623"/>
          <p:cNvGrpSpPr/>
          <p:nvPr/>
        </p:nvGrpSpPr>
        <p:grpSpPr>
          <a:xfrm>
            <a:off x="2644041" y="4594807"/>
            <a:ext cx="8467019" cy="100140"/>
            <a:chOff x="2291132" y="4264964"/>
            <a:chExt cx="8467019" cy="100140"/>
          </a:xfrm>
        </p:grpSpPr>
        <p:sp>
          <p:nvSpPr>
            <p:cNvPr id="625" name="Rectangle 624"/>
            <p:cNvSpPr/>
            <p:nvPr/>
          </p:nvSpPr>
          <p:spPr>
            <a:xfrm>
              <a:off x="2291132" y="4267200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6" name="Rectangle 625"/>
            <p:cNvSpPr/>
            <p:nvPr/>
          </p:nvSpPr>
          <p:spPr>
            <a:xfrm>
              <a:off x="3203425" y="4266677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7" name="Rectangle 626"/>
            <p:cNvSpPr/>
            <p:nvPr/>
          </p:nvSpPr>
          <p:spPr>
            <a:xfrm>
              <a:off x="2756327" y="4271707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8" name="Rectangle 627"/>
            <p:cNvSpPr/>
            <p:nvPr/>
          </p:nvSpPr>
          <p:spPr>
            <a:xfrm>
              <a:off x="5351968" y="4273732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9" name="Rectangle 628"/>
            <p:cNvSpPr/>
            <p:nvPr/>
          </p:nvSpPr>
          <p:spPr>
            <a:xfrm>
              <a:off x="4936711" y="4269955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0" name="Rectangle 629"/>
            <p:cNvSpPr/>
            <p:nvPr/>
          </p:nvSpPr>
          <p:spPr>
            <a:xfrm>
              <a:off x="5805978" y="4272441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1" name="Rectangle 630"/>
            <p:cNvSpPr/>
            <p:nvPr/>
          </p:nvSpPr>
          <p:spPr>
            <a:xfrm>
              <a:off x="4043494" y="4273732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2" name="Rectangle 631"/>
            <p:cNvSpPr/>
            <p:nvPr/>
          </p:nvSpPr>
          <p:spPr>
            <a:xfrm>
              <a:off x="7138246" y="4273732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3" name="Rectangle 632"/>
            <p:cNvSpPr/>
            <p:nvPr/>
          </p:nvSpPr>
          <p:spPr>
            <a:xfrm>
              <a:off x="4493744" y="4273732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4" name="Rectangle 633"/>
            <p:cNvSpPr/>
            <p:nvPr/>
          </p:nvSpPr>
          <p:spPr>
            <a:xfrm>
              <a:off x="6242290" y="4270545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5" name="Rectangle 634"/>
            <p:cNvSpPr/>
            <p:nvPr/>
          </p:nvSpPr>
          <p:spPr>
            <a:xfrm>
              <a:off x="7569773" y="4267885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6" name="Rectangle 635"/>
            <p:cNvSpPr/>
            <p:nvPr/>
          </p:nvSpPr>
          <p:spPr>
            <a:xfrm>
              <a:off x="6706719" y="4273732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9" name="Rectangle 778"/>
            <p:cNvSpPr/>
            <p:nvPr/>
          </p:nvSpPr>
          <p:spPr>
            <a:xfrm>
              <a:off x="7916699" y="4271707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0" name="Rectangle 779"/>
            <p:cNvSpPr/>
            <p:nvPr/>
          </p:nvSpPr>
          <p:spPr>
            <a:xfrm>
              <a:off x="6520863" y="4273732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1" name="Rectangle 780"/>
            <p:cNvSpPr/>
            <p:nvPr/>
          </p:nvSpPr>
          <p:spPr>
            <a:xfrm>
              <a:off x="6943089" y="4273732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2" name="Rectangle 781"/>
            <p:cNvSpPr/>
            <p:nvPr/>
          </p:nvSpPr>
          <p:spPr>
            <a:xfrm>
              <a:off x="10092362" y="4273732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3" name="Rectangle 782"/>
            <p:cNvSpPr/>
            <p:nvPr/>
          </p:nvSpPr>
          <p:spPr>
            <a:xfrm>
              <a:off x="9724492" y="4273732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4" name="Rectangle 783"/>
            <p:cNvSpPr/>
            <p:nvPr/>
          </p:nvSpPr>
          <p:spPr>
            <a:xfrm>
              <a:off x="10666779" y="4273732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5" name="Rectangle 784"/>
            <p:cNvSpPr/>
            <p:nvPr/>
          </p:nvSpPr>
          <p:spPr>
            <a:xfrm>
              <a:off x="8910296" y="4264964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6" name="Rectangle 785"/>
            <p:cNvSpPr/>
            <p:nvPr/>
          </p:nvSpPr>
          <p:spPr>
            <a:xfrm>
              <a:off x="8310591" y="4273732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7" name="Rectangle 786"/>
            <p:cNvSpPr/>
            <p:nvPr/>
          </p:nvSpPr>
          <p:spPr>
            <a:xfrm>
              <a:off x="9338091" y="4273732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8" name="Rectangle 787"/>
            <p:cNvSpPr/>
            <p:nvPr/>
          </p:nvSpPr>
          <p:spPr>
            <a:xfrm>
              <a:off x="3634925" y="4273732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89" name="Group 788"/>
          <p:cNvGrpSpPr/>
          <p:nvPr/>
        </p:nvGrpSpPr>
        <p:grpSpPr>
          <a:xfrm>
            <a:off x="1717784" y="3628245"/>
            <a:ext cx="59805" cy="699159"/>
            <a:chOff x="1371600" y="747279"/>
            <a:chExt cx="59805" cy="699159"/>
          </a:xfrm>
        </p:grpSpPr>
        <p:grpSp>
          <p:nvGrpSpPr>
            <p:cNvPr id="790" name="Group 789"/>
            <p:cNvGrpSpPr/>
            <p:nvPr/>
          </p:nvGrpSpPr>
          <p:grpSpPr>
            <a:xfrm>
              <a:off x="1371600" y="751101"/>
              <a:ext cx="59805" cy="687969"/>
              <a:chOff x="1380640" y="891547"/>
              <a:chExt cx="48713" cy="490219"/>
            </a:xfrm>
          </p:grpSpPr>
          <p:sp>
            <p:nvSpPr>
              <p:cNvPr id="792" name="Freeform 28"/>
              <p:cNvSpPr>
                <a:spLocks/>
              </p:cNvSpPr>
              <p:nvPr/>
            </p:nvSpPr>
            <p:spPr bwMode="auto">
              <a:xfrm>
                <a:off x="1380640" y="891547"/>
                <a:ext cx="48713" cy="0"/>
              </a:xfrm>
              <a:custGeom>
                <a:avLst/>
                <a:gdLst>
                  <a:gd name="T0" fmla="*/ 0 w 173"/>
                  <a:gd name="T1" fmla="*/ 0 w 173"/>
                  <a:gd name="T2" fmla="*/ 58 w 173"/>
                  <a:gd name="T3" fmla="*/ 115 w 173"/>
                  <a:gd name="T4" fmla="*/ 172 w 173"/>
                  <a:gd name="T5" fmla="*/ 173 w 1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73">
                    <a:moveTo>
                      <a:pt x="0" y="0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115" y="0"/>
                    </a:lnTo>
                    <a:lnTo>
                      <a:pt x="172" y="0"/>
                    </a:lnTo>
                    <a:lnTo>
                      <a:pt x="173" y="0"/>
                    </a:lnTo>
                  </a:path>
                </a:pathLst>
              </a:custGeom>
              <a:noFill/>
              <a:ln w="19050" cap="flat">
                <a:solidFill>
                  <a:srgbClr val="27242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3" name="Freeform 32"/>
              <p:cNvSpPr>
                <a:spLocks/>
              </p:cNvSpPr>
              <p:nvPr/>
            </p:nvSpPr>
            <p:spPr bwMode="auto">
              <a:xfrm>
                <a:off x="1380640" y="1014101"/>
                <a:ext cx="48713" cy="0"/>
              </a:xfrm>
              <a:custGeom>
                <a:avLst/>
                <a:gdLst>
                  <a:gd name="T0" fmla="*/ 0 w 173"/>
                  <a:gd name="T1" fmla="*/ 0 w 173"/>
                  <a:gd name="T2" fmla="*/ 58 w 173"/>
                  <a:gd name="T3" fmla="*/ 115 w 173"/>
                  <a:gd name="T4" fmla="*/ 172 w 173"/>
                  <a:gd name="T5" fmla="*/ 173 w 1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73">
                    <a:moveTo>
                      <a:pt x="0" y="0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115" y="0"/>
                    </a:lnTo>
                    <a:lnTo>
                      <a:pt x="172" y="0"/>
                    </a:lnTo>
                    <a:lnTo>
                      <a:pt x="173" y="0"/>
                    </a:lnTo>
                  </a:path>
                </a:pathLst>
              </a:custGeom>
              <a:noFill/>
              <a:ln w="19050" cap="flat">
                <a:solidFill>
                  <a:srgbClr val="27242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4" name="Freeform 33"/>
              <p:cNvSpPr>
                <a:spLocks/>
              </p:cNvSpPr>
              <p:nvPr/>
            </p:nvSpPr>
            <p:spPr bwMode="auto">
              <a:xfrm>
                <a:off x="1380640" y="1136656"/>
                <a:ext cx="48713" cy="0"/>
              </a:xfrm>
              <a:custGeom>
                <a:avLst/>
                <a:gdLst>
                  <a:gd name="T0" fmla="*/ 0 w 173"/>
                  <a:gd name="T1" fmla="*/ 0 w 173"/>
                  <a:gd name="T2" fmla="*/ 58 w 173"/>
                  <a:gd name="T3" fmla="*/ 115 w 173"/>
                  <a:gd name="T4" fmla="*/ 172 w 173"/>
                  <a:gd name="T5" fmla="*/ 173 w 1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73">
                    <a:moveTo>
                      <a:pt x="0" y="0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115" y="0"/>
                    </a:lnTo>
                    <a:lnTo>
                      <a:pt x="172" y="0"/>
                    </a:lnTo>
                    <a:lnTo>
                      <a:pt x="173" y="0"/>
                    </a:lnTo>
                  </a:path>
                </a:pathLst>
              </a:custGeom>
              <a:noFill/>
              <a:ln w="19050" cap="flat">
                <a:solidFill>
                  <a:srgbClr val="27242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5" name="Freeform 34"/>
              <p:cNvSpPr>
                <a:spLocks/>
              </p:cNvSpPr>
              <p:nvPr/>
            </p:nvSpPr>
            <p:spPr bwMode="auto">
              <a:xfrm>
                <a:off x="1380640" y="1259210"/>
                <a:ext cx="48713" cy="0"/>
              </a:xfrm>
              <a:custGeom>
                <a:avLst/>
                <a:gdLst>
                  <a:gd name="T0" fmla="*/ 0 w 173"/>
                  <a:gd name="T1" fmla="*/ 0 w 173"/>
                  <a:gd name="T2" fmla="*/ 58 w 173"/>
                  <a:gd name="T3" fmla="*/ 115 w 173"/>
                  <a:gd name="T4" fmla="*/ 172 w 173"/>
                  <a:gd name="T5" fmla="*/ 173 w 1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73">
                    <a:moveTo>
                      <a:pt x="0" y="0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115" y="0"/>
                    </a:lnTo>
                    <a:lnTo>
                      <a:pt x="172" y="0"/>
                    </a:lnTo>
                    <a:lnTo>
                      <a:pt x="173" y="0"/>
                    </a:lnTo>
                  </a:path>
                </a:pathLst>
              </a:custGeom>
              <a:noFill/>
              <a:ln w="19050" cap="flat">
                <a:solidFill>
                  <a:srgbClr val="27242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6" name="Freeform 35"/>
              <p:cNvSpPr>
                <a:spLocks/>
              </p:cNvSpPr>
              <p:nvPr/>
            </p:nvSpPr>
            <p:spPr bwMode="auto">
              <a:xfrm>
                <a:off x="1380640" y="1381766"/>
                <a:ext cx="48713" cy="0"/>
              </a:xfrm>
              <a:custGeom>
                <a:avLst/>
                <a:gdLst>
                  <a:gd name="T0" fmla="*/ 0 w 173"/>
                  <a:gd name="T1" fmla="*/ 0 w 173"/>
                  <a:gd name="T2" fmla="*/ 58 w 173"/>
                  <a:gd name="T3" fmla="*/ 115 w 173"/>
                  <a:gd name="T4" fmla="*/ 172 w 173"/>
                  <a:gd name="T5" fmla="*/ 173 w 1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73">
                    <a:moveTo>
                      <a:pt x="0" y="0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115" y="0"/>
                    </a:lnTo>
                    <a:lnTo>
                      <a:pt x="172" y="0"/>
                    </a:lnTo>
                    <a:lnTo>
                      <a:pt x="173" y="0"/>
                    </a:lnTo>
                  </a:path>
                </a:pathLst>
              </a:custGeom>
              <a:noFill/>
              <a:ln w="19050" cap="flat">
                <a:solidFill>
                  <a:srgbClr val="27242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91" name="Line 36"/>
            <p:cNvSpPr>
              <a:spLocks noChangeShapeType="1"/>
            </p:cNvSpPr>
            <p:nvPr/>
          </p:nvSpPr>
          <p:spPr bwMode="auto">
            <a:xfrm flipV="1">
              <a:off x="1431405" y="747279"/>
              <a:ext cx="0" cy="699159"/>
            </a:xfrm>
            <a:prstGeom prst="line">
              <a:avLst/>
            </a:prstGeom>
            <a:noFill/>
            <a:ln w="19050" cap="flat">
              <a:solidFill>
                <a:srgbClr val="27242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797" name="Rectangle 37"/>
          <p:cNvSpPr>
            <a:spLocks noChangeArrowheads="1"/>
          </p:cNvSpPr>
          <p:nvPr/>
        </p:nvSpPr>
        <p:spPr bwMode="auto">
          <a:xfrm>
            <a:off x="1257608" y="3501654"/>
            <a:ext cx="39914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1.76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98" name="Rectangle 38"/>
          <p:cNvSpPr>
            <a:spLocks noChangeArrowheads="1"/>
          </p:cNvSpPr>
          <p:nvPr/>
        </p:nvSpPr>
        <p:spPr bwMode="auto">
          <a:xfrm>
            <a:off x="1257608" y="4204293"/>
            <a:ext cx="39914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1.68</a:t>
            </a:r>
          </a:p>
        </p:txBody>
      </p:sp>
      <p:sp>
        <p:nvSpPr>
          <p:cNvPr id="799" name="Rectangle 39"/>
          <p:cNvSpPr>
            <a:spLocks noChangeArrowheads="1"/>
          </p:cNvSpPr>
          <p:nvPr/>
        </p:nvSpPr>
        <p:spPr bwMode="auto">
          <a:xfrm>
            <a:off x="1257608" y="3818824"/>
            <a:ext cx="39914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1.72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00" name="TextBox 799"/>
          <p:cNvSpPr txBox="1"/>
          <p:nvPr/>
        </p:nvSpPr>
        <p:spPr>
          <a:xfrm rot="16200000">
            <a:off x="733555" y="3815300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Vp/Vs</a:t>
            </a:r>
          </a:p>
        </p:txBody>
      </p:sp>
      <p:sp>
        <p:nvSpPr>
          <p:cNvPr id="801" name="Rectangle 800"/>
          <p:cNvSpPr/>
          <p:nvPr/>
        </p:nvSpPr>
        <p:spPr>
          <a:xfrm>
            <a:off x="2637316" y="3969437"/>
            <a:ext cx="91372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2" name="Rectangle 801"/>
          <p:cNvSpPr/>
          <p:nvPr/>
        </p:nvSpPr>
        <p:spPr>
          <a:xfrm>
            <a:off x="3549609" y="4060809"/>
            <a:ext cx="91372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3" name="Rectangle 802"/>
          <p:cNvSpPr/>
          <p:nvPr/>
        </p:nvSpPr>
        <p:spPr>
          <a:xfrm>
            <a:off x="3102511" y="3837317"/>
            <a:ext cx="91372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4" name="Rectangle 803"/>
          <p:cNvSpPr/>
          <p:nvPr/>
        </p:nvSpPr>
        <p:spPr>
          <a:xfrm>
            <a:off x="5698152" y="3658978"/>
            <a:ext cx="91372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5" name="Rectangle 804"/>
          <p:cNvSpPr/>
          <p:nvPr/>
        </p:nvSpPr>
        <p:spPr>
          <a:xfrm>
            <a:off x="5282895" y="3897747"/>
            <a:ext cx="91372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6" name="Rectangle 805"/>
          <p:cNvSpPr/>
          <p:nvPr/>
        </p:nvSpPr>
        <p:spPr>
          <a:xfrm>
            <a:off x="6152162" y="3707409"/>
            <a:ext cx="91372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7" name="Rectangle 806"/>
          <p:cNvSpPr/>
          <p:nvPr/>
        </p:nvSpPr>
        <p:spPr>
          <a:xfrm>
            <a:off x="4389678" y="3918487"/>
            <a:ext cx="91372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8" name="Rectangle 807"/>
          <p:cNvSpPr/>
          <p:nvPr/>
        </p:nvSpPr>
        <p:spPr>
          <a:xfrm>
            <a:off x="4839928" y="3872942"/>
            <a:ext cx="91372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9" name="Rectangle 808"/>
          <p:cNvSpPr/>
          <p:nvPr/>
        </p:nvSpPr>
        <p:spPr>
          <a:xfrm>
            <a:off x="6588474" y="3673030"/>
            <a:ext cx="91372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0" name="Rectangle 809"/>
          <p:cNvSpPr/>
          <p:nvPr/>
        </p:nvSpPr>
        <p:spPr>
          <a:xfrm>
            <a:off x="7915957" y="3626865"/>
            <a:ext cx="91372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1" name="Rectangle 810"/>
          <p:cNvSpPr/>
          <p:nvPr/>
        </p:nvSpPr>
        <p:spPr>
          <a:xfrm>
            <a:off x="8262883" y="3723374"/>
            <a:ext cx="91372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2" name="Rectangle 811"/>
          <p:cNvSpPr/>
          <p:nvPr/>
        </p:nvSpPr>
        <p:spPr>
          <a:xfrm>
            <a:off x="7012740" y="3638451"/>
            <a:ext cx="91372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3" name="Rectangle 812"/>
          <p:cNvSpPr/>
          <p:nvPr/>
        </p:nvSpPr>
        <p:spPr>
          <a:xfrm>
            <a:off x="7444788" y="3651937"/>
            <a:ext cx="91372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4" name="Rectangle 813"/>
          <p:cNvSpPr/>
          <p:nvPr/>
        </p:nvSpPr>
        <p:spPr>
          <a:xfrm>
            <a:off x="10438546" y="3983280"/>
            <a:ext cx="91372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5" name="Rectangle 814"/>
          <p:cNvSpPr/>
          <p:nvPr/>
        </p:nvSpPr>
        <p:spPr>
          <a:xfrm>
            <a:off x="10070676" y="3871203"/>
            <a:ext cx="91372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6" name="Rectangle 815"/>
          <p:cNvSpPr/>
          <p:nvPr/>
        </p:nvSpPr>
        <p:spPr>
          <a:xfrm>
            <a:off x="9256480" y="3805950"/>
            <a:ext cx="91372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7" name="Rectangle 816"/>
          <p:cNvSpPr/>
          <p:nvPr/>
        </p:nvSpPr>
        <p:spPr>
          <a:xfrm>
            <a:off x="8656775" y="3716147"/>
            <a:ext cx="91372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8" name="Rectangle 817"/>
          <p:cNvSpPr/>
          <p:nvPr/>
        </p:nvSpPr>
        <p:spPr>
          <a:xfrm>
            <a:off x="9684275" y="3953682"/>
            <a:ext cx="91372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19" name="Straight Connector 818"/>
          <p:cNvCxnSpPr/>
          <p:nvPr/>
        </p:nvCxnSpPr>
        <p:spPr>
          <a:xfrm flipV="1">
            <a:off x="6632895" y="3638451"/>
            <a:ext cx="0" cy="1374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0" name="Straight Connector 819"/>
          <p:cNvCxnSpPr/>
          <p:nvPr/>
        </p:nvCxnSpPr>
        <p:spPr>
          <a:xfrm flipV="1">
            <a:off x="5326608" y="3837317"/>
            <a:ext cx="0" cy="2534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1" name="Straight Connector 820"/>
          <p:cNvCxnSpPr/>
          <p:nvPr/>
        </p:nvCxnSpPr>
        <p:spPr>
          <a:xfrm flipV="1">
            <a:off x="3959079" y="3861465"/>
            <a:ext cx="0" cy="167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2" name="Straight Connector 821"/>
          <p:cNvCxnSpPr/>
          <p:nvPr/>
        </p:nvCxnSpPr>
        <p:spPr>
          <a:xfrm flipV="1">
            <a:off x="4433314" y="3837317"/>
            <a:ext cx="0" cy="28868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3" name="Rectangle 822"/>
          <p:cNvSpPr/>
          <p:nvPr/>
        </p:nvSpPr>
        <p:spPr>
          <a:xfrm>
            <a:off x="3912641" y="3882356"/>
            <a:ext cx="91372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24" name="Straight Connector 823"/>
          <p:cNvCxnSpPr/>
          <p:nvPr/>
        </p:nvCxnSpPr>
        <p:spPr>
          <a:xfrm flipV="1">
            <a:off x="6210363" y="3672551"/>
            <a:ext cx="0" cy="2251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5" name="Straight Connector 824"/>
          <p:cNvCxnSpPr/>
          <p:nvPr/>
        </p:nvCxnSpPr>
        <p:spPr>
          <a:xfrm flipV="1">
            <a:off x="5741865" y="3566766"/>
            <a:ext cx="0" cy="3013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6" name="Straight Connector 825"/>
          <p:cNvCxnSpPr/>
          <p:nvPr/>
        </p:nvCxnSpPr>
        <p:spPr>
          <a:xfrm flipV="1">
            <a:off x="2681286" y="3943433"/>
            <a:ext cx="0" cy="1368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7" name="Straight Connector 826"/>
          <p:cNvCxnSpPr/>
          <p:nvPr/>
        </p:nvCxnSpPr>
        <p:spPr>
          <a:xfrm flipV="1">
            <a:off x="3148197" y="3816802"/>
            <a:ext cx="0" cy="1368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8" name="Straight Connector 827"/>
          <p:cNvCxnSpPr/>
          <p:nvPr/>
        </p:nvCxnSpPr>
        <p:spPr>
          <a:xfrm flipV="1">
            <a:off x="3595295" y="4045054"/>
            <a:ext cx="0" cy="1368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9" name="Straight Connector 828"/>
          <p:cNvCxnSpPr/>
          <p:nvPr/>
        </p:nvCxnSpPr>
        <p:spPr>
          <a:xfrm flipV="1">
            <a:off x="4889394" y="3848449"/>
            <a:ext cx="0" cy="1368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0" name="Straight Connector 829"/>
          <p:cNvCxnSpPr/>
          <p:nvPr/>
        </p:nvCxnSpPr>
        <p:spPr>
          <a:xfrm flipV="1">
            <a:off x="7063857" y="3571539"/>
            <a:ext cx="0" cy="2769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1" name="Straight Connector 830"/>
          <p:cNvCxnSpPr/>
          <p:nvPr/>
        </p:nvCxnSpPr>
        <p:spPr>
          <a:xfrm flipV="1">
            <a:off x="7496554" y="3582196"/>
            <a:ext cx="0" cy="1936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2" name="Straight Connector 831"/>
          <p:cNvCxnSpPr/>
          <p:nvPr/>
        </p:nvCxnSpPr>
        <p:spPr>
          <a:xfrm flipV="1">
            <a:off x="7961510" y="3585949"/>
            <a:ext cx="0" cy="1374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3" name="Straight Connector 832"/>
          <p:cNvCxnSpPr/>
          <p:nvPr/>
        </p:nvCxnSpPr>
        <p:spPr>
          <a:xfrm flipV="1">
            <a:off x="8308569" y="3619059"/>
            <a:ext cx="0" cy="2118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4" name="Straight Connector 833"/>
          <p:cNvCxnSpPr/>
          <p:nvPr/>
        </p:nvCxnSpPr>
        <p:spPr>
          <a:xfrm flipV="1">
            <a:off x="8702461" y="3662124"/>
            <a:ext cx="0" cy="1374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5" name="Straight Connector 834"/>
          <p:cNvCxnSpPr/>
          <p:nvPr/>
        </p:nvCxnSpPr>
        <p:spPr>
          <a:xfrm flipV="1">
            <a:off x="9302166" y="3773168"/>
            <a:ext cx="0" cy="1492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6" name="Straight Connector 835"/>
          <p:cNvCxnSpPr/>
          <p:nvPr/>
        </p:nvCxnSpPr>
        <p:spPr>
          <a:xfrm flipV="1">
            <a:off x="9729961" y="3928042"/>
            <a:ext cx="0" cy="1492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7" name="Straight Connector 836"/>
          <p:cNvCxnSpPr/>
          <p:nvPr/>
        </p:nvCxnSpPr>
        <p:spPr>
          <a:xfrm flipV="1">
            <a:off x="10116362" y="3830885"/>
            <a:ext cx="0" cy="2141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8" name="Straight Connector 837"/>
          <p:cNvCxnSpPr/>
          <p:nvPr/>
        </p:nvCxnSpPr>
        <p:spPr>
          <a:xfrm flipV="1">
            <a:off x="10486714" y="3872218"/>
            <a:ext cx="0" cy="25378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9" name="Group 838"/>
          <p:cNvGrpSpPr/>
          <p:nvPr/>
        </p:nvGrpSpPr>
        <p:grpSpPr>
          <a:xfrm flipH="1">
            <a:off x="11084794" y="3622030"/>
            <a:ext cx="59805" cy="699159"/>
            <a:chOff x="1371600" y="747279"/>
            <a:chExt cx="59805" cy="699159"/>
          </a:xfrm>
        </p:grpSpPr>
        <p:grpSp>
          <p:nvGrpSpPr>
            <p:cNvPr id="840" name="Group 839"/>
            <p:cNvGrpSpPr/>
            <p:nvPr/>
          </p:nvGrpSpPr>
          <p:grpSpPr>
            <a:xfrm>
              <a:off x="1371600" y="751101"/>
              <a:ext cx="59805" cy="687969"/>
              <a:chOff x="1380640" y="891547"/>
              <a:chExt cx="48713" cy="490219"/>
            </a:xfrm>
          </p:grpSpPr>
          <p:sp>
            <p:nvSpPr>
              <p:cNvPr id="842" name="Freeform 28"/>
              <p:cNvSpPr>
                <a:spLocks/>
              </p:cNvSpPr>
              <p:nvPr/>
            </p:nvSpPr>
            <p:spPr bwMode="auto">
              <a:xfrm>
                <a:off x="1380640" y="891547"/>
                <a:ext cx="48713" cy="0"/>
              </a:xfrm>
              <a:custGeom>
                <a:avLst/>
                <a:gdLst>
                  <a:gd name="T0" fmla="*/ 0 w 173"/>
                  <a:gd name="T1" fmla="*/ 0 w 173"/>
                  <a:gd name="T2" fmla="*/ 58 w 173"/>
                  <a:gd name="T3" fmla="*/ 115 w 173"/>
                  <a:gd name="T4" fmla="*/ 172 w 173"/>
                  <a:gd name="T5" fmla="*/ 173 w 1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73">
                    <a:moveTo>
                      <a:pt x="0" y="0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115" y="0"/>
                    </a:lnTo>
                    <a:lnTo>
                      <a:pt x="172" y="0"/>
                    </a:lnTo>
                    <a:lnTo>
                      <a:pt x="173" y="0"/>
                    </a:lnTo>
                  </a:path>
                </a:pathLst>
              </a:custGeom>
              <a:noFill/>
              <a:ln w="19050" cap="flat">
                <a:solidFill>
                  <a:srgbClr val="27242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43" name="Freeform 32"/>
              <p:cNvSpPr>
                <a:spLocks/>
              </p:cNvSpPr>
              <p:nvPr/>
            </p:nvSpPr>
            <p:spPr bwMode="auto">
              <a:xfrm>
                <a:off x="1380640" y="1014101"/>
                <a:ext cx="48713" cy="0"/>
              </a:xfrm>
              <a:custGeom>
                <a:avLst/>
                <a:gdLst>
                  <a:gd name="T0" fmla="*/ 0 w 173"/>
                  <a:gd name="T1" fmla="*/ 0 w 173"/>
                  <a:gd name="T2" fmla="*/ 58 w 173"/>
                  <a:gd name="T3" fmla="*/ 115 w 173"/>
                  <a:gd name="T4" fmla="*/ 172 w 173"/>
                  <a:gd name="T5" fmla="*/ 173 w 1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73">
                    <a:moveTo>
                      <a:pt x="0" y="0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115" y="0"/>
                    </a:lnTo>
                    <a:lnTo>
                      <a:pt x="172" y="0"/>
                    </a:lnTo>
                    <a:lnTo>
                      <a:pt x="173" y="0"/>
                    </a:lnTo>
                  </a:path>
                </a:pathLst>
              </a:custGeom>
              <a:noFill/>
              <a:ln w="19050" cap="flat">
                <a:solidFill>
                  <a:srgbClr val="27242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44" name="Freeform 33"/>
              <p:cNvSpPr>
                <a:spLocks/>
              </p:cNvSpPr>
              <p:nvPr/>
            </p:nvSpPr>
            <p:spPr bwMode="auto">
              <a:xfrm>
                <a:off x="1380640" y="1136656"/>
                <a:ext cx="48713" cy="0"/>
              </a:xfrm>
              <a:custGeom>
                <a:avLst/>
                <a:gdLst>
                  <a:gd name="T0" fmla="*/ 0 w 173"/>
                  <a:gd name="T1" fmla="*/ 0 w 173"/>
                  <a:gd name="T2" fmla="*/ 58 w 173"/>
                  <a:gd name="T3" fmla="*/ 115 w 173"/>
                  <a:gd name="T4" fmla="*/ 172 w 173"/>
                  <a:gd name="T5" fmla="*/ 173 w 1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73">
                    <a:moveTo>
                      <a:pt x="0" y="0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115" y="0"/>
                    </a:lnTo>
                    <a:lnTo>
                      <a:pt x="172" y="0"/>
                    </a:lnTo>
                    <a:lnTo>
                      <a:pt x="173" y="0"/>
                    </a:lnTo>
                  </a:path>
                </a:pathLst>
              </a:custGeom>
              <a:noFill/>
              <a:ln w="19050" cap="flat">
                <a:solidFill>
                  <a:srgbClr val="27242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45" name="Freeform 34"/>
              <p:cNvSpPr>
                <a:spLocks/>
              </p:cNvSpPr>
              <p:nvPr/>
            </p:nvSpPr>
            <p:spPr bwMode="auto">
              <a:xfrm>
                <a:off x="1380640" y="1259210"/>
                <a:ext cx="48713" cy="0"/>
              </a:xfrm>
              <a:custGeom>
                <a:avLst/>
                <a:gdLst>
                  <a:gd name="T0" fmla="*/ 0 w 173"/>
                  <a:gd name="T1" fmla="*/ 0 w 173"/>
                  <a:gd name="T2" fmla="*/ 58 w 173"/>
                  <a:gd name="T3" fmla="*/ 115 w 173"/>
                  <a:gd name="T4" fmla="*/ 172 w 173"/>
                  <a:gd name="T5" fmla="*/ 173 w 1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73">
                    <a:moveTo>
                      <a:pt x="0" y="0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115" y="0"/>
                    </a:lnTo>
                    <a:lnTo>
                      <a:pt x="172" y="0"/>
                    </a:lnTo>
                    <a:lnTo>
                      <a:pt x="173" y="0"/>
                    </a:lnTo>
                  </a:path>
                </a:pathLst>
              </a:custGeom>
              <a:noFill/>
              <a:ln w="19050" cap="flat">
                <a:solidFill>
                  <a:srgbClr val="27242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46" name="Freeform 35"/>
              <p:cNvSpPr>
                <a:spLocks/>
              </p:cNvSpPr>
              <p:nvPr/>
            </p:nvSpPr>
            <p:spPr bwMode="auto">
              <a:xfrm>
                <a:off x="1380640" y="1381766"/>
                <a:ext cx="48713" cy="0"/>
              </a:xfrm>
              <a:custGeom>
                <a:avLst/>
                <a:gdLst>
                  <a:gd name="T0" fmla="*/ 0 w 173"/>
                  <a:gd name="T1" fmla="*/ 0 w 173"/>
                  <a:gd name="T2" fmla="*/ 58 w 173"/>
                  <a:gd name="T3" fmla="*/ 115 w 173"/>
                  <a:gd name="T4" fmla="*/ 172 w 173"/>
                  <a:gd name="T5" fmla="*/ 173 w 1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73">
                    <a:moveTo>
                      <a:pt x="0" y="0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115" y="0"/>
                    </a:lnTo>
                    <a:lnTo>
                      <a:pt x="172" y="0"/>
                    </a:lnTo>
                    <a:lnTo>
                      <a:pt x="173" y="0"/>
                    </a:lnTo>
                  </a:path>
                </a:pathLst>
              </a:custGeom>
              <a:noFill/>
              <a:ln w="19050" cap="flat">
                <a:solidFill>
                  <a:srgbClr val="27242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41" name="Line 36"/>
            <p:cNvSpPr>
              <a:spLocks noChangeShapeType="1"/>
            </p:cNvSpPr>
            <p:nvPr/>
          </p:nvSpPr>
          <p:spPr bwMode="auto">
            <a:xfrm flipV="1">
              <a:off x="1431405" y="747279"/>
              <a:ext cx="0" cy="699159"/>
            </a:xfrm>
            <a:prstGeom prst="line">
              <a:avLst/>
            </a:prstGeom>
            <a:noFill/>
            <a:ln w="19050" cap="flat">
              <a:solidFill>
                <a:srgbClr val="27242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cxnSp>
        <p:nvCxnSpPr>
          <p:cNvPr id="847" name="Straight Connector 846"/>
          <p:cNvCxnSpPr/>
          <p:nvPr/>
        </p:nvCxnSpPr>
        <p:spPr>
          <a:xfrm>
            <a:off x="1777589" y="3625852"/>
            <a:ext cx="9307205" cy="0"/>
          </a:xfrm>
          <a:prstGeom prst="line">
            <a:avLst/>
          </a:prstGeom>
          <a:ln w="952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8" name="Straight Connector 847"/>
          <p:cNvCxnSpPr/>
          <p:nvPr/>
        </p:nvCxnSpPr>
        <p:spPr>
          <a:xfrm>
            <a:off x="1760732" y="4321189"/>
            <a:ext cx="9307205" cy="0"/>
          </a:xfrm>
          <a:prstGeom prst="line">
            <a:avLst/>
          </a:prstGeom>
          <a:ln w="952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9" name="Straight Connector 848"/>
          <p:cNvCxnSpPr/>
          <p:nvPr/>
        </p:nvCxnSpPr>
        <p:spPr>
          <a:xfrm>
            <a:off x="1781742" y="3981994"/>
            <a:ext cx="9307205" cy="0"/>
          </a:xfrm>
          <a:prstGeom prst="line">
            <a:avLst/>
          </a:prstGeom>
          <a:ln w="952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2" name="Group 881"/>
          <p:cNvGrpSpPr/>
          <p:nvPr/>
        </p:nvGrpSpPr>
        <p:grpSpPr>
          <a:xfrm>
            <a:off x="2639932" y="6110174"/>
            <a:ext cx="7905671" cy="369550"/>
            <a:chOff x="2284152" y="3242325"/>
            <a:chExt cx="7905671" cy="369550"/>
          </a:xfrm>
          <a:solidFill>
            <a:schemeClr val="tx1"/>
          </a:solidFill>
        </p:grpSpPr>
        <p:sp>
          <p:nvSpPr>
            <p:cNvPr id="883" name="Oval 882"/>
            <p:cNvSpPr/>
            <p:nvPr/>
          </p:nvSpPr>
          <p:spPr>
            <a:xfrm>
              <a:off x="2284152" y="3242325"/>
              <a:ext cx="97379" cy="9737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4" name="Oval 883"/>
            <p:cNvSpPr/>
            <p:nvPr/>
          </p:nvSpPr>
          <p:spPr>
            <a:xfrm>
              <a:off x="2758261" y="3269932"/>
              <a:ext cx="97379" cy="9737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5" name="Oval 884"/>
            <p:cNvSpPr/>
            <p:nvPr/>
          </p:nvSpPr>
          <p:spPr>
            <a:xfrm>
              <a:off x="3190309" y="3307189"/>
              <a:ext cx="97379" cy="9737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6" name="Oval 885"/>
            <p:cNvSpPr/>
            <p:nvPr/>
          </p:nvSpPr>
          <p:spPr>
            <a:xfrm>
              <a:off x="3622357" y="3340507"/>
              <a:ext cx="97379" cy="9737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7" name="Oval 886"/>
            <p:cNvSpPr/>
            <p:nvPr/>
          </p:nvSpPr>
          <p:spPr>
            <a:xfrm>
              <a:off x="4043772" y="3389198"/>
              <a:ext cx="97379" cy="9737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9" name="Oval 898"/>
            <p:cNvSpPr/>
            <p:nvPr/>
          </p:nvSpPr>
          <p:spPr>
            <a:xfrm>
              <a:off x="4918501" y="3469861"/>
              <a:ext cx="97379" cy="9737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0" name="Oval 899"/>
            <p:cNvSpPr/>
            <p:nvPr/>
          </p:nvSpPr>
          <p:spPr>
            <a:xfrm>
              <a:off x="4486453" y="3420501"/>
              <a:ext cx="97379" cy="9737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1" name="Oval 900"/>
            <p:cNvSpPr/>
            <p:nvPr/>
          </p:nvSpPr>
          <p:spPr>
            <a:xfrm>
              <a:off x="5361614" y="3480299"/>
              <a:ext cx="97379" cy="9737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2" name="Oval 901"/>
            <p:cNvSpPr/>
            <p:nvPr/>
          </p:nvSpPr>
          <p:spPr>
            <a:xfrm>
              <a:off x="5802974" y="3492908"/>
              <a:ext cx="97379" cy="9737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3" name="Oval 902"/>
            <p:cNvSpPr/>
            <p:nvPr/>
          </p:nvSpPr>
          <p:spPr>
            <a:xfrm>
              <a:off x="6232281" y="3404568"/>
              <a:ext cx="97379" cy="9737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4" name="Oval 903"/>
            <p:cNvSpPr/>
            <p:nvPr/>
          </p:nvSpPr>
          <p:spPr>
            <a:xfrm>
              <a:off x="6697533" y="3445633"/>
              <a:ext cx="97379" cy="9737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5" name="Oval 904"/>
            <p:cNvSpPr/>
            <p:nvPr/>
          </p:nvSpPr>
          <p:spPr>
            <a:xfrm>
              <a:off x="6700712" y="3502625"/>
              <a:ext cx="97379" cy="9737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6" name="Oval 905"/>
            <p:cNvSpPr/>
            <p:nvPr/>
          </p:nvSpPr>
          <p:spPr>
            <a:xfrm>
              <a:off x="7150749" y="3462988"/>
              <a:ext cx="97379" cy="9737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7" name="Oval 906"/>
            <p:cNvSpPr/>
            <p:nvPr/>
          </p:nvSpPr>
          <p:spPr>
            <a:xfrm>
              <a:off x="7582797" y="3469190"/>
              <a:ext cx="97379" cy="9737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8" name="Oval 907"/>
            <p:cNvSpPr/>
            <p:nvPr/>
          </p:nvSpPr>
          <p:spPr>
            <a:xfrm>
              <a:off x="7932204" y="3476245"/>
              <a:ext cx="97379" cy="9737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9" name="Oval 908"/>
            <p:cNvSpPr/>
            <p:nvPr/>
          </p:nvSpPr>
          <p:spPr>
            <a:xfrm>
              <a:off x="8328248" y="3462987"/>
              <a:ext cx="97379" cy="9737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0" name="Oval 909"/>
            <p:cNvSpPr/>
            <p:nvPr/>
          </p:nvSpPr>
          <p:spPr>
            <a:xfrm>
              <a:off x="8914945" y="3462986"/>
              <a:ext cx="97379" cy="9737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1" name="Oval 910"/>
            <p:cNvSpPr/>
            <p:nvPr/>
          </p:nvSpPr>
          <p:spPr>
            <a:xfrm>
              <a:off x="9336360" y="3514496"/>
              <a:ext cx="97379" cy="9737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2" name="Oval 911"/>
            <p:cNvSpPr/>
            <p:nvPr/>
          </p:nvSpPr>
          <p:spPr>
            <a:xfrm>
              <a:off x="9743037" y="3514496"/>
              <a:ext cx="97379" cy="9737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3" name="Oval 912"/>
            <p:cNvSpPr/>
            <p:nvPr/>
          </p:nvSpPr>
          <p:spPr>
            <a:xfrm>
              <a:off x="10092444" y="3482523"/>
              <a:ext cx="97379" cy="9737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14" name="TextBox 913"/>
          <p:cNvSpPr txBox="1"/>
          <p:nvPr/>
        </p:nvSpPr>
        <p:spPr>
          <a:xfrm>
            <a:off x="6218480" y="4698680"/>
            <a:ext cx="1124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Greenstones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18" name="TextBox 917"/>
          <p:cNvSpPr txBox="1"/>
          <p:nvPr/>
        </p:nvSpPr>
        <p:spPr>
          <a:xfrm>
            <a:off x="342350" y="871845"/>
            <a:ext cx="477267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H-k analysis (crustal thickness and Vp/Vs)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Moho 35-40 km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Increase in Vp/Vs in Eastern Goldfields Superterrane (~1.72 to ~1.75)</a:t>
            </a:r>
          </a:p>
        </p:txBody>
      </p:sp>
      <p:grpSp>
        <p:nvGrpSpPr>
          <p:cNvPr id="645" name="Group 644"/>
          <p:cNvGrpSpPr/>
          <p:nvPr/>
        </p:nvGrpSpPr>
        <p:grpSpPr>
          <a:xfrm>
            <a:off x="1739994" y="4634338"/>
            <a:ext cx="9408099" cy="2044798"/>
            <a:chOff x="1249681" y="3807036"/>
            <a:chExt cx="9408099" cy="2044798"/>
          </a:xfrm>
        </p:grpSpPr>
        <p:grpSp>
          <p:nvGrpSpPr>
            <p:cNvPr id="646" name="Group 645"/>
            <p:cNvGrpSpPr/>
            <p:nvPr/>
          </p:nvGrpSpPr>
          <p:grpSpPr>
            <a:xfrm flipV="1">
              <a:off x="1295400" y="3807036"/>
              <a:ext cx="9311435" cy="64342"/>
              <a:chOff x="1295400" y="3768073"/>
              <a:chExt cx="9311435" cy="46807"/>
            </a:xfrm>
          </p:grpSpPr>
          <p:sp>
            <p:nvSpPr>
              <p:cNvPr id="691" name="Line 137"/>
              <p:cNvSpPr>
                <a:spLocks noChangeShapeType="1"/>
              </p:cNvSpPr>
              <p:nvPr/>
            </p:nvSpPr>
            <p:spPr bwMode="auto">
              <a:xfrm>
                <a:off x="1295400" y="3769161"/>
                <a:ext cx="9311435" cy="0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692" name="Group 691"/>
              <p:cNvGrpSpPr/>
              <p:nvPr/>
            </p:nvGrpSpPr>
            <p:grpSpPr>
              <a:xfrm>
                <a:off x="2190920" y="3769161"/>
                <a:ext cx="8415915" cy="45719"/>
                <a:chOff x="3813175" y="6018718"/>
                <a:chExt cx="9169400" cy="86284"/>
              </a:xfrm>
            </p:grpSpPr>
            <p:grpSp>
              <p:nvGrpSpPr>
                <p:cNvPr id="699" name="Group 698"/>
                <p:cNvGrpSpPr/>
                <p:nvPr/>
              </p:nvGrpSpPr>
              <p:grpSpPr>
                <a:xfrm>
                  <a:off x="3813175" y="6027214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724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5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6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7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8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9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30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700" name="Group 699"/>
                <p:cNvGrpSpPr/>
                <p:nvPr/>
              </p:nvGrpSpPr>
              <p:grpSpPr>
                <a:xfrm>
                  <a:off x="6105525" y="6027214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717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8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9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0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1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2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3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701" name="Group 700"/>
                <p:cNvGrpSpPr/>
                <p:nvPr/>
              </p:nvGrpSpPr>
              <p:grpSpPr>
                <a:xfrm>
                  <a:off x="8397875" y="6018718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710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1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2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3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4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5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6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702" name="Group 701"/>
                <p:cNvGrpSpPr/>
                <p:nvPr/>
              </p:nvGrpSpPr>
              <p:grpSpPr>
                <a:xfrm>
                  <a:off x="10690225" y="6018718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703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4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5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6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7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8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9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693" name="Line 72"/>
              <p:cNvSpPr>
                <a:spLocks noChangeShapeType="1"/>
              </p:cNvSpPr>
              <p:nvPr/>
            </p:nvSpPr>
            <p:spPr bwMode="auto">
              <a:xfrm>
                <a:off x="1839771" y="3769755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4" name="Line 73"/>
              <p:cNvSpPr>
                <a:spLocks noChangeShapeType="1"/>
              </p:cNvSpPr>
              <p:nvPr/>
            </p:nvSpPr>
            <p:spPr bwMode="auto">
              <a:xfrm>
                <a:off x="2189463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5" name="Line 74"/>
              <p:cNvSpPr>
                <a:spLocks noChangeShapeType="1"/>
              </p:cNvSpPr>
              <p:nvPr/>
            </p:nvSpPr>
            <p:spPr bwMode="auto">
              <a:xfrm>
                <a:off x="2539154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6" name="Line 75"/>
              <p:cNvSpPr>
                <a:spLocks noChangeShapeType="1"/>
              </p:cNvSpPr>
              <p:nvPr/>
            </p:nvSpPr>
            <p:spPr bwMode="auto">
              <a:xfrm>
                <a:off x="2890304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7" name="Line 76"/>
              <p:cNvSpPr>
                <a:spLocks noChangeShapeType="1"/>
              </p:cNvSpPr>
              <p:nvPr/>
            </p:nvSpPr>
            <p:spPr bwMode="auto">
              <a:xfrm>
                <a:off x="3241452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8" name="Line 77"/>
              <p:cNvSpPr>
                <a:spLocks noChangeShapeType="1"/>
              </p:cNvSpPr>
              <p:nvPr/>
            </p:nvSpPr>
            <p:spPr bwMode="auto">
              <a:xfrm>
                <a:off x="1488622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47" name="Group 646"/>
            <p:cNvGrpSpPr/>
            <p:nvPr/>
          </p:nvGrpSpPr>
          <p:grpSpPr>
            <a:xfrm>
              <a:off x="10612061" y="3861381"/>
              <a:ext cx="45719" cy="1983795"/>
              <a:chOff x="10688309" y="3851278"/>
              <a:chExt cx="46654" cy="1992843"/>
            </a:xfrm>
          </p:grpSpPr>
          <p:sp>
            <p:nvSpPr>
              <p:cNvPr id="670" name="Line 137"/>
              <p:cNvSpPr>
                <a:spLocks noChangeShapeType="1"/>
              </p:cNvSpPr>
              <p:nvPr/>
            </p:nvSpPr>
            <p:spPr bwMode="auto">
              <a:xfrm rot="16200000" flipH="1">
                <a:off x="9692822" y="4847700"/>
                <a:ext cx="1992843" cy="0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671" name="Group 670"/>
              <p:cNvGrpSpPr/>
              <p:nvPr/>
            </p:nvGrpSpPr>
            <p:grpSpPr>
              <a:xfrm rot="16200000" flipH="1">
                <a:off x="10314831" y="4629444"/>
                <a:ext cx="794545" cy="45719"/>
                <a:chOff x="6013873" y="3669632"/>
                <a:chExt cx="2292350" cy="77788"/>
              </a:xfrm>
            </p:grpSpPr>
            <p:sp>
              <p:nvSpPr>
                <p:cNvPr id="684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5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6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7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8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9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0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72" name="Group 671"/>
              <p:cNvGrpSpPr/>
              <p:nvPr/>
            </p:nvGrpSpPr>
            <p:grpSpPr>
              <a:xfrm rot="16200000" flipH="1">
                <a:off x="10314831" y="5423988"/>
                <a:ext cx="794545" cy="45719"/>
                <a:chOff x="6013873" y="3669632"/>
                <a:chExt cx="2292350" cy="77788"/>
              </a:xfrm>
            </p:grpSpPr>
            <p:sp>
              <p:nvSpPr>
                <p:cNvPr id="677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8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9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0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1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2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3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73" name="Line 73"/>
              <p:cNvSpPr>
                <a:spLocks noChangeShapeType="1"/>
              </p:cNvSpPr>
              <p:nvPr/>
            </p:nvSpPr>
            <p:spPr bwMode="auto">
              <a:xfrm rot="16200000" flipH="1">
                <a:off x="10710236" y="3833666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4" name="Line 74"/>
              <p:cNvSpPr>
                <a:spLocks noChangeShapeType="1"/>
              </p:cNvSpPr>
              <p:nvPr/>
            </p:nvSpPr>
            <p:spPr bwMode="auto">
              <a:xfrm rot="16200000" flipH="1">
                <a:off x="10710236" y="3965723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5" name="Line 75"/>
              <p:cNvSpPr>
                <a:spLocks noChangeShapeType="1"/>
              </p:cNvSpPr>
              <p:nvPr/>
            </p:nvSpPr>
            <p:spPr bwMode="auto">
              <a:xfrm rot="16200000" flipH="1">
                <a:off x="10710236" y="4098331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6" name="Line 76"/>
              <p:cNvSpPr>
                <a:spLocks noChangeShapeType="1"/>
              </p:cNvSpPr>
              <p:nvPr/>
            </p:nvSpPr>
            <p:spPr bwMode="auto">
              <a:xfrm rot="16200000" flipH="1">
                <a:off x="10710236" y="4230939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48" name="Group 647"/>
            <p:cNvGrpSpPr/>
            <p:nvPr/>
          </p:nvGrpSpPr>
          <p:grpSpPr>
            <a:xfrm flipH="1">
              <a:off x="1249681" y="3868039"/>
              <a:ext cx="45719" cy="1983795"/>
              <a:chOff x="10688309" y="3851278"/>
              <a:chExt cx="46654" cy="1992843"/>
            </a:xfrm>
          </p:grpSpPr>
          <p:sp>
            <p:nvSpPr>
              <p:cNvPr id="649" name="Line 137"/>
              <p:cNvSpPr>
                <a:spLocks noChangeShapeType="1"/>
              </p:cNvSpPr>
              <p:nvPr/>
            </p:nvSpPr>
            <p:spPr bwMode="auto">
              <a:xfrm rot="16200000" flipH="1">
                <a:off x="9692822" y="4847700"/>
                <a:ext cx="1992843" cy="0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650" name="Group 649"/>
              <p:cNvGrpSpPr/>
              <p:nvPr/>
            </p:nvGrpSpPr>
            <p:grpSpPr>
              <a:xfrm rot="16200000" flipH="1">
                <a:off x="10314831" y="4629444"/>
                <a:ext cx="794545" cy="45719"/>
                <a:chOff x="6013873" y="3669632"/>
                <a:chExt cx="2292350" cy="77788"/>
              </a:xfrm>
            </p:grpSpPr>
            <p:sp>
              <p:nvSpPr>
                <p:cNvPr id="663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4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5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6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7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8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9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51" name="Group 650"/>
              <p:cNvGrpSpPr/>
              <p:nvPr/>
            </p:nvGrpSpPr>
            <p:grpSpPr>
              <a:xfrm rot="16200000" flipH="1">
                <a:off x="10314831" y="5423988"/>
                <a:ext cx="794545" cy="45719"/>
                <a:chOff x="6013873" y="3669632"/>
                <a:chExt cx="2292350" cy="77788"/>
              </a:xfrm>
            </p:grpSpPr>
            <p:sp>
              <p:nvSpPr>
                <p:cNvPr id="656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7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8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9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0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1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2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52" name="Line 73"/>
              <p:cNvSpPr>
                <a:spLocks noChangeShapeType="1"/>
              </p:cNvSpPr>
              <p:nvPr/>
            </p:nvSpPr>
            <p:spPr bwMode="auto">
              <a:xfrm rot="16200000" flipH="1">
                <a:off x="10710236" y="3833666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3" name="Line 74"/>
              <p:cNvSpPr>
                <a:spLocks noChangeShapeType="1"/>
              </p:cNvSpPr>
              <p:nvPr/>
            </p:nvSpPr>
            <p:spPr bwMode="auto">
              <a:xfrm rot="16200000" flipH="1">
                <a:off x="10710236" y="3965723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4" name="Line 75"/>
              <p:cNvSpPr>
                <a:spLocks noChangeShapeType="1"/>
              </p:cNvSpPr>
              <p:nvPr/>
            </p:nvSpPr>
            <p:spPr bwMode="auto">
              <a:xfrm rot="16200000" flipH="1">
                <a:off x="10710236" y="4098331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5" name="Line 76"/>
              <p:cNvSpPr>
                <a:spLocks noChangeShapeType="1"/>
              </p:cNvSpPr>
              <p:nvPr/>
            </p:nvSpPr>
            <p:spPr bwMode="auto">
              <a:xfrm rot="16200000" flipH="1">
                <a:off x="10710236" y="4230939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49" name="Group 948"/>
          <p:cNvGrpSpPr/>
          <p:nvPr/>
        </p:nvGrpSpPr>
        <p:grpSpPr>
          <a:xfrm>
            <a:off x="7553882" y="119448"/>
            <a:ext cx="4363136" cy="1237656"/>
            <a:chOff x="7453354" y="3956725"/>
            <a:chExt cx="4363136" cy="1237656"/>
          </a:xfrm>
        </p:grpSpPr>
        <p:sp>
          <p:nvSpPr>
            <p:cNvPr id="950" name="Rectangle 158"/>
            <p:cNvSpPr>
              <a:spLocks noChangeArrowheads="1"/>
            </p:cNvSpPr>
            <p:nvPr/>
          </p:nvSpPr>
          <p:spPr bwMode="auto">
            <a:xfrm>
              <a:off x="8774842" y="4278394"/>
              <a:ext cx="3040063" cy="477838"/>
            </a:xfrm>
            <a:prstGeom prst="rect">
              <a:avLst/>
            </a:prstGeom>
            <a:solidFill>
              <a:srgbClr val="D8C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51" name="Line 159"/>
            <p:cNvSpPr>
              <a:spLocks noChangeShapeType="1"/>
            </p:cNvSpPr>
            <p:nvPr/>
          </p:nvSpPr>
          <p:spPr bwMode="auto">
            <a:xfrm>
              <a:off x="8774842" y="4278394"/>
              <a:ext cx="3040063" cy="0"/>
            </a:xfrm>
            <a:prstGeom prst="line">
              <a:avLst/>
            </a:prstGeom>
            <a:noFill/>
            <a:ln w="19050" cap="flat">
              <a:solidFill>
                <a:srgbClr val="75646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52" name="Rectangle 160"/>
            <p:cNvSpPr>
              <a:spLocks noChangeArrowheads="1"/>
            </p:cNvSpPr>
            <p:nvPr/>
          </p:nvSpPr>
          <p:spPr bwMode="auto">
            <a:xfrm>
              <a:off x="8774842" y="4762581"/>
              <a:ext cx="3040063" cy="431800"/>
            </a:xfrm>
            <a:prstGeom prst="rect">
              <a:avLst/>
            </a:prstGeom>
            <a:solidFill>
              <a:srgbClr val="A0B7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53" name="Rectangle 161"/>
            <p:cNvSpPr>
              <a:spLocks noChangeArrowheads="1"/>
            </p:cNvSpPr>
            <p:nvPr/>
          </p:nvSpPr>
          <p:spPr bwMode="auto">
            <a:xfrm>
              <a:off x="9804492" y="4783219"/>
              <a:ext cx="47609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Moho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954" name="Freeform 162"/>
            <p:cNvSpPr>
              <a:spLocks/>
            </p:cNvSpPr>
            <p:nvPr/>
          </p:nvSpPr>
          <p:spPr bwMode="auto">
            <a:xfrm>
              <a:off x="9694004" y="4395869"/>
              <a:ext cx="42863" cy="90488"/>
            </a:xfrm>
            <a:custGeom>
              <a:avLst/>
              <a:gdLst>
                <a:gd name="T0" fmla="*/ 0 w 117"/>
                <a:gd name="T1" fmla="*/ 12 h 251"/>
                <a:gd name="T2" fmla="*/ 117 w 117"/>
                <a:gd name="T3" fmla="*/ 0 h 251"/>
                <a:gd name="T4" fmla="*/ 83 w 117"/>
                <a:gd name="T5" fmla="*/ 251 h 251"/>
                <a:gd name="T6" fmla="*/ 0 w 117"/>
                <a:gd name="T7" fmla="*/ 1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251">
                  <a:moveTo>
                    <a:pt x="0" y="12"/>
                  </a:moveTo>
                  <a:lnTo>
                    <a:pt x="117" y="0"/>
                  </a:lnTo>
                  <a:lnTo>
                    <a:pt x="83" y="251"/>
                  </a:lnTo>
                  <a:cubicBezTo>
                    <a:pt x="83" y="251"/>
                    <a:pt x="0" y="6"/>
                    <a:pt x="0" y="12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55" name="Freeform 163"/>
            <p:cNvSpPr>
              <a:spLocks/>
            </p:cNvSpPr>
            <p:nvPr/>
          </p:nvSpPr>
          <p:spPr bwMode="auto">
            <a:xfrm>
              <a:off x="9446354" y="4919744"/>
              <a:ext cx="73025" cy="82550"/>
            </a:xfrm>
            <a:custGeom>
              <a:avLst/>
              <a:gdLst>
                <a:gd name="T0" fmla="*/ 3 w 202"/>
                <a:gd name="T1" fmla="*/ 155 h 229"/>
                <a:gd name="T2" fmla="*/ 95 w 202"/>
                <a:gd name="T3" fmla="*/ 229 h 229"/>
                <a:gd name="T4" fmla="*/ 202 w 202"/>
                <a:gd name="T5" fmla="*/ 0 h 229"/>
                <a:gd name="T6" fmla="*/ 3 w 202"/>
                <a:gd name="T7" fmla="*/ 15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2" h="229">
                  <a:moveTo>
                    <a:pt x="3" y="155"/>
                  </a:moveTo>
                  <a:lnTo>
                    <a:pt x="95" y="229"/>
                  </a:lnTo>
                  <a:lnTo>
                    <a:pt x="202" y="0"/>
                  </a:lnTo>
                  <a:cubicBezTo>
                    <a:pt x="202" y="0"/>
                    <a:pt x="0" y="160"/>
                    <a:pt x="3" y="155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56" name="Line 164"/>
            <p:cNvSpPr>
              <a:spLocks noChangeShapeType="1"/>
            </p:cNvSpPr>
            <p:nvPr/>
          </p:nvSpPr>
          <p:spPr bwMode="auto">
            <a:xfrm flipV="1">
              <a:off x="9644792" y="4278396"/>
              <a:ext cx="53975" cy="481013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57" name="Line 165"/>
            <p:cNvSpPr>
              <a:spLocks noChangeShapeType="1"/>
            </p:cNvSpPr>
            <p:nvPr/>
          </p:nvSpPr>
          <p:spPr bwMode="auto">
            <a:xfrm flipV="1">
              <a:off x="9300302" y="4762581"/>
              <a:ext cx="342900" cy="43180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58" name="Line 166"/>
            <p:cNvSpPr>
              <a:spLocks noChangeShapeType="1"/>
            </p:cNvSpPr>
            <p:nvPr/>
          </p:nvSpPr>
          <p:spPr bwMode="auto">
            <a:xfrm flipH="1" flipV="1">
              <a:off x="9701942" y="4276806"/>
              <a:ext cx="53975" cy="48260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59" name="Line 167"/>
            <p:cNvSpPr>
              <a:spLocks noChangeShapeType="1"/>
            </p:cNvSpPr>
            <p:nvPr/>
          </p:nvSpPr>
          <p:spPr bwMode="auto">
            <a:xfrm flipV="1">
              <a:off x="9755917" y="4276806"/>
              <a:ext cx="55563" cy="48260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60" name="Freeform 168"/>
            <p:cNvSpPr>
              <a:spLocks/>
            </p:cNvSpPr>
            <p:nvPr/>
          </p:nvSpPr>
          <p:spPr bwMode="auto">
            <a:xfrm>
              <a:off x="9754329" y="4495881"/>
              <a:ext cx="42863" cy="90488"/>
            </a:xfrm>
            <a:custGeom>
              <a:avLst/>
              <a:gdLst>
                <a:gd name="T0" fmla="*/ 0 w 117"/>
                <a:gd name="T1" fmla="*/ 239 h 251"/>
                <a:gd name="T2" fmla="*/ 117 w 117"/>
                <a:gd name="T3" fmla="*/ 251 h 251"/>
                <a:gd name="T4" fmla="*/ 83 w 117"/>
                <a:gd name="T5" fmla="*/ 0 h 251"/>
                <a:gd name="T6" fmla="*/ 0 w 117"/>
                <a:gd name="T7" fmla="*/ 239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251">
                  <a:moveTo>
                    <a:pt x="0" y="239"/>
                  </a:moveTo>
                  <a:lnTo>
                    <a:pt x="117" y="251"/>
                  </a:lnTo>
                  <a:lnTo>
                    <a:pt x="83" y="0"/>
                  </a:lnTo>
                  <a:cubicBezTo>
                    <a:pt x="83" y="0"/>
                    <a:pt x="0" y="245"/>
                    <a:pt x="0" y="239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61" name="Line 169"/>
            <p:cNvSpPr>
              <a:spLocks noChangeShapeType="1"/>
            </p:cNvSpPr>
            <p:nvPr/>
          </p:nvSpPr>
          <p:spPr bwMode="auto">
            <a:xfrm flipV="1">
              <a:off x="9406665" y="4278396"/>
              <a:ext cx="133350" cy="481013"/>
            </a:xfrm>
            <a:prstGeom prst="line">
              <a:avLst/>
            </a:prstGeom>
            <a:noFill/>
            <a:ln w="5" cap="flat">
              <a:solidFill>
                <a:srgbClr val="007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62" name="Line 170"/>
            <p:cNvSpPr>
              <a:spLocks noChangeShapeType="1"/>
            </p:cNvSpPr>
            <p:nvPr/>
          </p:nvSpPr>
          <p:spPr bwMode="auto">
            <a:xfrm flipV="1">
              <a:off x="8874854" y="4762581"/>
              <a:ext cx="531813" cy="431800"/>
            </a:xfrm>
            <a:prstGeom prst="line">
              <a:avLst/>
            </a:prstGeom>
            <a:noFill/>
            <a:ln w="5" cap="flat">
              <a:solidFill>
                <a:srgbClr val="007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63" name="Line 171"/>
            <p:cNvSpPr>
              <a:spLocks noChangeShapeType="1"/>
            </p:cNvSpPr>
            <p:nvPr/>
          </p:nvSpPr>
          <p:spPr bwMode="auto">
            <a:xfrm flipH="1" flipV="1">
              <a:off x="9544777" y="4276806"/>
              <a:ext cx="133350" cy="482600"/>
            </a:xfrm>
            <a:prstGeom prst="line">
              <a:avLst/>
            </a:prstGeom>
            <a:noFill/>
            <a:ln w="5" cap="flat">
              <a:solidFill>
                <a:srgbClr val="007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64" name="Line 172"/>
            <p:cNvSpPr>
              <a:spLocks noChangeShapeType="1"/>
            </p:cNvSpPr>
            <p:nvPr/>
          </p:nvSpPr>
          <p:spPr bwMode="auto">
            <a:xfrm flipV="1">
              <a:off x="9678127" y="4276806"/>
              <a:ext cx="133350" cy="482600"/>
            </a:xfrm>
            <a:prstGeom prst="line">
              <a:avLst/>
            </a:prstGeom>
            <a:noFill/>
            <a:ln w="5" cap="flat">
              <a:solidFill>
                <a:srgbClr val="007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65" name="Freeform 173"/>
            <p:cNvSpPr>
              <a:spLocks/>
            </p:cNvSpPr>
            <p:nvPr/>
          </p:nvSpPr>
          <p:spPr bwMode="auto">
            <a:xfrm>
              <a:off x="9563827" y="4416508"/>
              <a:ext cx="44450" cy="92075"/>
            </a:xfrm>
            <a:custGeom>
              <a:avLst/>
              <a:gdLst>
                <a:gd name="T0" fmla="*/ 1 w 121"/>
                <a:gd name="T1" fmla="*/ 31 h 254"/>
                <a:gd name="T2" fmla="*/ 115 w 121"/>
                <a:gd name="T3" fmla="*/ 0 h 254"/>
                <a:gd name="T4" fmla="*/ 121 w 121"/>
                <a:gd name="T5" fmla="*/ 254 h 254"/>
                <a:gd name="T6" fmla="*/ 1 w 121"/>
                <a:gd name="T7" fmla="*/ 3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254">
                  <a:moveTo>
                    <a:pt x="1" y="31"/>
                  </a:moveTo>
                  <a:lnTo>
                    <a:pt x="115" y="0"/>
                  </a:lnTo>
                  <a:lnTo>
                    <a:pt x="121" y="254"/>
                  </a:lnTo>
                  <a:cubicBezTo>
                    <a:pt x="121" y="254"/>
                    <a:pt x="0" y="25"/>
                    <a:pt x="1" y="31"/>
                  </a:cubicBezTo>
                  <a:close/>
                </a:path>
              </a:pathLst>
            </a:cu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66" name="Freeform 174"/>
            <p:cNvSpPr>
              <a:spLocks/>
            </p:cNvSpPr>
            <p:nvPr/>
          </p:nvSpPr>
          <p:spPr bwMode="auto">
            <a:xfrm>
              <a:off x="9139965" y="4908633"/>
              <a:ext cx="84138" cy="73025"/>
            </a:xfrm>
            <a:custGeom>
              <a:avLst/>
              <a:gdLst>
                <a:gd name="T0" fmla="*/ 4 w 231"/>
                <a:gd name="T1" fmla="*/ 110 h 202"/>
                <a:gd name="T2" fmla="*/ 78 w 231"/>
                <a:gd name="T3" fmla="*/ 202 h 202"/>
                <a:gd name="T4" fmla="*/ 231 w 231"/>
                <a:gd name="T5" fmla="*/ 0 h 202"/>
                <a:gd name="T6" fmla="*/ 4 w 231"/>
                <a:gd name="T7" fmla="*/ 11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1" h="202">
                  <a:moveTo>
                    <a:pt x="4" y="110"/>
                  </a:moveTo>
                  <a:lnTo>
                    <a:pt x="78" y="202"/>
                  </a:lnTo>
                  <a:lnTo>
                    <a:pt x="231" y="0"/>
                  </a:lnTo>
                  <a:cubicBezTo>
                    <a:pt x="231" y="0"/>
                    <a:pt x="0" y="115"/>
                    <a:pt x="4" y="110"/>
                  </a:cubicBezTo>
                  <a:close/>
                </a:path>
              </a:pathLst>
            </a:cu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67" name="Line 175"/>
            <p:cNvSpPr>
              <a:spLocks noChangeShapeType="1"/>
            </p:cNvSpPr>
            <p:nvPr/>
          </p:nvSpPr>
          <p:spPr bwMode="auto">
            <a:xfrm flipV="1">
              <a:off x="10595702" y="4278396"/>
              <a:ext cx="33338" cy="481013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68" name="Freeform 176"/>
            <p:cNvSpPr>
              <a:spLocks/>
            </p:cNvSpPr>
            <p:nvPr/>
          </p:nvSpPr>
          <p:spPr bwMode="auto">
            <a:xfrm>
              <a:off x="10579829" y="4576844"/>
              <a:ext cx="42863" cy="90488"/>
            </a:xfrm>
            <a:custGeom>
              <a:avLst/>
              <a:gdLst>
                <a:gd name="T0" fmla="*/ 0 w 117"/>
                <a:gd name="T1" fmla="*/ 241 h 249"/>
                <a:gd name="T2" fmla="*/ 117 w 117"/>
                <a:gd name="T3" fmla="*/ 249 h 249"/>
                <a:gd name="T4" fmla="*/ 75 w 117"/>
                <a:gd name="T5" fmla="*/ 0 h 249"/>
                <a:gd name="T6" fmla="*/ 0 w 117"/>
                <a:gd name="T7" fmla="*/ 24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249">
                  <a:moveTo>
                    <a:pt x="0" y="241"/>
                  </a:moveTo>
                  <a:lnTo>
                    <a:pt x="117" y="249"/>
                  </a:lnTo>
                  <a:lnTo>
                    <a:pt x="75" y="0"/>
                  </a:lnTo>
                  <a:cubicBezTo>
                    <a:pt x="75" y="0"/>
                    <a:pt x="0" y="247"/>
                    <a:pt x="0" y="241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69" name="Line 177"/>
            <p:cNvSpPr>
              <a:spLocks noChangeShapeType="1"/>
            </p:cNvSpPr>
            <p:nvPr/>
          </p:nvSpPr>
          <p:spPr bwMode="auto">
            <a:xfrm flipV="1">
              <a:off x="10306779" y="4762581"/>
              <a:ext cx="288925" cy="43180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70" name="Freeform 178"/>
            <p:cNvSpPr>
              <a:spLocks/>
            </p:cNvSpPr>
            <p:nvPr/>
          </p:nvSpPr>
          <p:spPr bwMode="auto">
            <a:xfrm>
              <a:off x="10654442" y="4513344"/>
              <a:ext cx="42863" cy="90488"/>
            </a:xfrm>
            <a:custGeom>
              <a:avLst/>
              <a:gdLst>
                <a:gd name="T0" fmla="*/ 117 w 117"/>
                <a:gd name="T1" fmla="*/ 237 h 251"/>
                <a:gd name="T2" fmla="*/ 0 w 117"/>
                <a:gd name="T3" fmla="*/ 251 h 251"/>
                <a:gd name="T4" fmla="*/ 29 w 117"/>
                <a:gd name="T5" fmla="*/ 0 h 251"/>
                <a:gd name="T6" fmla="*/ 117 w 117"/>
                <a:gd name="T7" fmla="*/ 237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251">
                  <a:moveTo>
                    <a:pt x="117" y="237"/>
                  </a:moveTo>
                  <a:lnTo>
                    <a:pt x="0" y="251"/>
                  </a:lnTo>
                  <a:lnTo>
                    <a:pt x="29" y="0"/>
                  </a:lnTo>
                  <a:cubicBezTo>
                    <a:pt x="29" y="0"/>
                    <a:pt x="117" y="242"/>
                    <a:pt x="117" y="237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71" name="Line 179"/>
            <p:cNvSpPr>
              <a:spLocks noChangeShapeType="1"/>
            </p:cNvSpPr>
            <p:nvPr/>
          </p:nvSpPr>
          <p:spPr bwMode="auto">
            <a:xfrm flipH="1" flipV="1">
              <a:off x="10632215" y="4278396"/>
              <a:ext cx="63500" cy="481013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72" name="Line 180"/>
            <p:cNvSpPr>
              <a:spLocks noChangeShapeType="1"/>
            </p:cNvSpPr>
            <p:nvPr/>
          </p:nvSpPr>
          <p:spPr bwMode="auto">
            <a:xfrm flipH="1" flipV="1">
              <a:off x="10697302" y="4762581"/>
              <a:ext cx="234950" cy="43180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73" name="Rectangle 194"/>
            <p:cNvSpPr>
              <a:spLocks noChangeArrowheads="1"/>
            </p:cNvSpPr>
            <p:nvPr/>
          </p:nvSpPr>
          <p:spPr bwMode="auto">
            <a:xfrm>
              <a:off x="9618718" y="3956725"/>
              <a:ext cx="154818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Teleseismic Data</a:t>
              </a:r>
            </a:p>
          </p:txBody>
        </p:sp>
        <p:sp>
          <p:nvSpPr>
            <p:cNvPr id="974" name="Line 195"/>
            <p:cNvSpPr>
              <a:spLocks noChangeShapeType="1"/>
            </p:cNvSpPr>
            <p:nvPr/>
          </p:nvSpPr>
          <p:spPr bwMode="auto">
            <a:xfrm flipH="1" flipV="1">
              <a:off x="10632215" y="4278396"/>
              <a:ext cx="133350" cy="481013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75" name="Line 196"/>
            <p:cNvSpPr>
              <a:spLocks noChangeShapeType="1"/>
            </p:cNvSpPr>
            <p:nvPr/>
          </p:nvSpPr>
          <p:spPr bwMode="auto">
            <a:xfrm flipH="1" flipV="1">
              <a:off x="10767152" y="4762581"/>
              <a:ext cx="311150" cy="43180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76" name="Freeform 197"/>
            <p:cNvSpPr>
              <a:spLocks/>
            </p:cNvSpPr>
            <p:nvPr/>
          </p:nvSpPr>
          <p:spPr bwMode="auto">
            <a:xfrm>
              <a:off x="10717942" y="4578433"/>
              <a:ext cx="42863" cy="92075"/>
            </a:xfrm>
            <a:custGeom>
              <a:avLst/>
              <a:gdLst>
                <a:gd name="T0" fmla="*/ 116 w 116"/>
                <a:gd name="T1" fmla="*/ 225 h 253"/>
                <a:gd name="T2" fmla="*/ 1 w 116"/>
                <a:gd name="T3" fmla="*/ 253 h 253"/>
                <a:gd name="T4" fmla="*/ 0 w 116"/>
                <a:gd name="T5" fmla="*/ 0 h 253"/>
                <a:gd name="T6" fmla="*/ 116 w 116"/>
                <a:gd name="T7" fmla="*/ 22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" h="253">
                  <a:moveTo>
                    <a:pt x="116" y="225"/>
                  </a:moveTo>
                  <a:lnTo>
                    <a:pt x="1" y="253"/>
                  </a:lnTo>
                  <a:lnTo>
                    <a:pt x="0" y="0"/>
                  </a:lnTo>
                  <a:cubicBezTo>
                    <a:pt x="0" y="0"/>
                    <a:pt x="116" y="231"/>
                    <a:pt x="116" y="225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77" name="Line 198"/>
            <p:cNvSpPr>
              <a:spLocks noChangeShapeType="1"/>
            </p:cNvSpPr>
            <p:nvPr/>
          </p:nvSpPr>
          <p:spPr bwMode="auto">
            <a:xfrm flipV="1">
              <a:off x="10803667" y="4278396"/>
              <a:ext cx="34925" cy="481013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78" name="Freeform 199"/>
            <p:cNvSpPr>
              <a:spLocks/>
            </p:cNvSpPr>
            <p:nvPr/>
          </p:nvSpPr>
          <p:spPr bwMode="auto">
            <a:xfrm>
              <a:off x="10789379" y="4576844"/>
              <a:ext cx="42863" cy="90488"/>
            </a:xfrm>
            <a:custGeom>
              <a:avLst/>
              <a:gdLst>
                <a:gd name="T0" fmla="*/ 0 w 117"/>
                <a:gd name="T1" fmla="*/ 241 h 249"/>
                <a:gd name="T2" fmla="*/ 117 w 117"/>
                <a:gd name="T3" fmla="*/ 249 h 249"/>
                <a:gd name="T4" fmla="*/ 75 w 117"/>
                <a:gd name="T5" fmla="*/ 0 h 249"/>
                <a:gd name="T6" fmla="*/ 0 w 117"/>
                <a:gd name="T7" fmla="*/ 24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249">
                  <a:moveTo>
                    <a:pt x="0" y="241"/>
                  </a:moveTo>
                  <a:lnTo>
                    <a:pt x="117" y="249"/>
                  </a:lnTo>
                  <a:lnTo>
                    <a:pt x="75" y="0"/>
                  </a:lnTo>
                  <a:cubicBezTo>
                    <a:pt x="75" y="0"/>
                    <a:pt x="0" y="247"/>
                    <a:pt x="0" y="241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79" name="Line 200"/>
            <p:cNvSpPr>
              <a:spLocks noChangeShapeType="1"/>
            </p:cNvSpPr>
            <p:nvPr/>
          </p:nvSpPr>
          <p:spPr bwMode="auto">
            <a:xfrm flipV="1">
              <a:off x="10516327" y="4762581"/>
              <a:ext cx="287338" cy="43180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80" name="Freeform 201"/>
            <p:cNvSpPr>
              <a:spLocks/>
            </p:cNvSpPr>
            <p:nvPr/>
          </p:nvSpPr>
          <p:spPr bwMode="auto">
            <a:xfrm>
              <a:off x="10862404" y="4513344"/>
              <a:ext cx="42863" cy="90488"/>
            </a:xfrm>
            <a:custGeom>
              <a:avLst/>
              <a:gdLst>
                <a:gd name="T0" fmla="*/ 117 w 117"/>
                <a:gd name="T1" fmla="*/ 237 h 251"/>
                <a:gd name="T2" fmla="*/ 0 w 117"/>
                <a:gd name="T3" fmla="*/ 251 h 251"/>
                <a:gd name="T4" fmla="*/ 29 w 117"/>
                <a:gd name="T5" fmla="*/ 0 h 251"/>
                <a:gd name="T6" fmla="*/ 117 w 117"/>
                <a:gd name="T7" fmla="*/ 237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251">
                  <a:moveTo>
                    <a:pt x="117" y="237"/>
                  </a:moveTo>
                  <a:lnTo>
                    <a:pt x="0" y="251"/>
                  </a:lnTo>
                  <a:lnTo>
                    <a:pt x="29" y="0"/>
                  </a:lnTo>
                  <a:cubicBezTo>
                    <a:pt x="29" y="0"/>
                    <a:pt x="117" y="242"/>
                    <a:pt x="117" y="237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81" name="Line 202"/>
            <p:cNvSpPr>
              <a:spLocks noChangeShapeType="1"/>
            </p:cNvSpPr>
            <p:nvPr/>
          </p:nvSpPr>
          <p:spPr bwMode="auto">
            <a:xfrm flipH="1" flipV="1">
              <a:off x="10841765" y="4278396"/>
              <a:ext cx="63500" cy="481013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82" name="Line 203"/>
            <p:cNvSpPr>
              <a:spLocks noChangeShapeType="1"/>
            </p:cNvSpPr>
            <p:nvPr/>
          </p:nvSpPr>
          <p:spPr bwMode="auto">
            <a:xfrm flipH="1" flipV="1">
              <a:off x="10905265" y="4762581"/>
              <a:ext cx="236538" cy="43180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83" name="Line 204"/>
            <p:cNvSpPr>
              <a:spLocks noChangeShapeType="1"/>
            </p:cNvSpPr>
            <p:nvPr/>
          </p:nvSpPr>
          <p:spPr bwMode="auto">
            <a:xfrm flipH="1" flipV="1">
              <a:off x="10841765" y="4278396"/>
              <a:ext cx="133350" cy="481013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84" name="Line 206"/>
            <p:cNvSpPr>
              <a:spLocks noChangeShapeType="1"/>
            </p:cNvSpPr>
            <p:nvPr/>
          </p:nvSpPr>
          <p:spPr bwMode="auto">
            <a:xfrm flipH="1" flipV="1">
              <a:off x="10975115" y="4762581"/>
              <a:ext cx="311150" cy="43180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85" name="Freeform 207"/>
            <p:cNvSpPr>
              <a:spLocks/>
            </p:cNvSpPr>
            <p:nvPr/>
          </p:nvSpPr>
          <p:spPr bwMode="auto">
            <a:xfrm>
              <a:off x="10927492" y="4578433"/>
              <a:ext cx="41275" cy="92075"/>
            </a:xfrm>
            <a:custGeom>
              <a:avLst/>
              <a:gdLst>
                <a:gd name="T0" fmla="*/ 116 w 116"/>
                <a:gd name="T1" fmla="*/ 225 h 253"/>
                <a:gd name="T2" fmla="*/ 1 w 116"/>
                <a:gd name="T3" fmla="*/ 253 h 253"/>
                <a:gd name="T4" fmla="*/ 0 w 116"/>
                <a:gd name="T5" fmla="*/ 0 h 253"/>
                <a:gd name="T6" fmla="*/ 116 w 116"/>
                <a:gd name="T7" fmla="*/ 22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" h="253">
                  <a:moveTo>
                    <a:pt x="116" y="225"/>
                  </a:moveTo>
                  <a:lnTo>
                    <a:pt x="1" y="253"/>
                  </a:lnTo>
                  <a:lnTo>
                    <a:pt x="0" y="0"/>
                  </a:lnTo>
                  <a:cubicBezTo>
                    <a:pt x="0" y="0"/>
                    <a:pt x="116" y="231"/>
                    <a:pt x="116" y="225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86" name="Rectangle 208"/>
            <p:cNvSpPr>
              <a:spLocks noChangeArrowheads="1"/>
            </p:cNvSpPr>
            <p:nvPr/>
          </p:nvSpPr>
          <p:spPr bwMode="auto">
            <a:xfrm>
              <a:off x="10817952" y="4246644"/>
              <a:ext cx="39688" cy="39688"/>
            </a:xfrm>
            <a:prstGeom prst="rect">
              <a:avLst/>
            </a:prstGeom>
            <a:solidFill>
              <a:srgbClr val="00A550"/>
            </a:solidFill>
            <a:ln w="5" cap="flat">
              <a:solidFill>
                <a:srgbClr val="221F2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87" name="Line 209"/>
            <p:cNvSpPr>
              <a:spLocks noChangeShapeType="1"/>
            </p:cNvSpPr>
            <p:nvPr/>
          </p:nvSpPr>
          <p:spPr bwMode="auto">
            <a:xfrm flipV="1">
              <a:off x="11052904" y="4278396"/>
              <a:ext cx="34925" cy="481013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88" name="Freeform 210"/>
            <p:cNvSpPr>
              <a:spLocks/>
            </p:cNvSpPr>
            <p:nvPr/>
          </p:nvSpPr>
          <p:spPr bwMode="auto">
            <a:xfrm>
              <a:off x="11038617" y="4576844"/>
              <a:ext cx="42863" cy="90488"/>
            </a:xfrm>
            <a:custGeom>
              <a:avLst/>
              <a:gdLst>
                <a:gd name="T0" fmla="*/ 0 w 118"/>
                <a:gd name="T1" fmla="*/ 241 h 249"/>
                <a:gd name="T2" fmla="*/ 118 w 118"/>
                <a:gd name="T3" fmla="*/ 249 h 249"/>
                <a:gd name="T4" fmla="*/ 75 w 118"/>
                <a:gd name="T5" fmla="*/ 0 h 249"/>
                <a:gd name="T6" fmla="*/ 0 w 118"/>
                <a:gd name="T7" fmla="*/ 24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" h="249">
                  <a:moveTo>
                    <a:pt x="0" y="241"/>
                  </a:moveTo>
                  <a:lnTo>
                    <a:pt x="118" y="249"/>
                  </a:lnTo>
                  <a:lnTo>
                    <a:pt x="75" y="0"/>
                  </a:lnTo>
                  <a:cubicBezTo>
                    <a:pt x="75" y="0"/>
                    <a:pt x="1" y="247"/>
                    <a:pt x="0" y="241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89" name="Line 211"/>
            <p:cNvSpPr>
              <a:spLocks noChangeShapeType="1"/>
            </p:cNvSpPr>
            <p:nvPr/>
          </p:nvSpPr>
          <p:spPr bwMode="auto">
            <a:xfrm flipV="1">
              <a:off x="10765565" y="4762581"/>
              <a:ext cx="287338" cy="43180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90" name="Freeform 212"/>
            <p:cNvSpPr>
              <a:spLocks/>
            </p:cNvSpPr>
            <p:nvPr/>
          </p:nvSpPr>
          <p:spPr bwMode="auto">
            <a:xfrm>
              <a:off x="11113229" y="4513344"/>
              <a:ext cx="41275" cy="90488"/>
            </a:xfrm>
            <a:custGeom>
              <a:avLst/>
              <a:gdLst>
                <a:gd name="T0" fmla="*/ 117 w 117"/>
                <a:gd name="T1" fmla="*/ 237 h 251"/>
                <a:gd name="T2" fmla="*/ 0 w 117"/>
                <a:gd name="T3" fmla="*/ 251 h 251"/>
                <a:gd name="T4" fmla="*/ 29 w 117"/>
                <a:gd name="T5" fmla="*/ 0 h 251"/>
                <a:gd name="T6" fmla="*/ 117 w 117"/>
                <a:gd name="T7" fmla="*/ 237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251">
                  <a:moveTo>
                    <a:pt x="117" y="237"/>
                  </a:moveTo>
                  <a:lnTo>
                    <a:pt x="0" y="251"/>
                  </a:lnTo>
                  <a:lnTo>
                    <a:pt x="29" y="0"/>
                  </a:lnTo>
                  <a:cubicBezTo>
                    <a:pt x="29" y="0"/>
                    <a:pt x="117" y="242"/>
                    <a:pt x="117" y="237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91" name="Line 213"/>
            <p:cNvSpPr>
              <a:spLocks noChangeShapeType="1"/>
            </p:cNvSpPr>
            <p:nvPr/>
          </p:nvSpPr>
          <p:spPr bwMode="auto">
            <a:xfrm flipH="1" flipV="1">
              <a:off x="11091002" y="4278396"/>
              <a:ext cx="63500" cy="481013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92" name="Line 214"/>
            <p:cNvSpPr>
              <a:spLocks noChangeShapeType="1"/>
            </p:cNvSpPr>
            <p:nvPr/>
          </p:nvSpPr>
          <p:spPr bwMode="auto">
            <a:xfrm flipH="1" flipV="1">
              <a:off x="11154502" y="4762581"/>
              <a:ext cx="236538" cy="43180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93" name="Line 215"/>
            <p:cNvSpPr>
              <a:spLocks noChangeShapeType="1"/>
            </p:cNvSpPr>
            <p:nvPr/>
          </p:nvSpPr>
          <p:spPr bwMode="auto">
            <a:xfrm flipH="1" flipV="1">
              <a:off x="11091002" y="4278396"/>
              <a:ext cx="133350" cy="481013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94" name="Line 216"/>
            <p:cNvSpPr>
              <a:spLocks noChangeShapeType="1"/>
            </p:cNvSpPr>
            <p:nvPr/>
          </p:nvSpPr>
          <p:spPr bwMode="auto">
            <a:xfrm flipH="1" flipV="1">
              <a:off x="11224352" y="4762581"/>
              <a:ext cx="312738" cy="43180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95" name="Freeform 217"/>
            <p:cNvSpPr>
              <a:spLocks/>
            </p:cNvSpPr>
            <p:nvPr/>
          </p:nvSpPr>
          <p:spPr bwMode="auto">
            <a:xfrm>
              <a:off x="11176729" y="4578433"/>
              <a:ext cx="42863" cy="92075"/>
            </a:xfrm>
            <a:custGeom>
              <a:avLst/>
              <a:gdLst>
                <a:gd name="T0" fmla="*/ 116 w 117"/>
                <a:gd name="T1" fmla="*/ 225 h 253"/>
                <a:gd name="T2" fmla="*/ 2 w 117"/>
                <a:gd name="T3" fmla="*/ 253 h 253"/>
                <a:gd name="T4" fmla="*/ 0 w 117"/>
                <a:gd name="T5" fmla="*/ 0 h 253"/>
                <a:gd name="T6" fmla="*/ 116 w 117"/>
                <a:gd name="T7" fmla="*/ 22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253">
                  <a:moveTo>
                    <a:pt x="116" y="225"/>
                  </a:moveTo>
                  <a:lnTo>
                    <a:pt x="2" y="253"/>
                  </a:lnTo>
                  <a:lnTo>
                    <a:pt x="0" y="0"/>
                  </a:lnTo>
                  <a:cubicBezTo>
                    <a:pt x="0" y="0"/>
                    <a:pt x="117" y="231"/>
                    <a:pt x="116" y="225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96" name="Rectangle 218"/>
            <p:cNvSpPr>
              <a:spLocks noChangeArrowheads="1"/>
            </p:cNvSpPr>
            <p:nvPr/>
          </p:nvSpPr>
          <p:spPr bwMode="auto">
            <a:xfrm>
              <a:off x="11067190" y="4246644"/>
              <a:ext cx="39688" cy="39688"/>
            </a:xfrm>
            <a:prstGeom prst="rect">
              <a:avLst/>
            </a:prstGeom>
            <a:solidFill>
              <a:srgbClr val="00A550"/>
            </a:solidFill>
            <a:ln w="5" cap="flat">
              <a:solidFill>
                <a:srgbClr val="221F2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97" name="Line 261"/>
            <p:cNvSpPr>
              <a:spLocks noChangeShapeType="1"/>
            </p:cNvSpPr>
            <p:nvPr/>
          </p:nvSpPr>
          <p:spPr bwMode="auto">
            <a:xfrm>
              <a:off x="8774840" y="4759406"/>
              <a:ext cx="3041650" cy="0"/>
            </a:xfrm>
            <a:prstGeom prst="line">
              <a:avLst/>
            </a:prstGeom>
            <a:noFill/>
            <a:ln w="5" cap="flat">
              <a:solidFill>
                <a:srgbClr val="221F2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98" name="Rectangle 262"/>
            <p:cNvSpPr>
              <a:spLocks noChangeArrowheads="1"/>
            </p:cNvSpPr>
            <p:nvPr/>
          </p:nvSpPr>
          <p:spPr bwMode="auto">
            <a:xfrm>
              <a:off x="10608402" y="4246644"/>
              <a:ext cx="39688" cy="39688"/>
            </a:xfrm>
            <a:prstGeom prst="rect">
              <a:avLst/>
            </a:prstGeom>
            <a:solidFill>
              <a:srgbClr val="00A550"/>
            </a:solidFill>
            <a:ln w="5" cap="flat">
              <a:solidFill>
                <a:srgbClr val="221F2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99" name="Rectangle 263"/>
            <p:cNvSpPr>
              <a:spLocks noChangeArrowheads="1"/>
            </p:cNvSpPr>
            <p:nvPr/>
          </p:nvSpPr>
          <p:spPr bwMode="auto">
            <a:xfrm>
              <a:off x="9789252" y="4246644"/>
              <a:ext cx="39688" cy="39688"/>
            </a:xfrm>
            <a:prstGeom prst="rect">
              <a:avLst/>
            </a:prstGeom>
            <a:solidFill>
              <a:srgbClr val="00A550"/>
            </a:solidFill>
            <a:ln w="5" cap="flat">
              <a:solidFill>
                <a:srgbClr val="221F2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00" name="TextBox 999"/>
            <p:cNvSpPr txBox="1"/>
            <p:nvPr/>
          </p:nvSpPr>
          <p:spPr>
            <a:xfrm>
              <a:off x="7453354" y="4301176"/>
              <a:ext cx="12586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rPr>
                <a:t>From Distant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rPr>
                <a:t>Earthquakes</a:t>
              </a:r>
              <a:endPara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149980" y="4041068"/>
            <a:ext cx="2044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Greenstones at surface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9" name="TextBox 308"/>
          <p:cNvSpPr txBox="1"/>
          <p:nvPr/>
        </p:nvSpPr>
        <p:spPr>
          <a:xfrm>
            <a:off x="6282384" y="5420908"/>
            <a:ext cx="1252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Less Coherent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Reflectivity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18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3" t="7874" r="9557" b="11403"/>
          <a:stretch/>
        </p:blipFill>
        <p:spPr>
          <a:xfrm>
            <a:off x="1775520" y="4571772"/>
            <a:ext cx="9326855" cy="1985479"/>
          </a:xfrm>
          <a:prstGeom prst="rect">
            <a:avLst/>
          </a:prstGeom>
        </p:spPr>
      </p:pic>
      <p:pic>
        <p:nvPicPr>
          <p:cNvPr id="623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76" y="4845632"/>
            <a:ext cx="606613" cy="1280627"/>
          </a:xfrm>
          <a:prstGeom prst="rect">
            <a:avLst/>
          </a:prstGeom>
        </p:spPr>
      </p:pic>
      <p:sp>
        <p:nvSpPr>
          <p:cNvPr id="638" name="Rectangle 187"/>
          <p:cNvSpPr>
            <a:spLocks noChangeArrowheads="1"/>
          </p:cNvSpPr>
          <p:nvPr/>
        </p:nvSpPr>
        <p:spPr bwMode="auto">
          <a:xfrm>
            <a:off x="11414575" y="4222788"/>
            <a:ext cx="4552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CMP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41" name="Rectangle 194"/>
          <p:cNvSpPr>
            <a:spLocks noChangeArrowheads="1"/>
          </p:cNvSpPr>
          <p:nvPr/>
        </p:nvSpPr>
        <p:spPr bwMode="auto">
          <a:xfrm>
            <a:off x="2118728" y="4227351"/>
            <a:ext cx="4552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4000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43" name="Rectangle 195"/>
          <p:cNvSpPr>
            <a:spLocks noChangeArrowheads="1"/>
          </p:cNvSpPr>
          <p:nvPr/>
        </p:nvSpPr>
        <p:spPr bwMode="auto">
          <a:xfrm>
            <a:off x="5663488" y="4227351"/>
            <a:ext cx="4552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6000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44" name="Rectangle 196"/>
          <p:cNvSpPr>
            <a:spLocks noChangeArrowheads="1"/>
          </p:cNvSpPr>
          <p:nvPr/>
        </p:nvSpPr>
        <p:spPr bwMode="auto">
          <a:xfrm>
            <a:off x="3871328" y="4227351"/>
            <a:ext cx="4552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5000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31" name="Rectangle 194"/>
          <p:cNvSpPr>
            <a:spLocks noChangeArrowheads="1"/>
          </p:cNvSpPr>
          <p:nvPr/>
        </p:nvSpPr>
        <p:spPr bwMode="auto">
          <a:xfrm>
            <a:off x="7422474" y="4228938"/>
            <a:ext cx="4552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7000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32" name="Rectangle 195"/>
          <p:cNvSpPr>
            <a:spLocks noChangeArrowheads="1"/>
          </p:cNvSpPr>
          <p:nvPr/>
        </p:nvSpPr>
        <p:spPr bwMode="auto">
          <a:xfrm>
            <a:off x="10889846" y="4228938"/>
            <a:ext cx="4552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9000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33" name="Rectangle 196"/>
          <p:cNvSpPr>
            <a:spLocks noChangeArrowheads="1"/>
          </p:cNvSpPr>
          <p:nvPr/>
        </p:nvSpPr>
        <p:spPr bwMode="auto">
          <a:xfrm>
            <a:off x="9157466" y="4228938"/>
            <a:ext cx="4552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8000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734" name="Straight Connector 733"/>
          <p:cNvCxnSpPr/>
          <p:nvPr/>
        </p:nvCxnSpPr>
        <p:spPr>
          <a:xfrm>
            <a:off x="2052090" y="6460807"/>
            <a:ext cx="8490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5" name="Rectangle 187"/>
          <p:cNvSpPr>
            <a:spLocks noChangeArrowheads="1"/>
          </p:cNvSpPr>
          <p:nvPr/>
        </p:nvSpPr>
        <p:spPr bwMode="auto">
          <a:xfrm>
            <a:off x="2212343" y="6217906"/>
            <a:ext cx="48731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 km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36" name="Rectangle 194"/>
          <p:cNvSpPr>
            <a:spLocks noChangeArrowheads="1"/>
          </p:cNvSpPr>
          <p:nvPr/>
        </p:nvSpPr>
        <p:spPr bwMode="auto">
          <a:xfrm>
            <a:off x="1462780" y="6445271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15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37" name="Rectangle 194"/>
          <p:cNvSpPr>
            <a:spLocks noChangeArrowheads="1"/>
          </p:cNvSpPr>
          <p:nvPr/>
        </p:nvSpPr>
        <p:spPr bwMode="auto">
          <a:xfrm>
            <a:off x="1462780" y="5783939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38" name="Rectangle 194"/>
          <p:cNvSpPr>
            <a:spLocks noChangeArrowheads="1"/>
          </p:cNvSpPr>
          <p:nvPr/>
        </p:nvSpPr>
        <p:spPr bwMode="auto">
          <a:xfrm>
            <a:off x="1566670" y="5113123"/>
            <a:ext cx="1138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39" name="Rectangle 194"/>
          <p:cNvSpPr>
            <a:spLocks noChangeArrowheads="1"/>
          </p:cNvSpPr>
          <p:nvPr/>
        </p:nvSpPr>
        <p:spPr bwMode="auto">
          <a:xfrm>
            <a:off x="1576010" y="4458394"/>
            <a:ext cx="1138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40" name="Rectangle 194"/>
          <p:cNvSpPr>
            <a:spLocks noChangeArrowheads="1"/>
          </p:cNvSpPr>
          <p:nvPr/>
        </p:nvSpPr>
        <p:spPr bwMode="auto">
          <a:xfrm>
            <a:off x="11209974" y="6420127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45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41" name="Rectangle 194"/>
          <p:cNvSpPr>
            <a:spLocks noChangeArrowheads="1"/>
          </p:cNvSpPr>
          <p:nvPr/>
        </p:nvSpPr>
        <p:spPr bwMode="auto">
          <a:xfrm>
            <a:off x="11219314" y="5775161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42" name="Rectangle 194"/>
          <p:cNvSpPr>
            <a:spLocks noChangeArrowheads="1"/>
          </p:cNvSpPr>
          <p:nvPr/>
        </p:nvSpPr>
        <p:spPr bwMode="auto">
          <a:xfrm>
            <a:off x="11194880" y="5111917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15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43" name="Rectangle 194"/>
          <p:cNvSpPr>
            <a:spLocks noChangeArrowheads="1"/>
          </p:cNvSpPr>
          <p:nvPr/>
        </p:nvSpPr>
        <p:spPr bwMode="auto">
          <a:xfrm>
            <a:off x="11204220" y="4446001"/>
            <a:ext cx="1138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44" name="Rectangle 196"/>
          <p:cNvSpPr>
            <a:spLocks noChangeArrowheads="1"/>
          </p:cNvSpPr>
          <p:nvPr/>
        </p:nvSpPr>
        <p:spPr bwMode="auto">
          <a:xfrm rot="16200000">
            <a:off x="504467" y="5424253"/>
            <a:ext cx="160755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Two-way Time (s)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45" name="Rectangle 196"/>
          <p:cNvSpPr>
            <a:spLocks noChangeArrowheads="1"/>
          </p:cNvSpPr>
          <p:nvPr/>
        </p:nvSpPr>
        <p:spPr bwMode="auto">
          <a:xfrm rot="5400000">
            <a:off x="10728466" y="5424254"/>
            <a:ext cx="181819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Approx’ Depth  (km)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746" name="Group 745"/>
          <p:cNvGrpSpPr/>
          <p:nvPr/>
        </p:nvGrpSpPr>
        <p:grpSpPr>
          <a:xfrm>
            <a:off x="1782969" y="4585295"/>
            <a:ext cx="9317037" cy="1724025"/>
            <a:chOff x="1279525" y="1336676"/>
            <a:chExt cx="9317037" cy="1724025"/>
          </a:xfrm>
        </p:grpSpPr>
        <p:sp>
          <p:nvSpPr>
            <p:cNvPr id="747" name="Freeform 55"/>
            <p:cNvSpPr>
              <a:spLocks noEditPoints="1"/>
            </p:cNvSpPr>
            <p:nvPr/>
          </p:nvSpPr>
          <p:spPr bwMode="auto">
            <a:xfrm>
              <a:off x="1290638" y="1336676"/>
              <a:ext cx="2536825" cy="1033463"/>
            </a:xfrm>
            <a:custGeom>
              <a:avLst/>
              <a:gdLst>
                <a:gd name="T0" fmla="*/ 318 w 6485"/>
                <a:gd name="T1" fmla="*/ 64 h 2645"/>
                <a:gd name="T2" fmla="*/ 495 w 6485"/>
                <a:gd name="T3" fmla="*/ 134 h 2645"/>
                <a:gd name="T4" fmla="*/ 750 w 6485"/>
                <a:gd name="T5" fmla="*/ 170 h 2645"/>
                <a:gd name="T6" fmla="*/ 940 w 6485"/>
                <a:gd name="T7" fmla="*/ 168 h 2645"/>
                <a:gd name="T8" fmla="*/ 990 w 6485"/>
                <a:gd name="T9" fmla="*/ 78 h 2645"/>
                <a:gd name="T10" fmla="*/ 474 w 6485"/>
                <a:gd name="T11" fmla="*/ 552 h 2645"/>
                <a:gd name="T12" fmla="*/ 622 w 6485"/>
                <a:gd name="T13" fmla="*/ 389 h 2645"/>
                <a:gd name="T14" fmla="*/ 1167 w 6485"/>
                <a:gd name="T15" fmla="*/ 325 h 2645"/>
                <a:gd name="T16" fmla="*/ 1327 w 6485"/>
                <a:gd name="T17" fmla="*/ 248 h 2645"/>
                <a:gd name="T18" fmla="*/ 1478 w 6485"/>
                <a:gd name="T19" fmla="*/ 212 h 2645"/>
                <a:gd name="T20" fmla="*/ 1570 w 6485"/>
                <a:gd name="T21" fmla="*/ 156 h 2645"/>
                <a:gd name="T22" fmla="*/ 1386 w 6485"/>
                <a:gd name="T23" fmla="*/ 347 h 2645"/>
                <a:gd name="T24" fmla="*/ 1591 w 6485"/>
                <a:gd name="T25" fmla="*/ 248 h 2645"/>
                <a:gd name="T26" fmla="*/ 262 w 6485"/>
                <a:gd name="T27" fmla="*/ 792 h 2645"/>
                <a:gd name="T28" fmla="*/ 573 w 6485"/>
                <a:gd name="T29" fmla="*/ 714 h 2645"/>
                <a:gd name="T30" fmla="*/ 241 w 6485"/>
                <a:gd name="T31" fmla="*/ 1075 h 2645"/>
                <a:gd name="T32" fmla="*/ 502 w 6485"/>
                <a:gd name="T33" fmla="*/ 955 h 2645"/>
                <a:gd name="T34" fmla="*/ 969 w 6485"/>
                <a:gd name="T35" fmla="*/ 622 h 2645"/>
                <a:gd name="T36" fmla="*/ 962 w 6485"/>
                <a:gd name="T37" fmla="*/ 898 h 2645"/>
                <a:gd name="T38" fmla="*/ 1542 w 6485"/>
                <a:gd name="T39" fmla="*/ 573 h 2645"/>
                <a:gd name="T40" fmla="*/ 2037 w 6485"/>
                <a:gd name="T41" fmla="*/ 255 h 2645"/>
                <a:gd name="T42" fmla="*/ 2044 w 6485"/>
                <a:gd name="T43" fmla="*/ 290 h 2645"/>
                <a:gd name="T44" fmla="*/ 2320 w 6485"/>
                <a:gd name="T45" fmla="*/ 156 h 2645"/>
                <a:gd name="T46" fmla="*/ 2291 w 6485"/>
                <a:gd name="T47" fmla="*/ 262 h 2645"/>
                <a:gd name="T48" fmla="*/ 799 w 6485"/>
                <a:gd name="T49" fmla="*/ 1117 h 2645"/>
                <a:gd name="T50" fmla="*/ 1110 w 6485"/>
                <a:gd name="T51" fmla="*/ 1047 h 2645"/>
                <a:gd name="T52" fmla="*/ 1393 w 6485"/>
                <a:gd name="T53" fmla="*/ 1054 h 2645"/>
                <a:gd name="T54" fmla="*/ 1810 w 6485"/>
                <a:gd name="T55" fmla="*/ 1181 h 2645"/>
                <a:gd name="T56" fmla="*/ 2404 w 6485"/>
                <a:gd name="T57" fmla="*/ 1429 h 2645"/>
                <a:gd name="T58" fmla="*/ 3083 w 6485"/>
                <a:gd name="T59" fmla="*/ 1754 h 2645"/>
                <a:gd name="T60" fmla="*/ 3720 w 6485"/>
                <a:gd name="T61" fmla="*/ 2015 h 2645"/>
                <a:gd name="T62" fmla="*/ 4292 w 6485"/>
                <a:gd name="T63" fmla="*/ 2199 h 2645"/>
                <a:gd name="T64" fmla="*/ 5127 w 6485"/>
                <a:gd name="T65" fmla="*/ 2411 h 2645"/>
                <a:gd name="T66" fmla="*/ 5466 w 6485"/>
                <a:gd name="T67" fmla="*/ 2503 h 2645"/>
                <a:gd name="T68" fmla="*/ 5735 w 6485"/>
                <a:gd name="T69" fmla="*/ 2581 h 2645"/>
                <a:gd name="T70" fmla="*/ 4688 w 6485"/>
                <a:gd name="T71" fmla="*/ 2164 h 2645"/>
                <a:gd name="T72" fmla="*/ 5035 w 6485"/>
                <a:gd name="T73" fmla="*/ 2185 h 2645"/>
                <a:gd name="T74" fmla="*/ 5282 w 6485"/>
                <a:gd name="T75" fmla="*/ 2263 h 2645"/>
                <a:gd name="T76" fmla="*/ 5410 w 6485"/>
                <a:gd name="T77" fmla="*/ 2320 h 2645"/>
                <a:gd name="T78" fmla="*/ 5756 w 6485"/>
                <a:gd name="T79" fmla="*/ 2461 h 2645"/>
                <a:gd name="T80" fmla="*/ 6343 w 6485"/>
                <a:gd name="T81" fmla="*/ 2645 h 2645"/>
                <a:gd name="T82" fmla="*/ 6082 w 6485"/>
                <a:gd name="T83" fmla="*/ 2411 h 2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85" h="2645">
                  <a:moveTo>
                    <a:pt x="248" y="0"/>
                  </a:moveTo>
                  <a:lnTo>
                    <a:pt x="283" y="35"/>
                  </a:lnTo>
                  <a:lnTo>
                    <a:pt x="318" y="64"/>
                  </a:lnTo>
                  <a:lnTo>
                    <a:pt x="361" y="85"/>
                  </a:lnTo>
                  <a:lnTo>
                    <a:pt x="431" y="113"/>
                  </a:lnTo>
                  <a:lnTo>
                    <a:pt x="495" y="134"/>
                  </a:lnTo>
                  <a:lnTo>
                    <a:pt x="580" y="149"/>
                  </a:lnTo>
                  <a:lnTo>
                    <a:pt x="672" y="163"/>
                  </a:lnTo>
                  <a:lnTo>
                    <a:pt x="750" y="170"/>
                  </a:lnTo>
                  <a:lnTo>
                    <a:pt x="813" y="177"/>
                  </a:lnTo>
                  <a:lnTo>
                    <a:pt x="912" y="177"/>
                  </a:lnTo>
                  <a:lnTo>
                    <a:pt x="940" y="168"/>
                  </a:lnTo>
                  <a:lnTo>
                    <a:pt x="962" y="149"/>
                  </a:lnTo>
                  <a:lnTo>
                    <a:pt x="976" y="120"/>
                  </a:lnTo>
                  <a:lnTo>
                    <a:pt x="990" y="78"/>
                  </a:lnTo>
                  <a:lnTo>
                    <a:pt x="997" y="35"/>
                  </a:lnTo>
                  <a:lnTo>
                    <a:pt x="997" y="0"/>
                  </a:lnTo>
                  <a:moveTo>
                    <a:pt x="474" y="552"/>
                  </a:moveTo>
                  <a:lnTo>
                    <a:pt x="516" y="509"/>
                  </a:lnTo>
                  <a:lnTo>
                    <a:pt x="566" y="453"/>
                  </a:lnTo>
                  <a:lnTo>
                    <a:pt x="622" y="389"/>
                  </a:lnTo>
                  <a:lnTo>
                    <a:pt x="672" y="325"/>
                  </a:lnTo>
                  <a:lnTo>
                    <a:pt x="693" y="297"/>
                  </a:lnTo>
                  <a:moveTo>
                    <a:pt x="1167" y="325"/>
                  </a:moveTo>
                  <a:lnTo>
                    <a:pt x="1294" y="269"/>
                  </a:lnTo>
                  <a:lnTo>
                    <a:pt x="1330" y="248"/>
                  </a:lnTo>
                  <a:moveTo>
                    <a:pt x="1327" y="248"/>
                  </a:moveTo>
                  <a:lnTo>
                    <a:pt x="1352" y="234"/>
                  </a:lnTo>
                  <a:moveTo>
                    <a:pt x="1429" y="233"/>
                  </a:moveTo>
                  <a:lnTo>
                    <a:pt x="1478" y="212"/>
                  </a:lnTo>
                  <a:lnTo>
                    <a:pt x="1513" y="198"/>
                  </a:lnTo>
                  <a:lnTo>
                    <a:pt x="1542" y="184"/>
                  </a:lnTo>
                  <a:lnTo>
                    <a:pt x="1570" y="156"/>
                  </a:lnTo>
                  <a:moveTo>
                    <a:pt x="1252" y="410"/>
                  </a:moveTo>
                  <a:lnTo>
                    <a:pt x="1308" y="382"/>
                  </a:lnTo>
                  <a:lnTo>
                    <a:pt x="1386" y="347"/>
                  </a:lnTo>
                  <a:lnTo>
                    <a:pt x="1478" y="311"/>
                  </a:lnTo>
                  <a:lnTo>
                    <a:pt x="1556" y="269"/>
                  </a:lnTo>
                  <a:lnTo>
                    <a:pt x="1591" y="248"/>
                  </a:lnTo>
                  <a:moveTo>
                    <a:pt x="0" y="820"/>
                  </a:moveTo>
                  <a:lnTo>
                    <a:pt x="127" y="806"/>
                  </a:lnTo>
                  <a:lnTo>
                    <a:pt x="262" y="792"/>
                  </a:lnTo>
                  <a:lnTo>
                    <a:pt x="382" y="764"/>
                  </a:lnTo>
                  <a:lnTo>
                    <a:pt x="509" y="728"/>
                  </a:lnTo>
                  <a:lnTo>
                    <a:pt x="573" y="714"/>
                  </a:lnTo>
                  <a:lnTo>
                    <a:pt x="736" y="679"/>
                  </a:lnTo>
                  <a:lnTo>
                    <a:pt x="969" y="622"/>
                  </a:lnTo>
                  <a:moveTo>
                    <a:pt x="241" y="1075"/>
                  </a:moveTo>
                  <a:lnTo>
                    <a:pt x="325" y="1040"/>
                  </a:lnTo>
                  <a:lnTo>
                    <a:pt x="396" y="1004"/>
                  </a:lnTo>
                  <a:lnTo>
                    <a:pt x="502" y="955"/>
                  </a:lnTo>
                  <a:lnTo>
                    <a:pt x="615" y="884"/>
                  </a:lnTo>
                  <a:lnTo>
                    <a:pt x="743" y="792"/>
                  </a:lnTo>
                  <a:lnTo>
                    <a:pt x="969" y="622"/>
                  </a:lnTo>
                  <a:moveTo>
                    <a:pt x="538" y="1054"/>
                  </a:moveTo>
                  <a:lnTo>
                    <a:pt x="665" y="1011"/>
                  </a:lnTo>
                  <a:lnTo>
                    <a:pt x="962" y="898"/>
                  </a:lnTo>
                  <a:lnTo>
                    <a:pt x="1139" y="813"/>
                  </a:lnTo>
                  <a:lnTo>
                    <a:pt x="1337" y="700"/>
                  </a:lnTo>
                  <a:lnTo>
                    <a:pt x="1542" y="573"/>
                  </a:lnTo>
                  <a:lnTo>
                    <a:pt x="1768" y="424"/>
                  </a:lnTo>
                  <a:lnTo>
                    <a:pt x="1931" y="318"/>
                  </a:lnTo>
                  <a:lnTo>
                    <a:pt x="2037" y="255"/>
                  </a:lnTo>
                  <a:moveTo>
                    <a:pt x="1952" y="304"/>
                  </a:moveTo>
                  <a:lnTo>
                    <a:pt x="2001" y="304"/>
                  </a:lnTo>
                  <a:lnTo>
                    <a:pt x="2044" y="290"/>
                  </a:lnTo>
                  <a:lnTo>
                    <a:pt x="2129" y="248"/>
                  </a:lnTo>
                  <a:lnTo>
                    <a:pt x="2263" y="177"/>
                  </a:lnTo>
                  <a:lnTo>
                    <a:pt x="2320" y="156"/>
                  </a:lnTo>
                  <a:moveTo>
                    <a:pt x="2164" y="325"/>
                  </a:moveTo>
                  <a:lnTo>
                    <a:pt x="2242" y="290"/>
                  </a:lnTo>
                  <a:lnTo>
                    <a:pt x="2291" y="262"/>
                  </a:lnTo>
                  <a:moveTo>
                    <a:pt x="693" y="1160"/>
                  </a:moveTo>
                  <a:lnTo>
                    <a:pt x="750" y="1139"/>
                  </a:lnTo>
                  <a:lnTo>
                    <a:pt x="799" y="1117"/>
                  </a:lnTo>
                  <a:lnTo>
                    <a:pt x="877" y="1089"/>
                  </a:lnTo>
                  <a:lnTo>
                    <a:pt x="941" y="1075"/>
                  </a:lnTo>
                  <a:lnTo>
                    <a:pt x="1110" y="1047"/>
                  </a:lnTo>
                  <a:lnTo>
                    <a:pt x="1216" y="1040"/>
                  </a:lnTo>
                  <a:lnTo>
                    <a:pt x="1315" y="1040"/>
                  </a:lnTo>
                  <a:lnTo>
                    <a:pt x="1393" y="1054"/>
                  </a:lnTo>
                  <a:lnTo>
                    <a:pt x="1506" y="1075"/>
                  </a:lnTo>
                  <a:lnTo>
                    <a:pt x="1634" y="1110"/>
                  </a:lnTo>
                  <a:lnTo>
                    <a:pt x="1810" y="1181"/>
                  </a:lnTo>
                  <a:lnTo>
                    <a:pt x="1994" y="1252"/>
                  </a:lnTo>
                  <a:lnTo>
                    <a:pt x="2206" y="1337"/>
                  </a:lnTo>
                  <a:lnTo>
                    <a:pt x="2404" y="1429"/>
                  </a:lnTo>
                  <a:lnTo>
                    <a:pt x="2567" y="1499"/>
                  </a:lnTo>
                  <a:lnTo>
                    <a:pt x="2857" y="1648"/>
                  </a:lnTo>
                  <a:lnTo>
                    <a:pt x="3083" y="1754"/>
                  </a:lnTo>
                  <a:lnTo>
                    <a:pt x="3274" y="1839"/>
                  </a:lnTo>
                  <a:lnTo>
                    <a:pt x="3479" y="1916"/>
                  </a:lnTo>
                  <a:lnTo>
                    <a:pt x="3720" y="2015"/>
                  </a:lnTo>
                  <a:lnTo>
                    <a:pt x="3882" y="2072"/>
                  </a:lnTo>
                  <a:lnTo>
                    <a:pt x="4045" y="2121"/>
                  </a:lnTo>
                  <a:lnTo>
                    <a:pt x="4292" y="2199"/>
                  </a:lnTo>
                  <a:lnTo>
                    <a:pt x="4597" y="2305"/>
                  </a:lnTo>
                  <a:lnTo>
                    <a:pt x="4787" y="2355"/>
                  </a:lnTo>
                  <a:lnTo>
                    <a:pt x="5127" y="2411"/>
                  </a:lnTo>
                  <a:moveTo>
                    <a:pt x="5212" y="2433"/>
                  </a:moveTo>
                  <a:lnTo>
                    <a:pt x="5360" y="2468"/>
                  </a:lnTo>
                  <a:lnTo>
                    <a:pt x="5466" y="2503"/>
                  </a:lnTo>
                  <a:moveTo>
                    <a:pt x="5594" y="2546"/>
                  </a:moveTo>
                  <a:lnTo>
                    <a:pt x="5664" y="2560"/>
                  </a:lnTo>
                  <a:lnTo>
                    <a:pt x="5735" y="2581"/>
                  </a:lnTo>
                  <a:moveTo>
                    <a:pt x="4526" y="2171"/>
                  </a:moveTo>
                  <a:lnTo>
                    <a:pt x="4604" y="2171"/>
                  </a:lnTo>
                  <a:lnTo>
                    <a:pt x="4688" y="2164"/>
                  </a:lnTo>
                  <a:lnTo>
                    <a:pt x="4851" y="2164"/>
                  </a:lnTo>
                  <a:moveTo>
                    <a:pt x="4950" y="2178"/>
                  </a:moveTo>
                  <a:lnTo>
                    <a:pt x="5035" y="2185"/>
                  </a:lnTo>
                  <a:lnTo>
                    <a:pt x="5134" y="2213"/>
                  </a:lnTo>
                  <a:moveTo>
                    <a:pt x="5205" y="2235"/>
                  </a:moveTo>
                  <a:lnTo>
                    <a:pt x="5282" y="2263"/>
                  </a:lnTo>
                  <a:lnTo>
                    <a:pt x="5299" y="2273"/>
                  </a:lnTo>
                  <a:moveTo>
                    <a:pt x="5339" y="2284"/>
                  </a:moveTo>
                  <a:lnTo>
                    <a:pt x="5410" y="2320"/>
                  </a:lnTo>
                  <a:moveTo>
                    <a:pt x="5579" y="2383"/>
                  </a:moveTo>
                  <a:lnTo>
                    <a:pt x="5671" y="2418"/>
                  </a:lnTo>
                  <a:lnTo>
                    <a:pt x="5756" y="2461"/>
                  </a:lnTo>
                  <a:moveTo>
                    <a:pt x="6082" y="2567"/>
                  </a:moveTo>
                  <a:lnTo>
                    <a:pt x="6195" y="2602"/>
                  </a:lnTo>
                  <a:lnTo>
                    <a:pt x="6343" y="2645"/>
                  </a:lnTo>
                  <a:moveTo>
                    <a:pt x="5777" y="2305"/>
                  </a:moveTo>
                  <a:lnTo>
                    <a:pt x="5926" y="2355"/>
                  </a:lnTo>
                  <a:lnTo>
                    <a:pt x="6082" y="2411"/>
                  </a:lnTo>
                  <a:lnTo>
                    <a:pt x="6393" y="2496"/>
                  </a:lnTo>
                  <a:lnTo>
                    <a:pt x="6485" y="2517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48" name="Freeform 56"/>
            <p:cNvSpPr>
              <a:spLocks noEditPoints="1"/>
            </p:cNvSpPr>
            <p:nvPr/>
          </p:nvSpPr>
          <p:spPr bwMode="auto">
            <a:xfrm>
              <a:off x="1671638" y="1384301"/>
              <a:ext cx="3014662" cy="996950"/>
            </a:xfrm>
            <a:custGeom>
              <a:avLst/>
              <a:gdLst>
                <a:gd name="T0" fmla="*/ 5848 w 7701"/>
                <a:gd name="T1" fmla="*/ 2482 h 2553"/>
                <a:gd name="T2" fmla="*/ 6265 w 7701"/>
                <a:gd name="T3" fmla="*/ 2553 h 2553"/>
                <a:gd name="T4" fmla="*/ 1959 w 7701"/>
                <a:gd name="T5" fmla="*/ 997 h 2553"/>
                <a:gd name="T6" fmla="*/ 2326 w 7701"/>
                <a:gd name="T7" fmla="*/ 891 h 2553"/>
                <a:gd name="T8" fmla="*/ 2765 w 7701"/>
                <a:gd name="T9" fmla="*/ 863 h 2553"/>
                <a:gd name="T10" fmla="*/ 3401 w 7701"/>
                <a:gd name="T11" fmla="*/ 1004 h 2553"/>
                <a:gd name="T12" fmla="*/ 4285 w 7701"/>
                <a:gd name="T13" fmla="*/ 1443 h 2553"/>
                <a:gd name="T14" fmla="*/ 5197 w 7701"/>
                <a:gd name="T15" fmla="*/ 1938 h 2553"/>
                <a:gd name="T16" fmla="*/ 6180 w 7701"/>
                <a:gd name="T17" fmla="*/ 2284 h 2553"/>
                <a:gd name="T18" fmla="*/ 7298 w 7701"/>
                <a:gd name="T19" fmla="*/ 2504 h 2553"/>
                <a:gd name="T20" fmla="*/ 1520 w 7701"/>
                <a:gd name="T21" fmla="*/ 934 h 2553"/>
                <a:gd name="T22" fmla="*/ 2178 w 7701"/>
                <a:gd name="T23" fmla="*/ 870 h 2553"/>
                <a:gd name="T24" fmla="*/ 3048 w 7701"/>
                <a:gd name="T25" fmla="*/ 750 h 2553"/>
                <a:gd name="T26" fmla="*/ 3840 w 7701"/>
                <a:gd name="T27" fmla="*/ 552 h 2553"/>
                <a:gd name="T28" fmla="*/ 3281 w 7701"/>
                <a:gd name="T29" fmla="*/ 580 h 2553"/>
                <a:gd name="T30" fmla="*/ 4009 w 7701"/>
                <a:gd name="T31" fmla="*/ 276 h 2553"/>
                <a:gd name="T32" fmla="*/ 3741 w 7701"/>
                <a:gd name="T33" fmla="*/ 467 h 2553"/>
                <a:gd name="T34" fmla="*/ 4462 w 7701"/>
                <a:gd name="T35" fmla="*/ 283 h 2553"/>
                <a:gd name="T36" fmla="*/ 4017 w 7701"/>
                <a:gd name="T37" fmla="*/ 502 h 2553"/>
                <a:gd name="T38" fmla="*/ 4759 w 7701"/>
                <a:gd name="T39" fmla="*/ 50 h 2553"/>
                <a:gd name="T40" fmla="*/ 4801 w 7701"/>
                <a:gd name="T41" fmla="*/ 64 h 2553"/>
                <a:gd name="T42" fmla="*/ 4886 w 7701"/>
                <a:gd name="T43" fmla="*/ 71 h 2553"/>
                <a:gd name="T44" fmla="*/ 5127 w 7701"/>
                <a:gd name="T45" fmla="*/ 135 h 2553"/>
                <a:gd name="T46" fmla="*/ 5233 w 7701"/>
                <a:gd name="T47" fmla="*/ 304 h 2553"/>
                <a:gd name="T48" fmla="*/ 3960 w 7701"/>
                <a:gd name="T49" fmla="*/ 821 h 2553"/>
                <a:gd name="T50" fmla="*/ 4455 w 7701"/>
                <a:gd name="T51" fmla="*/ 524 h 2553"/>
                <a:gd name="T52" fmla="*/ 4519 w 7701"/>
                <a:gd name="T53" fmla="*/ 509 h 2553"/>
                <a:gd name="T54" fmla="*/ 4094 w 7701"/>
                <a:gd name="T55" fmla="*/ 799 h 2553"/>
                <a:gd name="T56" fmla="*/ 4766 w 7701"/>
                <a:gd name="T57" fmla="*/ 495 h 2553"/>
                <a:gd name="T58" fmla="*/ 3840 w 7701"/>
                <a:gd name="T59" fmla="*/ 1075 h 2553"/>
                <a:gd name="T60" fmla="*/ 4278 w 7701"/>
                <a:gd name="T61" fmla="*/ 1047 h 2553"/>
                <a:gd name="T62" fmla="*/ 5827 w 7701"/>
                <a:gd name="T63" fmla="*/ 304 h 2553"/>
                <a:gd name="T64" fmla="*/ 6046 w 7701"/>
                <a:gd name="T65" fmla="*/ 198 h 2553"/>
                <a:gd name="T66" fmla="*/ 5883 w 7701"/>
                <a:gd name="T67" fmla="*/ 389 h 2553"/>
                <a:gd name="T68" fmla="*/ 5622 w 7701"/>
                <a:gd name="T69" fmla="*/ 623 h 2553"/>
                <a:gd name="T70" fmla="*/ 325 w 7701"/>
                <a:gd name="T71" fmla="*/ 1019 h 2553"/>
                <a:gd name="T72" fmla="*/ 665 w 7701"/>
                <a:gd name="T73" fmla="*/ 1033 h 2553"/>
                <a:gd name="T74" fmla="*/ 2185 w 7701"/>
                <a:gd name="T75" fmla="*/ 1818 h 2553"/>
                <a:gd name="T76" fmla="*/ 1959 w 7701"/>
                <a:gd name="T77" fmla="*/ 1726 h 2553"/>
                <a:gd name="T78" fmla="*/ 191 w 7701"/>
                <a:gd name="T79" fmla="*/ 1082 h 2553"/>
                <a:gd name="T80" fmla="*/ 530 w 7701"/>
                <a:gd name="T81" fmla="*/ 1111 h 2553"/>
                <a:gd name="T82" fmla="*/ 1011 w 7701"/>
                <a:gd name="T83" fmla="*/ 1294 h 2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701" h="2553">
                  <a:moveTo>
                    <a:pt x="5636" y="2433"/>
                  </a:moveTo>
                  <a:lnTo>
                    <a:pt x="5742" y="2461"/>
                  </a:lnTo>
                  <a:lnTo>
                    <a:pt x="5848" y="2482"/>
                  </a:lnTo>
                  <a:moveTo>
                    <a:pt x="6018" y="2518"/>
                  </a:moveTo>
                  <a:lnTo>
                    <a:pt x="6138" y="2539"/>
                  </a:lnTo>
                  <a:lnTo>
                    <a:pt x="6265" y="2553"/>
                  </a:lnTo>
                  <a:moveTo>
                    <a:pt x="1789" y="1089"/>
                  </a:moveTo>
                  <a:lnTo>
                    <a:pt x="1846" y="1054"/>
                  </a:lnTo>
                  <a:lnTo>
                    <a:pt x="1959" y="997"/>
                  </a:lnTo>
                  <a:lnTo>
                    <a:pt x="2072" y="955"/>
                  </a:lnTo>
                  <a:lnTo>
                    <a:pt x="2199" y="913"/>
                  </a:lnTo>
                  <a:lnTo>
                    <a:pt x="2326" y="891"/>
                  </a:lnTo>
                  <a:lnTo>
                    <a:pt x="2461" y="870"/>
                  </a:lnTo>
                  <a:lnTo>
                    <a:pt x="2602" y="856"/>
                  </a:lnTo>
                  <a:lnTo>
                    <a:pt x="2765" y="863"/>
                  </a:lnTo>
                  <a:lnTo>
                    <a:pt x="2949" y="884"/>
                  </a:lnTo>
                  <a:lnTo>
                    <a:pt x="3203" y="941"/>
                  </a:lnTo>
                  <a:lnTo>
                    <a:pt x="3401" y="1004"/>
                  </a:lnTo>
                  <a:lnTo>
                    <a:pt x="3613" y="1082"/>
                  </a:lnTo>
                  <a:lnTo>
                    <a:pt x="3939" y="1252"/>
                  </a:lnTo>
                  <a:lnTo>
                    <a:pt x="4285" y="1443"/>
                  </a:lnTo>
                  <a:lnTo>
                    <a:pt x="4610" y="1641"/>
                  </a:lnTo>
                  <a:lnTo>
                    <a:pt x="5028" y="1867"/>
                  </a:lnTo>
                  <a:lnTo>
                    <a:pt x="5197" y="1938"/>
                  </a:lnTo>
                  <a:lnTo>
                    <a:pt x="5395" y="2016"/>
                  </a:lnTo>
                  <a:lnTo>
                    <a:pt x="5763" y="2150"/>
                  </a:lnTo>
                  <a:lnTo>
                    <a:pt x="6180" y="2284"/>
                  </a:lnTo>
                  <a:lnTo>
                    <a:pt x="6576" y="2383"/>
                  </a:lnTo>
                  <a:lnTo>
                    <a:pt x="6994" y="2461"/>
                  </a:lnTo>
                  <a:lnTo>
                    <a:pt x="7298" y="2504"/>
                  </a:lnTo>
                  <a:lnTo>
                    <a:pt x="7545" y="2539"/>
                  </a:lnTo>
                  <a:lnTo>
                    <a:pt x="7701" y="2553"/>
                  </a:lnTo>
                  <a:moveTo>
                    <a:pt x="1520" y="934"/>
                  </a:moveTo>
                  <a:lnTo>
                    <a:pt x="1754" y="927"/>
                  </a:lnTo>
                  <a:lnTo>
                    <a:pt x="1966" y="905"/>
                  </a:lnTo>
                  <a:lnTo>
                    <a:pt x="2178" y="870"/>
                  </a:lnTo>
                  <a:lnTo>
                    <a:pt x="2376" y="835"/>
                  </a:lnTo>
                  <a:lnTo>
                    <a:pt x="2694" y="792"/>
                  </a:lnTo>
                  <a:lnTo>
                    <a:pt x="3048" y="750"/>
                  </a:lnTo>
                  <a:lnTo>
                    <a:pt x="3359" y="700"/>
                  </a:lnTo>
                  <a:lnTo>
                    <a:pt x="3599" y="644"/>
                  </a:lnTo>
                  <a:lnTo>
                    <a:pt x="3840" y="552"/>
                  </a:lnTo>
                  <a:lnTo>
                    <a:pt x="4024" y="467"/>
                  </a:lnTo>
                  <a:lnTo>
                    <a:pt x="4179" y="368"/>
                  </a:lnTo>
                  <a:moveTo>
                    <a:pt x="3281" y="580"/>
                  </a:moveTo>
                  <a:lnTo>
                    <a:pt x="3408" y="545"/>
                  </a:lnTo>
                  <a:moveTo>
                    <a:pt x="3903" y="304"/>
                  </a:moveTo>
                  <a:lnTo>
                    <a:pt x="4009" y="276"/>
                  </a:lnTo>
                  <a:moveTo>
                    <a:pt x="4179" y="248"/>
                  </a:moveTo>
                  <a:lnTo>
                    <a:pt x="4313" y="198"/>
                  </a:lnTo>
                  <a:moveTo>
                    <a:pt x="3741" y="467"/>
                  </a:moveTo>
                  <a:lnTo>
                    <a:pt x="3918" y="403"/>
                  </a:lnTo>
                  <a:moveTo>
                    <a:pt x="4271" y="333"/>
                  </a:moveTo>
                  <a:lnTo>
                    <a:pt x="4462" y="283"/>
                  </a:lnTo>
                  <a:moveTo>
                    <a:pt x="4144" y="418"/>
                  </a:moveTo>
                  <a:lnTo>
                    <a:pt x="4321" y="368"/>
                  </a:lnTo>
                  <a:moveTo>
                    <a:pt x="4017" y="502"/>
                  </a:moveTo>
                  <a:lnTo>
                    <a:pt x="4130" y="474"/>
                  </a:lnTo>
                  <a:moveTo>
                    <a:pt x="4639" y="163"/>
                  </a:moveTo>
                  <a:lnTo>
                    <a:pt x="4759" y="50"/>
                  </a:lnTo>
                  <a:moveTo>
                    <a:pt x="4681" y="184"/>
                  </a:moveTo>
                  <a:lnTo>
                    <a:pt x="4745" y="128"/>
                  </a:lnTo>
                  <a:lnTo>
                    <a:pt x="4801" y="64"/>
                  </a:lnTo>
                  <a:moveTo>
                    <a:pt x="4787" y="184"/>
                  </a:moveTo>
                  <a:lnTo>
                    <a:pt x="4851" y="121"/>
                  </a:lnTo>
                  <a:lnTo>
                    <a:pt x="4886" y="71"/>
                  </a:lnTo>
                  <a:moveTo>
                    <a:pt x="4922" y="276"/>
                  </a:moveTo>
                  <a:lnTo>
                    <a:pt x="5021" y="205"/>
                  </a:lnTo>
                  <a:lnTo>
                    <a:pt x="5127" y="135"/>
                  </a:lnTo>
                  <a:moveTo>
                    <a:pt x="5197" y="57"/>
                  </a:moveTo>
                  <a:lnTo>
                    <a:pt x="5275" y="0"/>
                  </a:lnTo>
                  <a:moveTo>
                    <a:pt x="5233" y="304"/>
                  </a:moveTo>
                  <a:lnTo>
                    <a:pt x="5339" y="255"/>
                  </a:lnTo>
                  <a:lnTo>
                    <a:pt x="5410" y="234"/>
                  </a:lnTo>
                  <a:moveTo>
                    <a:pt x="3960" y="821"/>
                  </a:moveTo>
                  <a:lnTo>
                    <a:pt x="4151" y="729"/>
                  </a:lnTo>
                  <a:lnTo>
                    <a:pt x="4292" y="637"/>
                  </a:lnTo>
                  <a:lnTo>
                    <a:pt x="4455" y="524"/>
                  </a:lnTo>
                  <a:lnTo>
                    <a:pt x="4639" y="389"/>
                  </a:lnTo>
                  <a:lnTo>
                    <a:pt x="4724" y="311"/>
                  </a:lnTo>
                  <a:moveTo>
                    <a:pt x="4519" y="509"/>
                  </a:moveTo>
                  <a:lnTo>
                    <a:pt x="4653" y="446"/>
                  </a:lnTo>
                  <a:lnTo>
                    <a:pt x="4787" y="375"/>
                  </a:lnTo>
                  <a:moveTo>
                    <a:pt x="4094" y="799"/>
                  </a:moveTo>
                  <a:lnTo>
                    <a:pt x="4264" y="729"/>
                  </a:lnTo>
                  <a:lnTo>
                    <a:pt x="4469" y="630"/>
                  </a:lnTo>
                  <a:lnTo>
                    <a:pt x="4766" y="495"/>
                  </a:lnTo>
                  <a:lnTo>
                    <a:pt x="4985" y="396"/>
                  </a:lnTo>
                  <a:moveTo>
                    <a:pt x="3642" y="1096"/>
                  </a:moveTo>
                  <a:lnTo>
                    <a:pt x="3840" y="1075"/>
                  </a:lnTo>
                  <a:lnTo>
                    <a:pt x="3967" y="1061"/>
                  </a:lnTo>
                  <a:lnTo>
                    <a:pt x="4123" y="1047"/>
                  </a:lnTo>
                  <a:lnTo>
                    <a:pt x="4278" y="1047"/>
                  </a:lnTo>
                  <a:lnTo>
                    <a:pt x="4370" y="1054"/>
                  </a:lnTo>
                  <a:moveTo>
                    <a:pt x="5975" y="170"/>
                  </a:moveTo>
                  <a:lnTo>
                    <a:pt x="5827" y="304"/>
                  </a:lnTo>
                  <a:lnTo>
                    <a:pt x="5714" y="396"/>
                  </a:lnTo>
                  <a:lnTo>
                    <a:pt x="5657" y="439"/>
                  </a:lnTo>
                  <a:moveTo>
                    <a:pt x="6046" y="198"/>
                  </a:moveTo>
                  <a:lnTo>
                    <a:pt x="5996" y="255"/>
                  </a:lnTo>
                  <a:moveTo>
                    <a:pt x="6011" y="304"/>
                  </a:moveTo>
                  <a:lnTo>
                    <a:pt x="5883" y="389"/>
                  </a:lnTo>
                  <a:moveTo>
                    <a:pt x="5791" y="432"/>
                  </a:moveTo>
                  <a:lnTo>
                    <a:pt x="5593" y="559"/>
                  </a:lnTo>
                  <a:moveTo>
                    <a:pt x="5622" y="623"/>
                  </a:moveTo>
                  <a:lnTo>
                    <a:pt x="5813" y="743"/>
                  </a:lnTo>
                  <a:lnTo>
                    <a:pt x="6180" y="927"/>
                  </a:lnTo>
                  <a:moveTo>
                    <a:pt x="325" y="1019"/>
                  </a:moveTo>
                  <a:lnTo>
                    <a:pt x="509" y="1019"/>
                  </a:lnTo>
                  <a:lnTo>
                    <a:pt x="594" y="1033"/>
                  </a:lnTo>
                  <a:lnTo>
                    <a:pt x="665" y="1033"/>
                  </a:lnTo>
                  <a:moveTo>
                    <a:pt x="2037" y="1761"/>
                  </a:moveTo>
                  <a:lnTo>
                    <a:pt x="2107" y="1782"/>
                  </a:lnTo>
                  <a:lnTo>
                    <a:pt x="2185" y="1818"/>
                  </a:lnTo>
                  <a:moveTo>
                    <a:pt x="1768" y="1648"/>
                  </a:moveTo>
                  <a:lnTo>
                    <a:pt x="1810" y="1669"/>
                  </a:lnTo>
                  <a:lnTo>
                    <a:pt x="1959" y="1726"/>
                  </a:lnTo>
                  <a:moveTo>
                    <a:pt x="0" y="1111"/>
                  </a:moveTo>
                  <a:lnTo>
                    <a:pt x="78" y="1089"/>
                  </a:lnTo>
                  <a:lnTo>
                    <a:pt x="191" y="1082"/>
                  </a:lnTo>
                  <a:lnTo>
                    <a:pt x="297" y="1082"/>
                  </a:lnTo>
                  <a:lnTo>
                    <a:pt x="417" y="1096"/>
                  </a:lnTo>
                  <a:lnTo>
                    <a:pt x="530" y="1111"/>
                  </a:lnTo>
                  <a:lnTo>
                    <a:pt x="651" y="1146"/>
                  </a:lnTo>
                  <a:lnTo>
                    <a:pt x="785" y="1202"/>
                  </a:lnTo>
                  <a:lnTo>
                    <a:pt x="1011" y="1294"/>
                  </a:lnTo>
                  <a:lnTo>
                    <a:pt x="1329" y="1457"/>
                  </a:lnTo>
                  <a:lnTo>
                    <a:pt x="1471" y="1514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49" name="Freeform 57"/>
            <p:cNvSpPr>
              <a:spLocks noEditPoints="1"/>
            </p:cNvSpPr>
            <p:nvPr/>
          </p:nvSpPr>
          <p:spPr bwMode="auto">
            <a:xfrm>
              <a:off x="1279525" y="1751013"/>
              <a:ext cx="3538537" cy="1033463"/>
            </a:xfrm>
            <a:custGeom>
              <a:avLst/>
              <a:gdLst>
                <a:gd name="T0" fmla="*/ 2687 w 9044"/>
                <a:gd name="T1" fmla="*/ 672 h 2644"/>
                <a:gd name="T2" fmla="*/ 2906 w 9044"/>
                <a:gd name="T3" fmla="*/ 898 h 2644"/>
                <a:gd name="T4" fmla="*/ 3125 w 9044"/>
                <a:gd name="T5" fmla="*/ 947 h 2644"/>
                <a:gd name="T6" fmla="*/ 3373 w 9044"/>
                <a:gd name="T7" fmla="*/ 1018 h 2644"/>
                <a:gd name="T8" fmla="*/ 3698 w 9044"/>
                <a:gd name="T9" fmla="*/ 1082 h 2644"/>
                <a:gd name="T10" fmla="*/ 4023 w 9044"/>
                <a:gd name="T11" fmla="*/ 1131 h 2644"/>
                <a:gd name="T12" fmla="*/ 2779 w 9044"/>
                <a:gd name="T13" fmla="*/ 714 h 2644"/>
                <a:gd name="T14" fmla="*/ 4766 w 9044"/>
                <a:gd name="T15" fmla="*/ 1414 h 2644"/>
                <a:gd name="T16" fmla="*/ 4038 w 9044"/>
                <a:gd name="T17" fmla="*/ 1336 h 2644"/>
                <a:gd name="T18" fmla="*/ 4031 w 9044"/>
                <a:gd name="T19" fmla="*/ 1365 h 2644"/>
                <a:gd name="T20" fmla="*/ 4165 w 9044"/>
                <a:gd name="T21" fmla="*/ 1365 h 2644"/>
                <a:gd name="T22" fmla="*/ 4080 w 9044"/>
                <a:gd name="T23" fmla="*/ 1400 h 2644"/>
                <a:gd name="T24" fmla="*/ 4427 w 9044"/>
                <a:gd name="T25" fmla="*/ 1414 h 2644"/>
                <a:gd name="T26" fmla="*/ 3642 w 9044"/>
                <a:gd name="T27" fmla="*/ 1372 h 2644"/>
                <a:gd name="T28" fmla="*/ 4045 w 9044"/>
                <a:gd name="T29" fmla="*/ 1449 h 2644"/>
                <a:gd name="T30" fmla="*/ 4504 w 9044"/>
                <a:gd name="T31" fmla="*/ 1506 h 2644"/>
                <a:gd name="T32" fmla="*/ 56 w 9044"/>
                <a:gd name="T33" fmla="*/ 7 h 2644"/>
                <a:gd name="T34" fmla="*/ 382 w 9044"/>
                <a:gd name="T35" fmla="*/ 49 h 2644"/>
                <a:gd name="T36" fmla="*/ 976 w 9044"/>
                <a:gd name="T37" fmla="*/ 177 h 2644"/>
                <a:gd name="T38" fmla="*/ 1548 w 9044"/>
                <a:gd name="T39" fmla="*/ 389 h 2644"/>
                <a:gd name="T40" fmla="*/ 2093 w 9044"/>
                <a:gd name="T41" fmla="*/ 650 h 2644"/>
                <a:gd name="T42" fmla="*/ 2722 w 9044"/>
                <a:gd name="T43" fmla="*/ 926 h 2644"/>
                <a:gd name="T44" fmla="*/ 3373 w 9044"/>
                <a:gd name="T45" fmla="*/ 1138 h 2644"/>
                <a:gd name="T46" fmla="*/ 4243 w 9044"/>
                <a:gd name="T47" fmla="*/ 1350 h 2644"/>
                <a:gd name="T48" fmla="*/ 5035 w 9044"/>
                <a:gd name="T49" fmla="*/ 1513 h 2644"/>
                <a:gd name="T50" fmla="*/ 5933 w 9044"/>
                <a:gd name="T51" fmla="*/ 1598 h 2644"/>
                <a:gd name="T52" fmla="*/ 6810 w 9044"/>
                <a:gd name="T53" fmla="*/ 1662 h 2644"/>
                <a:gd name="T54" fmla="*/ 6463 w 9044"/>
                <a:gd name="T55" fmla="*/ 1782 h 2644"/>
                <a:gd name="T56" fmla="*/ 6470 w 9044"/>
                <a:gd name="T57" fmla="*/ 2001 h 2644"/>
                <a:gd name="T58" fmla="*/ 5607 w 9044"/>
                <a:gd name="T59" fmla="*/ 1937 h 2644"/>
                <a:gd name="T60" fmla="*/ 4822 w 9044"/>
                <a:gd name="T61" fmla="*/ 1937 h 2644"/>
                <a:gd name="T62" fmla="*/ 4384 w 9044"/>
                <a:gd name="T63" fmla="*/ 1966 h 2644"/>
                <a:gd name="T64" fmla="*/ 4469 w 9044"/>
                <a:gd name="T65" fmla="*/ 2185 h 2644"/>
                <a:gd name="T66" fmla="*/ 5070 w 9044"/>
                <a:gd name="T67" fmla="*/ 2192 h 2644"/>
                <a:gd name="T68" fmla="*/ 5523 w 9044"/>
                <a:gd name="T69" fmla="*/ 2206 h 2644"/>
                <a:gd name="T70" fmla="*/ 7382 w 9044"/>
                <a:gd name="T71" fmla="*/ 2454 h 2644"/>
                <a:gd name="T72" fmla="*/ 6979 w 9044"/>
                <a:gd name="T73" fmla="*/ 2503 h 2644"/>
                <a:gd name="T74" fmla="*/ 7948 w 9044"/>
                <a:gd name="T75" fmla="*/ 2644 h 2644"/>
                <a:gd name="T76" fmla="*/ 7375 w 9044"/>
                <a:gd name="T77" fmla="*/ 1669 h 2644"/>
                <a:gd name="T78" fmla="*/ 8203 w 9044"/>
                <a:gd name="T79" fmla="*/ 1775 h 2644"/>
                <a:gd name="T80" fmla="*/ 7743 w 9044"/>
                <a:gd name="T81" fmla="*/ 1838 h 2644"/>
                <a:gd name="T82" fmla="*/ 7156 w 9044"/>
                <a:gd name="T83" fmla="*/ 1994 h 2644"/>
                <a:gd name="T84" fmla="*/ 8160 w 9044"/>
                <a:gd name="T85" fmla="*/ 2107 h 2644"/>
                <a:gd name="T86" fmla="*/ 9044 w 9044"/>
                <a:gd name="T87" fmla="*/ 2220 h 2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044" h="2644">
                  <a:moveTo>
                    <a:pt x="2546" y="608"/>
                  </a:moveTo>
                  <a:lnTo>
                    <a:pt x="2595" y="629"/>
                  </a:lnTo>
                  <a:lnTo>
                    <a:pt x="2687" y="672"/>
                  </a:lnTo>
                  <a:moveTo>
                    <a:pt x="2751" y="863"/>
                  </a:moveTo>
                  <a:lnTo>
                    <a:pt x="2850" y="884"/>
                  </a:lnTo>
                  <a:lnTo>
                    <a:pt x="2906" y="898"/>
                  </a:lnTo>
                  <a:moveTo>
                    <a:pt x="2984" y="912"/>
                  </a:moveTo>
                  <a:lnTo>
                    <a:pt x="3083" y="940"/>
                  </a:lnTo>
                  <a:lnTo>
                    <a:pt x="3125" y="947"/>
                  </a:lnTo>
                  <a:moveTo>
                    <a:pt x="3224" y="976"/>
                  </a:moveTo>
                  <a:lnTo>
                    <a:pt x="3309" y="997"/>
                  </a:lnTo>
                  <a:lnTo>
                    <a:pt x="3373" y="1018"/>
                  </a:lnTo>
                  <a:moveTo>
                    <a:pt x="3479" y="1039"/>
                  </a:moveTo>
                  <a:lnTo>
                    <a:pt x="3599" y="1068"/>
                  </a:lnTo>
                  <a:moveTo>
                    <a:pt x="3698" y="1082"/>
                  </a:moveTo>
                  <a:lnTo>
                    <a:pt x="3825" y="1103"/>
                  </a:lnTo>
                  <a:moveTo>
                    <a:pt x="3903" y="1110"/>
                  </a:moveTo>
                  <a:lnTo>
                    <a:pt x="4023" y="1131"/>
                  </a:lnTo>
                  <a:moveTo>
                    <a:pt x="4108" y="1138"/>
                  </a:moveTo>
                  <a:lnTo>
                    <a:pt x="4221" y="1159"/>
                  </a:lnTo>
                  <a:moveTo>
                    <a:pt x="2779" y="714"/>
                  </a:moveTo>
                  <a:lnTo>
                    <a:pt x="3041" y="735"/>
                  </a:lnTo>
                  <a:lnTo>
                    <a:pt x="3203" y="735"/>
                  </a:lnTo>
                  <a:moveTo>
                    <a:pt x="4766" y="1414"/>
                  </a:moveTo>
                  <a:lnTo>
                    <a:pt x="4957" y="1414"/>
                  </a:lnTo>
                  <a:lnTo>
                    <a:pt x="5084" y="1421"/>
                  </a:lnTo>
                  <a:moveTo>
                    <a:pt x="4038" y="1336"/>
                  </a:moveTo>
                  <a:lnTo>
                    <a:pt x="4130" y="1336"/>
                  </a:lnTo>
                  <a:moveTo>
                    <a:pt x="3953" y="1365"/>
                  </a:moveTo>
                  <a:lnTo>
                    <a:pt x="4031" y="1365"/>
                  </a:lnTo>
                  <a:moveTo>
                    <a:pt x="4052" y="1365"/>
                  </a:moveTo>
                  <a:lnTo>
                    <a:pt x="4130" y="1365"/>
                  </a:lnTo>
                  <a:moveTo>
                    <a:pt x="4165" y="1365"/>
                  </a:moveTo>
                  <a:lnTo>
                    <a:pt x="4243" y="1365"/>
                  </a:lnTo>
                  <a:moveTo>
                    <a:pt x="3974" y="1393"/>
                  </a:moveTo>
                  <a:lnTo>
                    <a:pt x="4080" y="1400"/>
                  </a:lnTo>
                  <a:lnTo>
                    <a:pt x="4172" y="1400"/>
                  </a:lnTo>
                  <a:moveTo>
                    <a:pt x="4271" y="1414"/>
                  </a:moveTo>
                  <a:lnTo>
                    <a:pt x="4427" y="1414"/>
                  </a:lnTo>
                  <a:moveTo>
                    <a:pt x="4342" y="1442"/>
                  </a:moveTo>
                  <a:lnTo>
                    <a:pt x="4483" y="1442"/>
                  </a:lnTo>
                  <a:moveTo>
                    <a:pt x="3642" y="1372"/>
                  </a:moveTo>
                  <a:lnTo>
                    <a:pt x="3755" y="1400"/>
                  </a:lnTo>
                  <a:lnTo>
                    <a:pt x="3903" y="1421"/>
                  </a:lnTo>
                  <a:lnTo>
                    <a:pt x="4045" y="1449"/>
                  </a:lnTo>
                  <a:lnTo>
                    <a:pt x="4193" y="1471"/>
                  </a:lnTo>
                  <a:lnTo>
                    <a:pt x="4349" y="1485"/>
                  </a:lnTo>
                  <a:lnTo>
                    <a:pt x="4504" y="1506"/>
                  </a:lnTo>
                  <a:lnTo>
                    <a:pt x="4596" y="1506"/>
                  </a:lnTo>
                  <a:moveTo>
                    <a:pt x="0" y="0"/>
                  </a:moveTo>
                  <a:lnTo>
                    <a:pt x="56" y="7"/>
                  </a:lnTo>
                  <a:lnTo>
                    <a:pt x="141" y="14"/>
                  </a:lnTo>
                  <a:lnTo>
                    <a:pt x="233" y="28"/>
                  </a:lnTo>
                  <a:lnTo>
                    <a:pt x="382" y="49"/>
                  </a:lnTo>
                  <a:lnTo>
                    <a:pt x="665" y="106"/>
                  </a:lnTo>
                  <a:lnTo>
                    <a:pt x="792" y="127"/>
                  </a:lnTo>
                  <a:lnTo>
                    <a:pt x="976" y="177"/>
                  </a:lnTo>
                  <a:lnTo>
                    <a:pt x="1174" y="240"/>
                  </a:lnTo>
                  <a:lnTo>
                    <a:pt x="1358" y="311"/>
                  </a:lnTo>
                  <a:lnTo>
                    <a:pt x="1548" y="389"/>
                  </a:lnTo>
                  <a:lnTo>
                    <a:pt x="1690" y="459"/>
                  </a:lnTo>
                  <a:lnTo>
                    <a:pt x="1881" y="558"/>
                  </a:lnTo>
                  <a:lnTo>
                    <a:pt x="2093" y="650"/>
                  </a:lnTo>
                  <a:lnTo>
                    <a:pt x="2333" y="756"/>
                  </a:lnTo>
                  <a:lnTo>
                    <a:pt x="2538" y="848"/>
                  </a:lnTo>
                  <a:lnTo>
                    <a:pt x="2722" y="926"/>
                  </a:lnTo>
                  <a:lnTo>
                    <a:pt x="2906" y="997"/>
                  </a:lnTo>
                  <a:lnTo>
                    <a:pt x="3055" y="1046"/>
                  </a:lnTo>
                  <a:lnTo>
                    <a:pt x="3373" y="1138"/>
                  </a:lnTo>
                  <a:lnTo>
                    <a:pt x="3663" y="1223"/>
                  </a:lnTo>
                  <a:lnTo>
                    <a:pt x="3974" y="1294"/>
                  </a:lnTo>
                  <a:lnTo>
                    <a:pt x="4243" y="1350"/>
                  </a:lnTo>
                  <a:lnTo>
                    <a:pt x="4518" y="1414"/>
                  </a:lnTo>
                  <a:lnTo>
                    <a:pt x="4808" y="1471"/>
                  </a:lnTo>
                  <a:lnTo>
                    <a:pt x="5035" y="1513"/>
                  </a:lnTo>
                  <a:lnTo>
                    <a:pt x="5296" y="1534"/>
                  </a:lnTo>
                  <a:lnTo>
                    <a:pt x="5600" y="1570"/>
                  </a:lnTo>
                  <a:lnTo>
                    <a:pt x="5933" y="1598"/>
                  </a:lnTo>
                  <a:lnTo>
                    <a:pt x="6322" y="1633"/>
                  </a:lnTo>
                  <a:lnTo>
                    <a:pt x="6640" y="1654"/>
                  </a:lnTo>
                  <a:lnTo>
                    <a:pt x="6810" y="1662"/>
                  </a:lnTo>
                  <a:moveTo>
                    <a:pt x="5820" y="1704"/>
                  </a:moveTo>
                  <a:lnTo>
                    <a:pt x="5996" y="1725"/>
                  </a:lnTo>
                  <a:lnTo>
                    <a:pt x="6463" y="1782"/>
                  </a:lnTo>
                  <a:lnTo>
                    <a:pt x="6541" y="1789"/>
                  </a:lnTo>
                  <a:moveTo>
                    <a:pt x="6300" y="2008"/>
                  </a:moveTo>
                  <a:lnTo>
                    <a:pt x="6470" y="2001"/>
                  </a:lnTo>
                  <a:lnTo>
                    <a:pt x="6746" y="2001"/>
                  </a:lnTo>
                  <a:moveTo>
                    <a:pt x="5480" y="1930"/>
                  </a:moveTo>
                  <a:lnTo>
                    <a:pt x="5607" y="1937"/>
                  </a:lnTo>
                  <a:lnTo>
                    <a:pt x="5777" y="1944"/>
                  </a:lnTo>
                  <a:lnTo>
                    <a:pt x="5869" y="1951"/>
                  </a:lnTo>
                  <a:moveTo>
                    <a:pt x="4822" y="1937"/>
                  </a:moveTo>
                  <a:lnTo>
                    <a:pt x="5013" y="1944"/>
                  </a:lnTo>
                  <a:lnTo>
                    <a:pt x="5317" y="1944"/>
                  </a:lnTo>
                  <a:moveTo>
                    <a:pt x="4384" y="1966"/>
                  </a:moveTo>
                  <a:lnTo>
                    <a:pt x="4511" y="1959"/>
                  </a:lnTo>
                  <a:lnTo>
                    <a:pt x="4610" y="1959"/>
                  </a:lnTo>
                  <a:moveTo>
                    <a:pt x="4469" y="2185"/>
                  </a:moveTo>
                  <a:lnTo>
                    <a:pt x="4667" y="2185"/>
                  </a:lnTo>
                  <a:lnTo>
                    <a:pt x="4865" y="2199"/>
                  </a:lnTo>
                  <a:lnTo>
                    <a:pt x="5070" y="2192"/>
                  </a:lnTo>
                  <a:lnTo>
                    <a:pt x="5254" y="2199"/>
                  </a:lnTo>
                  <a:lnTo>
                    <a:pt x="5431" y="2206"/>
                  </a:lnTo>
                  <a:lnTo>
                    <a:pt x="5523" y="2206"/>
                  </a:lnTo>
                  <a:moveTo>
                    <a:pt x="6873" y="2355"/>
                  </a:moveTo>
                  <a:lnTo>
                    <a:pt x="7107" y="2404"/>
                  </a:lnTo>
                  <a:lnTo>
                    <a:pt x="7382" y="2454"/>
                  </a:lnTo>
                  <a:lnTo>
                    <a:pt x="7623" y="2496"/>
                  </a:lnTo>
                  <a:lnTo>
                    <a:pt x="7708" y="2503"/>
                  </a:lnTo>
                  <a:moveTo>
                    <a:pt x="6979" y="2503"/>
                  </a:moveTo>
                  <a:lnTo>
                    <a:pt x="7213" y="2531"/>
                  </a:lnTo>
                  <a:lnTo>
                    <a:pt x="7439" y="2560"/>
                  </a:lnTo>
                  <a:lnTo>
                    <a:pt x="7948" y="2644"/>
                  </a:lnTo>
                  <a:moveTo>
                    <a:pt x="7029" y="1626"/>
                  </a:moveTo>
                  <a:lnTo>
                    <a:pt x="7220" y="1654"/>
                  </a:lnTo>
                  <a:lnTo>
                    <a:pt x="7375" y="1669"/>
                  </a:lnTo>
                  <a:moveTo>
                    <a:pt x="7566" y="1690"/>
                  </a:moveTo>
                  <a:lnTo>
                    <a:pt x="7870" y="1732"/>
                  </a:lnTo>
                  <a:lnTo>
                    <a:pt x="8203" y="1775"/>
                  </a:lnTo>
                  <a:lnTo>
                    <a:pt x="8542" y="1810"/>
                  </a:lnTo>
                  <a:moveTo>
                    <a:pt x="7460" y="1803"/>
                  </a:moveTo>
                  <a:lnTo>
                    <a:pt x="7743" y="1838"/>
                  </a:lnTo>
                  <a:lnTo>
                    <a:pt x="8012" y="1867"/>
                  </a:lnTo>
                  <a:lnTo>
                    <a:pt x="8125" y="1881"/>
                  </a:lnTo>
                  <a:moveTo>
                    <a:pt x="7156" y="1994"/>
                  </a:moveTo>
                  <a:lnTo>
                    <a:pt x="7396" y="2015"/>
                  </a:lnTo>
                  <a:lnTo>
                    <a:pt x="7757" y="2058"/>
                  </a:lnTo>
                  <a:lnTo>
                    <a:pt x="8160" y="2107"/>
                  </a:lnTo>
                  <a:lnTo>
                    <a:pt x="8500" y="2142"/>
                  </a:lnTo>
                  <a:lnTo>
                    <a:pt x="8804" y="2192"/>
                  </a:lnTo>
                  <a:lnTo>
                    <a:pt x="9044" y="2220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0" name="Freeform 58"/>
            <p:cNvSpPr>
              <a:spLocks noEditPoints="1"/>
            </p:cNvSpPr>
            <p:nvPr/>
          </p:nvSpPr>
          <p:spPr bwMode="auto">
            <a:xfrm>
              <a:off x="1279525" y="1776413"/>
              <a:ext cx="2019300" cy="519113"/>
            </a:xfrm>
            <a:custGeom>
              <a:avLst/>
              <a:gdLst>
                <a:gd name="T0" fmla="*/ 2135 w 5162"/>
                <a:gd name="T1" fmla="*/ 29 h 1330"/>
                <a:gd name="T2" fmla="*/ 2418 w 5162"/>
                <a:gd name="T3" fmla="*/ 0 h 1330"/>
                <a:gd name="T4" fmla="*/ 2736 w 5162"/>
                <a:gd name="T5" fmla="*/ 92 h 1330"/>
                <a:gd name="T6" fmla="*/ 3373 w 5162"/>
                <a:gd name="T7" fmla="*/ 425 h 1330"/>
                <a:gd name="T8" fmla="*/ 3875 w 5162"/>
                <a:gd name="T9" fmla="*/ 743 h 1330"/>
                <a:gd name="T10" fmla="*/ 4335 w 5162"/>
                <a:gd name="T11" fmla="*/ 983 h 1330"/>
                <a:gd name="T12" fmla="*/ 4992 w 5162"/>
                <a:gd name="T13" fmla="*/ 1245 h 1330"/>
                <a:gd name="T14" fmla="*/ 2326 w 5162"/>
                <a:gd name="T15" fmla="*/ 64 h 1330"/>
                <a:gd name="T16" fmla="*/ 2439 w 5162"/>
                <a:gd name="T17" fmla="*/ 107 h 1330"/>
                <a:gd name="T18" fmla="*/ 2192 w 5162"/>
                <a:gd name="T19" fmla="*/ 121 h 1330"/>
                <a:gd name="T20" fmla="*/ 2404 w 5162"/>
                <a:gd name="T21" fmla="*/ 128 h 1330"/>
                <a:gd name="T22" fmla="*/ 2786 w 5162"/>
                <a:gd name="T23" fmla="*/ 283 h 1330"/>
                <a:gd name="T24" fmla="*/ 3274 w 5162"/>
                <a:gd name="T25" fmla="*/ 566 h 1330"/>
                <a:gd name="T26" fmla="*/ 3981 w 5162"/>
                <a:gd name="T27" fmla="*/ 870 h 1330"/>
                <a:gd name="T28" fmla="*/ 2538 w 5162"/>
                <a:gd name="T29" fmla="*/ 389 h 1330"/>
                <a:gd name="T30" fmla="*/ 2256 w 5162"/>
                <a:gd name="T31" fmla="*/ 227 h 1330"/>
                <a:gd name="T32" fmla="*/ 198 w 5162"/>
                <a:gd name="T33" fmla="*/ 170 h 1330"/>
                <a:gd name="T34" fmla="*/ 537 w 5162"/>
                <a:gd name="T35" fmla="*/ 177 h 1330"/>
                <a:gd name="T36" fmla="*/ 735 w 5162"/>
                <a:gd name="T37" fmla="*/ 191 h 1330"/>
                <a:gd name="T38" fmla="*/ 947 w 5162"/>
                <a:gd name="T39" fmla="*/ 248 h 1330"/>
                <a:gd name="T40" fmla="*/ 1145 w 5162"/>
                <a:gd name="T41" fmla="*/ 297 h 1330"/>
                <a:gd name="T42" fmla="*/ 1464 w 5162"/>
                <a:gd name="T43" fmla="*/ 389 h 1330"/>
                <a:gd name="T44" fmla="*/ 1315 w 5162"/>
                <a:gd name="T45" fmla="*/ 510 h 1330"/>
                <a:gd name="T46" fmla="*/ 1541 w 5162"/>
                <a:gd name="T47" fmla="*/ 531 h 1330"/>
                <a:gd name="T48" fmla="*/ 1775 w 5162"/>
                <a:gd name="T49" fmla="*/ 559 h 1330"/>
                <a:gd name="T50" fmla="*/ 2001 w 5162"/>
                <a:gd name="T51" fmla="*/ 623 h 1330"/>
                <a:gd name="T52" fmla="*/ 2249 w 5162"/>
                <a:gd name="T53" fmla="*/ 693 h 1330"/>
                <a:gd name="T54" fmla="*/ 1570 w 5162"/>
                <a:gd name="T55" fmla="*/ 729 h 1330"/>
                <a:gd name="T56" fmla="*/ 1895 w 5162"/>
                <a:gd name="T57" fmla="*/ 750 h 1330"/>
                <a:gd name="T58" fmla="*/ 2171 w 5162"/>
                <a:gd name="T59" fmla="*/ 807 h 1330"/>
                <a:gd name="T60" fmla="*/ 2397 w 5162"/>
                <a:gd name="T61" fmla="*/ 884 h 1330"/>
                <a:gd name="T62" fmla="*/ 2645 w 5162"/>
                <a:gd name="T63" fmla="*/ 976 h 1330"/>
                <a:gd name="T64" fmla="*/ 2892 w 5162"/>
                <a:gd name="T65" fmla="*/ 1068 h 1330"/>
                <a:gd name="T66" fmla="*/ 3118 w 5162"/>
                <a:gd name="T67" fmla="*/ 1146 h 1330"/>
                <a:gd name="T68" fmla="*/ 3451 w 5162"/>
                <a:gd name="T69" fmla="*/ 1252 h 1330"/>
                <a:gd name="T70" fmla="*/ 2454 w 5162"/>
                <a:gd name="T71" fmla="*/ 1061 h 1330"/>
                <a:gd name="T72" fmla="*/ 2680 w 5162"/>
                <a:gd name="T73" fmla="*/ 1111 h 1330"/>
                <a:gd name="T74" fmla="*/ 2899 w 5162"/>
                <a:gd name="T75" fmla="*/ 1188 h 1330"/>
                <a:gd name="T76" fmla="*/ 3104 w 5162"/>
                <a:gd name="T77" fmla="*/ 1245 h 1330"/>
                <a:gd name="T78" fmla="*/ 3408 w 5162"/>
                <a:gd name="T79" fmla="*/ 1330 h 1330"/>
                <a:gd name="T80" fmla="*/ 219 w 5162"/>
                <a:gd name="T81" fmla="*/ 312 h 1330"/>
                <a:gd name="T82" fmla="*/ 721 w 5162"/>
                <a:gd name="T83" fmla="*/ 396 h 1330"/>
                <a:gd name="T84" fmla="*/ 1145 w 5162"/>
                <a:gd name="T85" fmla="*/ 538 h 1330"/>
                <a:gd name="T86" fmla="*/ 1817 w 5162"/>
                <a:gd name="T87" fmla="*/ 856 h 1330"/>
                <a:gd name="T88" fmla="*/ 2496 w 5162"/>
                <a:gd name="T89" fmla="*/ 1132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162" h="1330">
                  <a:moveTo>
                    <a:pt x="1959" y="92"/>
                  </a:moveTo>
                  <a:lnTo>
                    <a:pt x="2058" y="57"/>
                  </a:lnTo>
                  <a:lnTo>
                    <a:pt x="2135" y="29"/>
                  </a:lnTo>
                  <a:lnTo>
                    <a:pt x="2234" y="8"/>
                  </a:lnTo>
                  <a:lnTo>
                    <a:pt x="2333" y="0"/>
                  </a:lnTo>
                  <a:lnTo>
                    <a:pt x="2418" y="0"/>
                  </a:lnTo>
                  <a:lnTo>
                    <a:pt x="2517" y="15"/>
                  </a:lnTo>
                  <a:lnTo>
                    <a:pt x="2616" y="43"/>
                  </a:lnTo>
                  <a:lnTo>
                    <a:pt x="2736" y="92"/>
                  </a:lnTo>
                  <a:lnTo>
                    <a:pt x="2927" y="170"/>
                  </a:lnTo>
                  <a:lnTo>
                    <a:pt x="3189" y="305"/>
                  </a:lnTo>
                  <a:lnTo>
                    <a:pt x="3373" y="425"/>
                  </a:lnTo>
                  <a:lnTo>
                    <a:pt x="3536" y="524"/>
                  </a:lnTo>
                  <a:lnTo>
                    <a:pt x="3705" y="644"/>
                  </a:lnTo>
                  <a:lnTo>
                    <a:pt x="3875" y="743"/>
                  </a:lnTo>
                  <a:lnTo>
                    <a:pt x="4002" y="807"/>
                  </a:lnTo>
                  <a:lnTo>
                    <a:pt x="4165" y="899"/>
                  </a:lnTo>
                  <a:lnTo>
                    <a:pt x="4335" y="983"/>
                  </a:lnTo>
                  <a:lnTo>
                    <a:pt x="4547" y="1075"/>
                  </a:lnTo>
                  <a:lnTo>
                    <a:pt x="4766" y="1167"/>
                  </a:lnTo>
                  <a:lnTo>
                    <a:pt x="4992" y="1245"/>
                  </a:lnTo>
                  <a:lnTo>
                    <a:pt x="5162" y="1294"/>
                  </a:lnTo>
                  <a:moveTo>
                    <a:pt x="2213" y="64"/>
                  </a:moveTo>
                  <a:lnTo>
                    <a:pt x="2326" y="64"/>
                  </a:lnTo>
                  <a:lnTo>
                    <a:pt x="2369" y="78"/>
                  </a:lnTo>
                  <a:lnTo>
                    <a:pt x="2404" y="92"/>
                  </a:lnTo>
                  <a:moveTo>
                    <a:pt x="2439" y="107"/>
                  </a:moveTo>
                  <a:lnTo>
                    <a:pt x="2546" y="149"/>
                  </a:lnTo>
                  <a:lnTo>
                    <a:pt x="2666" y="220"/>
                  </a:lnTo>
                  <a:moveTo>
                    <a:pt x="2192" y="121"/>
                  </a:moveTo>
                  <a:lnTo>
                    <a:pt x="2256" y="114"/>
                  </a:lnTo>
                  <a:lnTo>
                    <a:pt x="2326" y="114"/>
                  </a:lnTo>
                  <a:lnTo>
                    <a:pt x="2404" y="128"/>
                  </a:lnTo>
                  <a:lnTo>
                    <a:pt x="2524" y="163"/>
                  </a:lnTo>
                  <a:lnTo>
                    <a:pt x="2666" y="220"/>
                  </a:lnTo>
                  <a:lnTo>
                    <a:pt x="2786" y="283"/>
                  </a:lnTo>
                  <a:lnTo>
                    <a:pt x="2934" y="375"/>
                  </a:lnTo>
                  <a:lnTo>
                    <a:pt x="3125" y="488"/>
                  </a:lnTo>
                  <a:lnTo>
                    <a:pt x="3274" y="566"/>
                  </a:lnTo>
                  <a:lnTo>
                    <a:pt x="3755" y="778"/>
                  </a:lnTo>
                  <a:lnTo>
                    <a:pt x="3917" y="842"/>
                  </a:lnTo>
                  <a:lnTo>
                    <a:pt x="3981" y="870"/>
                  </a:lnTo>
                  <a:moveTo>
                    <a:pt x="2220" y="396"/>
                  </a:moveTo>
                  <a:lnTo>
                    <a:pt x="2390" y="396"/>
                  </a:lnTo>
                  <a:lnTo>
                    <a:pt x="2538" y="389"/>
                  </a:lnTo>
                  <a:lnTo>
                    <a:pt x="2616" y="389"/>
                  </a:lnTo>
                  <a:moveTo>
                    <a:pt x="1845" y="227"/>
                  </a:moveTo>
                  <a:lnTo>
                    <a:pt x="2256" y="227"/>
                  </a:lnTo>
                  <a:moveTo>
                    <a:pt x="14" y="163"/>
                  </a:moveTo>
                  <a:lnTo>
                    <a:pt x="113" y="170"/>
                  </a:lnTo>
                  <a:lnTo>
                    <a:pt x="198" y="170"/>
                  </a:lnTo>
                  <a:moveTo>
                    <a:pt x="261" y="170"/>
                  </a:moveTo>
                  <a:lnTo>
                    <a:pt x="452" y="170"/>
                  </a:lnTo>
                  <a:moveTo>
                    <a:pt x="537" y="177"/>
                  </a:moveTo>
                  <a:lnTo>
                    <a:pt x="615" y="184"/>
                  </a:lnTo>
                  <a:lnTo>
                    <a:pt x="672" y="184"/>
                  </a:lnTo>
                  <a:moveTo>
                    <a:pt x="735" y="191"/>
                  </a:moveTo>
                  <a:lnTo>
                    <a:pt x="834" y="213"/>
                  </a:lnTo>
                  <a:lnTo>
                    <a:pt x="877" y="220"/>
                  </a:lnTo>
                  <a:moveTo>
                    <a:pt x="947" y="248"/>
                  </a:moveTo>
                  <a:lnTo>
                    <a:pt x="1053" y="276"/>
                  </a:lnTo>
                  <a:lnTo>
                    <a:pt x="1080" y="282"/>
                  </a:lnTo>
                  <a:moveTo>
                    <a:pt x="1145" y="297"/>
                  </a:moveTo>
                  <a:lnTo>
                    <a:pt x="1251" y="326"/>
                  </a:lnTo>
                  <a:lnTo>
                    <a:pt x="1358" y="361"/>
                  </a:lnTo>
                  <a:moveTo>
                    <a:pt x="1464" y="389"/>
                  </a:moveTo>
                  <a:lnTo>
                    <a:pt x="1541" y="418"/>
                  </a:lnTo>
                  <a:lnTo>
                    <a:pt x="1711" y="467"/>
                  </a:lnTo>
                  <a:moveTo>
                    <a:pt x="1315" y="510"/>
                  </a:moveTo>
                  <a:lnTo>
                    <a:pt x="1428" y="517"/>
                  </a:lnTo>
                  <a:lnTo>
                    <a:pt x="1492" y="524"/>
                  </a:lnTo>
                  <a:moveTo>
                    <a:pt x="1541" y="531"/>
                  </a:moveTo>
                  <a:lnTo>
                    <a:pt x="1633" y="538"/>
                  </a:lnTo>
                  <a:lnTo>
                    <a:pt x="1711" y="552"/>
                  </a:lnTo>
                  <a:moveTo>
                    <a:pt x="1775" y="559"/>
                  </a:moveTo>
                  <a:lnTo>
                    <a:pt x="1860" y="580"/>
                  </a:lnTo>
                  <a:lnTo>
                    <a:pt x="1930" y="594"/>
                  </a:lnTo>
                  <a:moveTo>
                    <a:pt x="2001" y="623"/>
                  </a:moveTo>
                  <a:lnTo>
                    <a:pt x="2121" y="658"/>
                  </a:lnTo>
                  <a:lnTo>
                    <a:pt x="2185" y="679"/>
                  </a:lnTo>
                  <a:moveTo>
                    <a:pt x="2249" y="693"/>
                  </a:moveTo>
                  <a:lnTo>
                    <a:pt x="2319" y="708"/>
                  </a:lnTo>
                  <a:lnTo>
                    <a:pt x="2390" y="736"/>
                  </a:lnTo>
                  <a:moveTo>
                    <a:pt x="1570" y="729"/>
                  </a:moveTo>
                  <a:lnTo>
                    <a:pt x="1732" y="729"/>
                  </a:lnTo>
                  <a:moveTo>
                    <a:pt x="1817" y="736"/>
                  </a:moveTo>
                  <a:lnTo>
                    <a:pt x="1895" y="750"/>
                  </a:lnTo>
                  <a:lnTo>
                    <a:pt x="1966" y="764"/>
                  </a:lnTo>
                  <a:moveTo>
                    <a:pt x="2058" y="785"/>
                  </a:moveTo>
                  <a:lnTo>
                    <a:pt x="2171" y="807"/>
                  </a:lnTo>
                  <a:lnTo>
                    <a:pt x="2241" y="835"/>
                  </a:lnTo>
                  <a:moveTo>
                    <a:pt x="2305" y="849"/>
                  </a:moveTo>
                  <a:lnTo>
                    <a:pt x="2397" y="884"/>
                  </a:lnTo>
                  <a:lnTo>
                    <a:pt x="2461" y="906"/>
                  </a:lnTo>
                  <a:moveTo>
                    <a:pt x="2510" y="927"/>
                  </a:moveTo>
                  <a:lnTo>
                    <a:pt x="2645" y="976"/>
                  </a:lnTo>
                  <a:lnTo>
                    <a:pt x="2694" y="990"/>
                  </a:lnTo>
                  <a:moveTo>
                    <a:pt x="2758" y="1019"/>
                  </a:moveTo>
                  <a:lnTo>
                    <a:pt x="2892" y="1068"/>
                  </a:lnTo>
                  <a:lnTo>
                    <a:pt x="2949" y="1089"/>
                  </a:lnTo>
                  <a:moveTo>
                    <a:pt x="3041" y="1118"/>
                  </a:moveTo>
                  <a:lnTo>
                    <a:pt x="3118" y="1146"/>
                  </a:lnTo>
                  <a:lnTo>
                    <a:pt x="3239" y="1188"/>
                  </a:lnTo>
                  <a:moveTo>
                    <a:pt x="3323" y="1217"/>
                  </a:moveTo>
                  <a:lnTo>
                    <a:pt x="3451" y="1252"/>
                  </a:lnTo>
                  <a:lnTo>
                    <a:pt x="3514" y="1273"/>
                  </a:lnTo>
                  <a:moveTo>
                    <a:pt x="2376" y="1061"/>
                  </a:moveTo>
                  <a:lnTo>
                    <a:pt x="2454" y="1061"/>
                  </a:lnTo>
                  <a:lnTo>
                    <a:pt x="2538" y="1075"/>
                  </a:lnTo>
                  <a:lnTo>
                    <a:pt x="2609" y="1089"/>
                  </a:lnTo>
                  <a:moveTo>
                    <a:pt x="2680" y="1111"/>
                  </a:moveTo>
                  <a:lnTo>
                    <a:pt x="2751" y="1139"/>
                  </a:lnTo>
                  <a:lnTo>
                    <a:pt x="2814" y="1160"/>
                  </a:lnTo>
                  <a:moveTo>
                    <a:pt x="2899" y="1188"/>
                  </a:moveTo>
                  <a:lnTo>
                    <a:pt x="2970" y="1203"/>
                  </a:lnTo>
                  <a:lnTo>
                    <a:pt x="3019" y="1217"/>
                  </a:lnTo>
                  <a:moveTo>
                    <a:pt x="3104" y="1245"/>
                  </a:moveTo>
                  <a:lnTo>
                    <a:pt x="3210" y="1273"/>
                  </a:lnTo>
                  <a:moveTo>
                    <a:pt x="3302" y="1302"/>
                  </a:moveTo>
                  <a:lnTo>
                    <a:pt x="3408" y="1330"/>
                  </a:lnTo>
                  <a:moveTo>
                    <a:pt x="0" y="276"/>
                  </a:moveTo>
                  <a:lnTo>
                    <a:pt x="85" y="290"/>
                  </a:lnTo>
                  <a:lnTo>
                    <a:pt x="219" y="312"/>
                  </a:lnTo>
                  <a:lnTo>
                    <a:pt x="360" y="333"/>
                  </a:lnTo>
                  <a:lnTo>
                    <a:pt x="551" y="361"/>
                  </a:lnTo>
                  <a:lnTo>
                    <a:pt x="721" y="396"/>
                  </a:lnTo>
                  <a:lnTo>
                    <a:pt x="870" y="439"/>
                  </a:lnTo>
                  <a:lnTo>
                    <a:pt x="990" y="481"/>
                  </a:lnTo>
                  <a:lnTo>
                    <a:pt x="1145" y="538"/>
                  </a:lnTo>
                  <a:lnTo>
                    <a:pt x="1336" y="623"/>
                  </a:lnTo>
                  <a:lnTo>
                    <a:pt x="1570" y="729"/>
                  </a:lnTo>
                  <a:lnTo>
                    <a:pt x="1817" y="856"/>
                  </a:lnTo>
                  <a:lnTo>
                    <a:pt x="2036" y="948"/>
                  </a:lnTo>
                  <a:lnTo>
                    <a:pt x="2277" y="1047"/>
                  </a:lnTo>
                  <a:lnTo>
                    <a:pt x="2496" y="1132"/>
                  </a:lnTo>
                  <a:lnTo>
                    <a:pt x="2765" y="1231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1" name="Freeform 59"/>
            <p:cNvSpPr>
              <a:spLocks noEditPoints="1"/>
            </p:cNvSpPr>
            <p:nvPr/>
          </p:nvSpPr>
          <p:spPr bwMode="auto">
            <a:xfrm>
              <a:off x="1279525" y="1978026"/>
              <a:ext cx="4333875" cy="1027113"/>
            </a:xfrm>
            <a:custGeom>
              <a:avLst/>
              <a:gdLst>
                <a:gd name="T0" fmla="*/ 1237 w 11074"/>
                <a:gd name="T1" fmla="*/ 0 h 2630"/>
                <a:gd name="T2" fmla="*/ 643 w 11074"/>
                <a:gd name="T3" fmla="*/ 85 h 2630"/>
                <a:gd name="T4" fmla="*/ 834 w 11074"/>
                <a:gd name="T5" fmla="*/ 141 h 2630"/>
                <a:gd name="T6" fmla="*/ 1145 w 11074"/>
                <a:gd name="T7" fmla="*/ 254 h 2630"/>
                <a:gd name="T8" fmla="*/ 1400 w 11074"/>
                <a:gd name="T9" fmla="*/ 353 h 2630"/>
                <a:gd name="T10" fmla="*/ 1697 w 11074"/>
                <a:gd name="T11" fmla="*/ 466 h 2630"/>
                <a:gd name="T12" fmla="*/ 1937 w 11074"/>
                <a:gd name="T13" fmla="*/ 544 h 2630"/>
                <a:gd name="T14" fmla="*/ 2220 w 11074"/>
                <a:gd name="T15" fmla="*/ 643 h 2630"/>
                <a:gd name="T16" fmla="*/ 2397 w 11074"/>
                <a:gd name="T17" fmla="*/ 686 h 2630"/>
                <a:gd name="T18" fmla="*/ 2546 w 11074"/>
                <a:gd name="T19" fmla="*/ 728 h 2630"/>
                <a:gd name="T20" fmla="*/ 113 w 11074"/>
                <a:gd name="T21" fmla="*/ 205 h 2630"/>
                <a:gd name="T22" fmla="*/ 785 w 11074"/>
                <a:gd name="T23" fmla="*/ 353 h 2630"/>
                <a:gd name="T24" fmla="*/ 1372 w 11074"/>
                <a:gd name="T25" fmla="*/ 530 h 2630"/>
                <a:gd name="T26" fmla="*/ 1930 w 11074"/>
                <a:gd name="T27" fmla="*/ 693 h 2630"/>
                <a:gd name="T28" fmla="*/ 2765 w 11074"/>
                <a:gd name="T29" fmla="*/ 855 h 2630"/>
                <a:gd name="T30" fmla="*/ 3323 w 11074"/>
                <a:gd name="T31" fmla="*/ 926 h 2630"/>
                <a:gd name="T32" fmla="*/ 4108 w 11074"/>
                <a:gd name="T33" fmla="*/ 1060 h 2630"/>
                <a:gd name="T34" fmla="*/ 4731 w 11074"/>
                <a:gd name="T35" fmla="*/ 1124 h 2630"/>
                <a:gd name="T36" fmla="*/ 5487 w 11074"/>
                <a:gd name="T37" fmla="*/ 1159 h 2630"/>
                <a:gd name="T38" fmla="*/ 848 w 11074"/>
                <a:gd name="T39" fmla="*/ 523 h 2630"/>
                <a:gd name="T40" fmla="*/ 1089 w 11074"/>
                <a:gd name="T41" fmla="*/ 558 h 2630"/>
                <a:gd name="T42" fmla="*/ 1372 w 11074"/>
                <a:gd name="T43" fmla="*/ 601 h 2630"/>
                <a:gd name="T44" fmla="*/ 1577 w 11074"/>
                <a:gd name="T45" fmla="*/ 643 h 2630"/>
                <a:gd name="T46" fmla="*/ 290 w 11074"/>
                <a:gd name="T47" fmla="*/ 459 h 2630"/>
                <a:gd name="T48" fmla="*/ 990 w 11074"/>
                <a:gd name="T49" fmla="*/ 664 h 2630"/>
                <a:gd name="T50" fmla="*/ 1322 w 11074"/>
                <a:gd name="T51" fmla="*/ 756 h 2630"/>
                <a:gd name="T52" fmla="*/ 360 w 11074"/>
                <a:gd name="T53" fmla="*/ 742 h 2630"/>
                <a:gd name="T54" fmla="*/ 1230 w 11074"/>
                <a:gd name="T55" fmla="*/ 763 h 2630"/>
                <a:gd name="T56" fmla="*/ 1711 w 11074"/>
                <a:gd name="T57" fmla="*/ 792 h 2630"/>
                <a:gd name="T58" fmla="*/ 2630 w 11074"/>
                <a:gd name="T59" fmla="*/ 862 h 2630"/>
                <a:gd name="T60" fmla="*/ 2871 w 11074"/>
                <a:gd name="T61" fmla="*/ 961 h 2630"/>
                <a:gd name="T62" fmla="*/ 3663 w 11074"/>
                <a:gd name="T63" fmla="*/ 1053 h 2630"/>
                <a:gd name="T64" fmla="*/ 3734 w 11074"/>
                <a:gd name="T65" fmla="*/ 1181 h 2630"/>
                <a:gd name="T66" fmla="*/ 4667 w 11074"/>
                <a:gd name="T67" fmla="*/ 1216 h 2630"/>
                <a:gd name="T68" fmla="*/ 3726 w 11074"/>
                <a:gd name="T69" fmla="*/ 1598 h 2630"/>
                <a:gd name="T70" fmla="*/ 0 w 11074"/>
                <a:gd name="T71" fmla="*/ 1110 h 2630"/>
                <a:gd name="T72" fmla="*/ 1746 w 11074"/>
                <a:gd name="T73" fmla="*/ 1209 h 2630"/>
                <a:gd name="T74" fmla="*/ 3062 w 11074"/>
                <a:gd name="T75" fmla="*/ 1294 h 2630"/>
                <a:gd name="T76" fmla="*/ 721 w 11074"/>
                <a:gd name="T77" fmla="*/ 1400 h 2630"/>
                <a:gd name="T78" fmla="*/ 1464 w 11074"/>
                <a:gd name="T79" fmla="*/ 1414 h 2630"/>
                <a:gd name="T80" fmla="*/ 2461 w 11074"/>
                <a:gd name="T81" fmla="*/ 1449 h 2630"/>
                <a:gd name="T82" fmla="*/ 997 w 11074"/>
                <a:gd name="T83" fmla="*/ 2022 h 2630"/>
                <a:gd name="T84" fmla="*/ 3154 w 11074"/>
                <a:gd name="T85" fmla="*/ 2100 h 2630"/>
                <a:gd name="T86" fmla="*/ 5438 w 11074"/>
                <a:gd name="T87" fmla="*/ 2163 h 2630"/>
                <a:gd name="T88" fmla="*/ 6909 w 11074"/>
                <a:gd name="T89" fmla="*/ 2262 h 2630"/>
                <a:gd name="T90" fmla="*/ 8514 w 11074"/>
                <a:gd name="T91" fmla="*/ 2404 h 2630"/>
                <a:gd name="T92" fmla="*/ 11074 w 11074"/>
                <a:gd name="T93" fmla="*/ 2630 h 2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074" h="2630">
                  <a:moveTo>
                    <a:pt x="1103" y="7"/>
                  </a:moveTo>
                  <a:lnTo>
                    <a:pt x="1174" y="0"/>
                  </a:lnTo>
                  <a:lnTo>
                    <a:pt x="1237" y="0"/>
                  </a:lnTo>
                  <a:moveTo>
                    <a:pt x="424" y="49"/>
                  </a:moveTo>
                  <a:lnTo>
                    <a:pt x="580" y="77"/>
                  </a:lnTo>
                  <a:moveTo>
                    <a:pt x="643" y="85"/>
                  </a:moveTo>
                  <a:lnTo>
                    <a:pt x="735" y="113"/>
                  </a:lnTo>
                  <a:lnTo>
                    <a:pt x="785" y="127"/>
                  </a:lnTo>
                  <a:moveTo>
                    <a:pt x="834" y="141"/>
                  </a:moveTo>
                  <a:lnTo>
                    <a:pt x="962" y="184"/>
                  </a:lnTo>
                  <a:moveTo>
                    <a:pt x="1018" y="205"/>
                  </a:moveTo>
                  <a:lnTo>
                    <a:pt x="1145" y="254"/>
                  </a:lnTo>
                  <a:moveTo>
                    <a:pt x="1216" y="283"/>
                  </a:moveTo>
                  <a:lnTo>
                    <a:pt x="1329" y="332"/>
                  </a:lnTo>
                  <a:moveTo>
                    <a:pt x="1400" y="353"/>
                  </a:moveTo>
                  <a:lnTo>
                    <a:pt x="1520" y="396"/>
                  </a:lnTo>
                  <a:moveTo>
                    <a:pt x="1570" y="417"/>
                  </a:moveTo>
                  <a:lnTo>
                    <a:pt x="1697" y="466"/>
                  </a:lnTo>
                  <a:moveTo>
                    <a:pt x="1761" y="480"/>
                  </a:moveTo>
                  <a:lnTo>
                    <a:pt x="1888" y="530"/>
                  </a:lnTo>
                  <a:moveTo>
                    <a:pt x="1937" y="544"/>
                  </a:moveTo>
                  <a:lnTo>
                    <a:pt x="2065" y="587"/>
                  </a:lnTo>
                  <a:moveTo>
                    <a:pt x="2121" y="608"/>
                  </a:moveTo>
                  <a:lnTo>
                    <a:pt x="2220" y="643"/>
                  </a:lnTo>
                  <a:lnTo>
                    <a:pt x="2256" y="650"/>
                  </a:lnTo>
                  <a:moveTo>
                    <a:pt x="2319" y="664"/>
                  </a:moveTo>
                  <a:lnTo>
                    <a:pt x="2397" y="686"/>
                  </a:lnTo>
                  <a:lnTo>
                    <a:pt x="2447" y="700"/>
                  </a:lnTo>
                  <a:moveTo>
                    <a:pt x="2489" y="714"/>
                  </a:moveTo>
                  <a:lnTo>
                    <a:pt x="2546" y="728"/>
                  </a:lnTo>
                  <a:lnTo>
                    <a:pt x="2595" y="735"/>
                  </a:lnTo>
                  <a:moveTo>
                    <a:pt x="0" y="198"/>
                  </a:moveTo>
                  <a:lnTo>
                    <a:pt x="113" y="205"/>
                  </a:lnTo>
                  <a:lnTo>
                    <a:pt x="254" y="226"/>
                  </a:lnTo>
                  <a:lnTo>
                    <a:pt x="594" y="297"/>
                  </a:lnTo>
                  <a:lnTo>
                    <a:pt x="785" y="353"/>
                  </a:lnTo>
                  <a:lnTo>
                    <a:pt x="997" y="417"/>
                  </a:lnTo>
                  <a:lnTo>
                    <a:pt x="1209" y="488"/>
                  </a:lnTo>
                  <a:lnTo>
                    <a:pt x="1372" y="530"/>
                  </a:lnTo>
                  <a:lnTo>
                    <a:pt x="1556" y="594"/>
                  </a:lnTo>
                  <a:lnTo>
                    <a:pt x="1739" y="643"/>
                  </a:lnTo>
                  <a:lnTo>
                    <a:pt x="1930" y="693"/>
                  </a:lnTo>
                  <a:lnTo>
                    <a:pt x="2164" y="749"/>
                  </a:lnTo>
                  <a:lnTo>
                    <a:pt x="2447" y="806"/>
                  </a:lnTo>
                  <a:lnTo>
                    <a:pt x="2765" y="855"/>
                  </a:lnTo>
                  <a:lnTo>
                    <a:pt x="2977" y="891"/>
                  </a:lnTo>
                  <a:lnTo>
                    <a:pt x="3175" y="905"/>
                  </a:lnTo>
                  <a:lnTo>
                    <a:pt x="3323" y="926"/>
                  </a:lnTo>
                  <a:lnTo>
                    <a:pt x="3543" y="968"/>
                  </a:lnTo>
                  <a:lnTo>
                    <a:pt x="3811" y="1011"/>
                  </a:lnTo>
                  <a:lnTo>
                    <a:pt x="4108" y="1060"/>
                  </a:lnTo>
                  <a:lnTo>
                    <a:pt x="4363" y="1089"/>
                  </a:lnTo>
                  <a:lnTo>
                    <a:pt x="4554" y="1103"/>
                  </a:lnTo>
                  <a:lnTo>
                    <a:pt x="4731" y="1124"/>
                  </a:lnTo>
                  <a:lnTo>
                    <a:pt x="4936" y="1145"/>
                  </a:lnTo>
                  <a:lnTo>
                    <a:pt x="5197" y="1159"/>
                  </a:lnTo>
                  <a:lnTo>
                    <a:pt x="5487" y="1159"/>
                  </a:lnTo>
                  <a:lnTo>
                    <a:pt x="5685" y="1152"/>
                  </a:lnTo>
                  <a:moveTo>
                    <a:pt x="771" y="509"/>
                  </a:moveTo>
                  <a:lnTo>
                    <a:pt x="848" y="523"/>
                  </a:lnTo>
                  <a:lnTo>
                    <a:pt x="898" y="530"/>
                  </a:lnTo>
                  <a:moveTo>
                    <a:pt x="1018" y="544"/>
                  </a:moveTo>
                  <a:lnTo>
                    <a:pt x="1089" y="558"/>
                  </a:lnTo>
                  <a:lnTo>
                    <a:pt x="1181" y="572"/>
                  </a:lnTo>
                  <a:moveTo>
                    <a:pt x="1294" y="587"/>
                  </a:moveTo>
                  <a:lnTo>
                    <a:pt x="1372" y="601"/>
                  </a:lnTo>
                  <a:lnTo>
                    <a:pt x="1421" y="608"/>
                  </a:lnTo>
                  <a:moveTo>
                    <a:pt x="1499" y="629"/>
                  </a:moveTo>
                  <a:lnTo>
                    <a:pt x="1577" y="643"/>
                  </a:lnTo>
                  <a:lnTo>
                    <a:pt x="1626" y="657"/>
                  </a:lnTo>
                  <a:moveTo>
                    <a:pt x="134" y="417"/>
                  </a:moveTo>
                  <a:lnTo>
                    <a:pt x="290" y="459"/>
                  </a:lnTo>
                  <a:lnTo>
                    <a:pt x="495" y="523"/>
                  </a:lnTo>
                  <a:lnTo>
                    <a:pt x="764" y="601"/>
                  </a:lnTo>
                  <a:lnTo>
                    <a:pt x="990" y="664"/>
                  </a:lnTo>
                  <a:lnTo>
                    <a:pt x="1131" y="700"/>
                  </a:lnTo>
                  <a:lnTo>
                    <a:pt x="1259" y="742"/>
                  </a:lnTo>
                  <a:lnTo>
                    <a:pt x="1322" y="756"/>
                  </a:lnTo>
                  <a:moveTo>
                    <a:pt x="0" y="742"/>
                  </a:moveTo>
                  <a:lnTo>
                    <a:pt x="113" y="735"/>
                  </a:lnTo>
                  <a:lnTo>
                    <a:pt x="360" y="742"/>
                  </a:lnTo>
                  <a:lnTo>
                    <a:pt x="679" y="749"/>
                  </a:lnTo>
                  <a:lnTo>
                    <a:pt x="962" y="756"/>
                  </a:lnTo>
                  <a:lnTo>
                    <a:pt x="1230" y="763"/>
                  </a:lnTo>
                  <a:lnTo>
                    <a:pt x="1322" y="756"/>
                  </a:lnTo>
                  <a:lnTo>
                    <a:pt x="1471" y="763"/>
                  </a:lnTo>
                  <a:lnTo>
                    <a:pt x="1711" y="792"/>
                  </a:lnTo>
                  <a:lnTo>
                    <a:pt x="2008" y="820"/>
                  </a:lnTo>
                  <a:lnTo>
                    <a:pt x="2305" y="841"/>
                  </a:lnTo>
                  <a:lnTo>
                    <a:pt x="2630" y="862"/>
                  </a:lnTo>
                  <a:lnTo>
                    <a:pt x="2892" y="876"/>
                  </a:lnTo>
                  <a:moveTo>
                    <a:pt x="2581" y="912"/>
                  </a:moveTo>
                  <a:lnTo>
                    <a:pt x="2871" y="961"/>
                  </a:lnTo>
                  <a:lnTo>
                    <a:pt x="3182" y="1011"/>
                  </a:lnTo>
                  <a:lnTo>
                    <a:pt x="3458" y="1039"/>
                  </a:lnTo>
                  <a:lnTo>
                    <a:pt x="3663" y="1053"/>
                  </a:lnTo>
                  <a:moveTo>
                    <a:pt x="3076" y="1145"/>
                  </a:moveTo>
                  <a:lnTo>
                    <a:pt x="3394" y="1159"/>
                  </a:lnTo>
                  <a:lnTo>
                    <a:pt x="3734" y="1181"/>
                  </a:lnTo>
                  <a:lnTo>
                    <a:pt x="4038" y="1195"/>
                  </a:lnTo>
                  <a:lnTo>
                    <a:pt x="4412" y="1209"/>
                  </a:lnTo>
                  <a:lnTo>
                    <a:pt x="4667" y="1216"/>
                  </a:lnTo>
                  <a:moveTo>
                    <a:pt x="3062" y="1555"/>
                  </a:moveTo>
                  <a:lnTo>
                    <a:pt x="3401" y="1577"/>
                  </a:lnTo>
                  <a:lnTo>
                    <a:pt x="3726" y="1598"/>
                  </a:lnTo>
                  <a:lnTo>
                    <a:pt x="4009" y="1612"/>
                  </a:lnTo>
                  <a:lnTo>
                    <a:pt x="4200" y="1619"/>
                  </a:lnTo>
                  <a:moveTo>
                    <a:pt x="0" y="1110"/>
                  </a:moveTo>
                  <a:lnTo>
                    <a:pt x="467" y="1131"/>
                  </a:lnTo>
                  <a:lnTo>
                    <a:pt x="1131" y="1181"/>
                  </a:lnTo>
                  <a:lnTo>
                    <a:pt x="1746" y="1209"/>
                  </a:lnTo>
                  <a:lnTo>
                    <a:pt x="2404" y="1251"/>
                  </a:lnTo>
                  <a:lnTo>
                    <a:pt x="2680" y="1280"/>
                  </a:lnTo>
                  <a:lnTo>
                    <a:pt x="3062" y="1294"/>
                  </a:lnTo>
                  <a:moveTo>
                    <a:pt x="0" y="1386"/>
                  </a:moveTo>
                  <a:lnTo>
                    <a:pt x="375" y="1400"/>
                  </a:lnTo>
                  <a:lnTo>
                    <a:pt x="721" y="1400"/>
                  </a:lnTo>
                  <a:lnTo>
                    <a:pt x="933" y="1407"/>
                  </a:lnTo>
                  <a:moveTo>
                    <a:pt x="1124" y="1400"/>
                  </a:moveTo>
                  <a:lnTo>
                    <a:pt x="1464" y="1414"/>
                  </a:lnTo>
                  <a:lnTo>
                    <a:pt x="1845" y="1428"/>
                  </a:lnTo>
                  <a:lnTo>
                    <a:pt x="2114" y="1435"/>
                  </a:lnTo>
                  <a:lnTo>
                    <a:pt x="2461" y="1449"/>
                  </a:lnTo>
                  <a:moveTo>
                    <a:pt x="127" y="1994"/>
                  </a:moveTo>
                  <a:lnTo>
                    <a:pt x="544" y="1994"/>
                  </a:lnTo>
                  <a:lnTo>
                    <a:pt x="997" y="2022"/>
                  </a:lnTo>
                  <a:lnTo>
                    <a:pt x="1647" y="2043"/>
                  </a:lnTo>
                  <a:lnTo>
                    <a:pt x="2496" y="2064"/>
                  </a:lnTo>
                  <a:lnTo>
                    <a:pt x="3154" y="2100"/>
                  </a:lnTo>
                  <a:lnTo>
                    <a:pt x="3726" y="2121"/>
                  </a:lnTo>
                  <a:lnTo>
                    <a:pt x="4575" y="2135"/>
                  </a:lnTo>
                  <a:lnTo>
                    <a:pt x="5438" y="2163"/>
                  </a:lnTo>
                  <a:lnTo>
                    <a:pt x="6110" y="2206"/>
                  </a:lnTo>
                  <a:lnTo>
                    <a:pt x="6711" y="2248"/>
                  </a:lnTo>
                  <a:lnTo>
                    <a:pt x="6909" y="2262"/>
                  </a:lnTo>
                  <a:lnTo>
                    <a:pt x="7368" y="2312"/>
                  </a:lnTo>
                  <a:lnTo>
                    <a:pt x="7884" y="2361"/>
                  </a:lnTo>
                  <a:lnTo>
                    <a:pt x="8514" y="2404"/>
                  </a:lnTo>
                  <a:lnTo>
                    <a:pt x="9355" y="2468"/>
                  </a:lnTo>
                  <a:lnTo>
                    <a:pt x="10133" y="2545"/>
                  </a:lnTo>
                  <a:lnTo>
                    <a:pt x="11074" y="2630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2" name="Freeform 60"/>
            <p:cNvSpPr>
              <a:spLocks noEditPoints="1"/>
            </p:cNvSpPr>
            <p:nvPr/>
          </p:nvSpPr>
          <p:spPr bwMode="auto">
            <a:xfrm>
              <a:off x="2543175" y="1811338"/>
              <a:ext cx="2970212" cy="1089025"/>
            </a:xfrm>
            <a:custGeom>
              <a:avLst/>
              <a:gdLst>
                <a:gd name="T0" fmla="*/ 7588 w 7588"/>
                <a:gd name="T1" fmla="*/ 2786 h 2786"/>
                <a:gd name="T2" fmla="*/ 5919 w 7588"/>
                <a:gd name="T3" fmla="*/ 1620 h 2786"/>
                <a:gd name="T4" fmla="*/ 5170 w 7588"/>
                <a:gd name="T5" fmla="*/ 1238 h 2786"/>
                <a:gd name="T6" fmla="*/ 5643 w 7588"/>
                <a:gd name="T7" fmla="*/ 1266 h 2786"/>
                <a:gd name="T8" fmla="*/ 3777 w 7588"/>
                <a:gd name="T9" fmla="*/ 1061 h 2786"/>
                <a:gd name="T10" fmla="*/ 4540 w 7588"/>
                <a:gd name="T11" fmla="*/ 1238 h 2786"/>
                <a:gd name="T12" fmla="*/ 92 w 7588"/>
                <a:gd name="T13" fmla="*/ 177 h 2786"/>
                <a:gd name="T14" fmla="*/ 460 w 7588"/>
                <a:gd name="T15" fmla="*/ 99 h 2786"/>
                <a:gd name="T16" fmla="*/ 835 w 7588"/>
                <a:gd name="T17" fmla="*/ 114 h 2786"/>
                <a:gd name="T18" fmla="*/ 1676 w 7588"/>
                <a:gd name="T19" fmla="*/ 446 h 2786"/>
                <a:gd name="T20" fmla="*/ 411 w 7588"/>
                <a:gd name="T21" fmla="*/ 297 h 2786"/>
                <a:gd name="T22" fmla="*/ 870 w 7588"/>
                <a:gd name="T23" fmla="*/ 255 h 2786"/>
                <a:gd name="T24" fmla="*/ 1634 w 7588"/>
                <a:gd name="T25" fmla="*/ 425 h 2786"/>
                <a:gd name="T26" fmla="*/ 785 w 7588"/>
                <a:gd name="T27" fmla="*/ 411 h 2786"/>
                <a:gd name="T28" fmla="*/ 1224 w 7588"/>
                <a:gd name="T29" fmla="*/ 474 h 2786"/>
                <a:gd name="T30" fmla="*/ 2207 w 7588"/>
                <a:gd name="T31" fmla="*/ 785 h 2786"/>
                <a:gd name="T32" fmla="*/ 1966 w 7588"/>
                <a:gd name="T33" fmla="*/ 764 h 2786"/>
                <a:gd name="T34" fmla="*/ 743 w 7588"/>
                <a:gd name="T35" fmla="*/ 552 h 2786"/>
                <a:gd name="T36" fmla="*/ 1153 w 7588"/>
                <a:gd name="T37" fmla="*/ 609 h 2786"/>
                <a:gd name="T38" fmla="*/ 863 w 7588"/>
                <a:gd name="T39" fmla="*/ 672 h 2786"/>
                <a:gd name="T40" fmla="*/ 1443 w 7588"/>
                <a:gd name="T41" fmla="*/ 757 h 2786"/>
                <a:gd name="T42" fmla="*/ 1924 w 7588"/>
                <a:gd name="T43" fmla="*/ 849 h 2786"/>
                <a:gd name="T44" fmla="*/ 2391 w 7588"/>
                <a:gd name="T45" fmla="*/ 1026 h 2786"/>
                <a:gd name="T46" fmla="*/ 2603 w 7588"/>
                <a:gd name="T47" fmla="*/ 700 h 2786"/>
                <a:gd name="T48" fmla="*/ 2977 w 7588"/>
                <a:gd name="T49" fmla="*/ 729 h 2786"/>
                <a:gd name="T50" fmla="*/ 2963 w 7588"/>
                <a:gd name="T51" fmla="*/ 764 h 2786"/>
                <a:gd name="T52" fmla="*/ 2525 w 7588"/>
                <a:gd name="T53" fmla="*/ 743 h 2786"/>
                <a:gd name="T54" fmla="*/ 2574 w 7588"/>
                <a:gd name="T55" fmla="*/ 771 h 2786"/>
                <a:gd name="T56" fmla="*/ 3027 w 7588"/>
                <a:gd name="T57" fmla="*/ 976 h 2786"/>
                <a:gd name="T58" fmla="*/ 3055 w 7588"/>
                <a:gd name="T59" fmla="*/ 1012 h 2786"/>
                <a:gd name="T60" fmla="*/ 2999 w 7588"/>
                <a:gd name="T61" fmla="*/ 1054 h 2786"/>
                <a:gd name="T62" fmla="*/ 3253 w 7588"/>
                <a:gd name="T63" fmla="*/ 1054 h 2786"/>
                <a:gd name="T64" fmla="*/ 2016 w 7588"/>
                <a:gd name="T65" fmla="*/ 184 h 2786"/>
                <a:gd name="T66" fmla="*/ 2228 w 7588"/>
                <a:gd name="T67" fmla="*/ 163 h 2786"/>
                <a:gd name="T68" fmla="*/ 2497 w 7588"/>
                <a:gd name="T69" fmla="*/ 184 h 2786"/>
                <a:gd name="T70" fmla="*/ 2603 w 7588"/>
                <a:gd name="T71" fmla="*/ 198 h 2786"/>
                <a:gd name="T72" fmla="*/ 3388 w 7588"/>
                <a:gd name="T73" fmla="*/ 552 h 2786"/>
                <a:gd name="T74" fmla="*/ 4774 w 7588"/>
                <a:gd name="T75" fmla="*/ 1026 h 2786"/>
                <a:gd name="T76" fmla="*/ 2270 w 7588"/>
                <a:gd name="T77" fmla="*/ 347 h 2786"/>
                <a:gd name="T78" fmla="*/ 2504 w 7588"/>
                <a:gd name="T79" fmla="*/ 354 h 2786"/>
                <a:gd name="T80" fmla="*/ 2723 w 7588"/>
                <a:gd name="T81" fmla="*/ 389 h 2786"/>
                <a:gd name="T82" fmla="*/ 2511 w 7588"/>
                <a:gd name="T83" fmla="*/ 580 h 2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588" h="2786">
                  <a:moveTo>
                    <a:pt x="6732" y="2687"/>
                  </a:moveTo>
                  <a:lnTo>
                    <a:pt x="7093" y="2730"/>
                  </a:lnTo>
                  <a:lnTo>
                    <a:pt x="7588" y="2786"/>
                  </a:lnTo>
                  <a:moveTo>
                    <a:pt x="5120" y="1528"/>
                  </a:moveTo>
                  <a:lnTo>
                    <a:pt x="5509" y="1584"/>
                  </a:lnTo>
                  <a:lnTo>
                    <a:pt x="5919" y="1620"/>
                  </a:lnTo>
                  <a:lnTo>
                    <a:pt x="6322" y="1648"/>
                  </a:lnTo>
                  <a:lnTo>
                    <a:pt x="6810" y="1683"/>
                  </a:lnTo>
                  <a:moveTo>
                    <a:pt x="5170" y="1238"/>
                  </a:moveTo>
                  <a:lnTo>
                    <a:pt x="5297" y="1238"/>
                  </a:lnTo>
                  <a:lnTo>
                    <a:pt x="5389" y="1231"/>
                  </a:lnTo>
                  <a:moveTo>
                    <a:pt x="5643" y="1266"/>
                  </a:moveTo>
                  <a:lnTo>
                    <a:pt x="5834" y="1273"/>
                  </a:lnTo>
                  <a:lnTo>
                    <a:pt x="5926" y="1280"/>
                  </a:lnTo>
                  <a:moveTo>
                    <a:pt x="3777" y="1061"/>
                  </a:moveTo>
                  <a:lnTo>
                    <a:pt x="3975" y="1118"/>
                  </a:lnTo>
                  <a:lnTo>
                    <a:pt x="4229" y="1174"/>
                  </a:lnTo>
                  <a:lnTo>
                    <a:pt x="4540" y="1238"/>
                  </a:lnTo>
                  <a:lnTo>
                    <a:pt x="4816" y="1280"/>
                  </a:lnTo>
                  <a:moveTo>
                    <a:pt x="0" y="205"/>
                  </a:moveTo>
                  <a:lnTo>
                    <a:pt x="92" y="177"/>
                  </a:lnTo>
                  <a:lnTo>
                    <a:pt x="220" y="135"/>
                  </a:lnTo>
                  <a:lnTo>
                    <a:pt x="326" y="114"/>
                  </a:lnTo>
                  <a:lnTo>
                    <a:pt x="460" y="99"/>
                  </a:lnTo>
                  <a:lnTo>
                    <a:pt x="559" y="85"/>
                  </a:lnTo>
                  <a:lnTo>
                    <a:pt x="693" y="85"/>
                  </a:lnTo>
                  <a:lnTo>
                    <a:pt x="835" y="114"/>
                  </a:lnTo>
                  <a:lnTo>
                    <a:pt x="1040" y="191"/>
                  </a:lnTo>
                  <a:lnTo>
                    <a:pt x="1372" y="312"/>
                  </a:lnTo>
                  <a:lnTo>
                    <a:pt x="1676" y="446"/>
                  </a:lnTo>
                  <a:lnTo>
                    <a:pt x="1952" y="573"/>
                  </a:lnTo>
                  <a:moveTo>
                    <a:pt x="305" y="340"/>
                  </a:moveTo>
                  <a:lnTo>
                    <a:pt x="411" y="297"/>
                  </a:lnTo>
                  <a:lnTo>
                    <a:pt x="545" y="262"/>
                  </a:lnTo>
                  <a:lnTo>
                    <a:pt x="701" y="255"/>
                  </a:lnTo>
                  <a:lnTo>
                    <a:pt x="870" y="255"/>
                  </a:lnTo>
                  <a:lnTo>
                    <a:pt x="1047" y="276"/>
                  </a:lnTo>
                  <a:lnTo>
                    <a:pt x="1302" y="333"/>
                  </a:lnTo>
                  <a:lnTo>
                    <a:pt x="1634" y="425"/>
                  </a:lnTo>
                  <a:moveTo>
                    <a:pt x="616" y="432"/>
                  </a:moveTo>
                  <a:lnTo>
                    <a:pt x="701" y="418"/>
                  </a:lnTo>
                  <a:lnTo>
                    <a:pt x="785" y="411"/>
                  </a:lnTo>
                  <a:lnTo>
                    <a:pt x="913" y="411"/>
                  </a:lnTo>
                  <a:lnTo>
                    <a:pt x="1040" y="432"/>
                  </a:lnTo>
                  <a:lnTo>
                    <a:pt x="1224" y="474"/>
                  </a:lnTo>
                  <a:lnTo>
                    <a:pt x="1429" y="538"/>
                  </a:lnTo>
                  <a:lnTo>
                    <a:pt x="1952" y="693"/>
                  </a:lnTo>
                  <a:lnTo>
                    <a:pt x="2207" y="785"/>
                  </a:lnTo>
                  <a:moveTo>
                    <a:pt x="1804" y="764"/>
                  </a:moveTo>
                  <a:lnTo>
                    <a:pt x="1903" y="764"/>
                  </a:lnTo>
                  <a:moveTo>
                    <a:pt x="1966" y="764"/>
                  </a:moveTo>
                  <a:lnTo>
                    <a:pt x="2058" y="764"/>
                  </a:lnTo>
                  <a:moveTo>
                    <a:pt x="658" y="559"/>
                  </a:moveTo>
                  <a:lnTo>
                    <a:pt x="743" y="552"/>
                  </a:lnTo>
                  <a:lnTo>
                    <a:pt x="821" y="552"/>
                  </a:lnTo>
                  <a:lnTo>
                    <a:pt x="948" y="566"/>
                  </a:lnTo>
                  <a:lnTo>
                    <a:pt x="1153" y="609"/>
                  </a:lnTo>
                  <a:lnTo>
                    <a:pt x="1450" y="693"/>
                  </a:lnTo>
                  <a:lnTo>
                    <a:pt x="1797" y="814"/>
                  </a:lnTo>
                  <a:moveTo>
                    <a:pt x="863" y="672"/>
                  </a:moveTo>
                  <a:lnTo>
                    <a:pt x="1033" y="693"/>
                  </a:lnTo>
                  <a:lnTo>
                    <a:pt x="1259" y="729"/>
                  </a:lnTo>
                  <a:lnTo>
                    <a:pt x="1443" y="757"/>
                  </a:lnTo>
                  <a:lnTo>
                    <a:pt x="1648" y="785"/>
                  </a:lnTo>
                  <a:lnTo>
                    <a:pt x="1797" y="814"/>
                  </a:lnTo>
                  <a:moveTo>
                    <a:pt x="1924" y="849"/>
                  </a:moveTo>
                  <a:lnTo>
                    <a:pt x="2086" y="920"/>
                  </a:lnTo>
                  <a:moveTo>
                    <a:pt x="2207" y="955"/>
                  </a:moveTo>
                  <a:lnTo>
                    <a:pt x="2391" y="1026"/>
                  </a:lnTo>
                  <a:moveTo>
                    <a:pt x="2468" y="708"/>
                  </a:moveTo>
                  <a:lnTo>
                    <a:pt x="2567" y="708"/>
                  </a:lnTo>
                  <a:moveTo>
                    <a:pt x="2603" y="700"/>
                  </a:moveTo>
                  <a:lnTo>
                    <a:pt x="2744" y="693"/>
                  </a:lnTo>
                  <a:moveTo>
                    <a:pt x="2893" y="722"/>
                  </a:moveTo>
                  <a:lnTo>
                    <a:pt x="2977" y="729"/>
                  </a:lnTo>
                  <a:lnTo>
                    <a:pt x="3041" y="729"/>
                  </a:lnTo>
                  <a:moveTo>
                    <a:pt x="2843" y="764"/>
                  </a:moveTo>
                  <a:lnTo>
                    <a:pt x="2963" y="764"/>
                  </a:lnTo>
                  <a:lnTo>
                    <a:pt x="3027" y="771"/>
                  </a:lnTo>
                  <a:moveTo>
                    <a:pt x="2391" y="736"/>
                  </a:moveTo>
                  <a:lnTo>
                    <a:pt x="2525" y="743"/>
                  </a:lnTo>
                  <a:moveTo>
                    <a:pt x="2398" y="771"/>
                  </a:moveTo>
                  <a:lnTo>
                    <a:pt x="2546" y="771"/>
                  </a:lnTo>
                  <a:moveTo>
                    <a:pt x="2574" y="771"/>
                  </a:moveTo>
                  <a:lnTo>
                    <a:pt x="2772" y="771"/>
                  </a:lnTo>
                  <a:moveTo>
                    <a:pt x="2893" y="983"/>
                  </a:moveTo>
                  <a:lnTo>
                    <a:pt x="3027" y="976"/>
                  </a:lnTo>
                  <a:moveTo>
                    <a:pt x="2787" y="1019"/>
                  </a:moveTo>
                  <a:lnTo>
                    <a:pt x="2921" y="1012"/>
                  </a:lnTo>
                  <a:moveTo>
                    <a:pt x="3055" y="1012"/>
                  </a:moveTo>
                  <a:lnTo>
                    <a:pt x="3175" y="1012"/>
                  </a:lnTo>
                  <a:moveTo>
                    <a:pt x="2850" y="1061"/>
                  </a:moveTo>
                  <a:lnTo>
                    <a:pt x="2999" y="1054"/>
                  </a:lnTo>
                  <a:lnTo>
                    <a:pt x="3105" y="1054"/>
                  </a:lnTo>
                  <a:moveTo>
                    <a:pt x="3147" y="1054"/>
                  </a:moveTo>
                  <a:lnTo>
                    <a:pt x="3253" y="1054"/>
                  </a:lnTo>
                  <a:moveTo>
                    <a:pt x="1860" y="198"/>
                  </a:moveTo>
                  <a:lnTo>
                    <a:pt x="1966" y="184"/>
                  </a:lnTo>
                  <a:lnTo>
                    <a:pt x="2016" y="184"/>
                  </a:lnTo>
                  <a:moveTo>
                    <a:pt x="2086" y="170"/>
                  </a:moveTo>
                  <a:lnTo>
                    <a:pt x="2171" y="163"/>
                  </a:lnTo>
                  <a:lnTo>
                    <a:pt x="2228" y="163"/>
                  </a:lnTo>
                  <a:moveTo>
                    <a:pt x="2306" y="156"/>
                  </a:moveTo>
                  <a:lnTo>
                    <a:pt x="2419" y="170"/>
                  </a:lnTo>
                  <a:lnTo>
                    <a:pt x="2497" y="184"/>
                  </a:lnTo>
                  <a:moveTo>
                    <a:pt x="2277" y="0"/>
                  </a:moveTo>
                  <a:lnTo>
                    <a:pt x="2447" y="99"/>
                  </a:lnTo>
                  <a:lnTo>
                    <a:pt x="2603" y="198"/>
                  </a:lnTo>
                  <a:lnTo>
                    <a:pt x="2815" y="304"/>
                  </a:lnTo>
                  <a:lnTo>
                    <a:pt x="3105" y="439"/>
                  </a:lnTo>
                  <a:lnTo>
                    <a:pt x="3388" y="552"/>
                  </a:lnTo>
                  <a:lnTo>
                    <a:pt x="3734" y="672"/>
                  </a:lnTo>
                  <a:lnTo>
                    <a:pt x="4180" y="835"/>
                  </a:lnTo>
                  <a:lnTo>
                    <a:pt x="4774" y="1026"/>
                  </a:lnTo>
                  <a:moveTo>
                    <a:pt x="2122" y="354"/>
                  </a:moveTo>
                  <a:lnTo>
                    <a:pt x="2207" y="347"/>
                  </a:lnTo>
                  <a:lnTo>
                    <a:pt x="2270" y="347"/>
                  </a:lnTo>
                  <a:moveTo>
                    <a:pt x="2362" y="347"/>
                  </a:moveTo>
                  <a:lnTo>
                    <a:pt x="2447" y="354"/>
                  </a:lnTo>
                  <a:lnTo>
                    <a:pt x="2504" y="354"/>
                  </a:lnTo>
                  <a:moveTo>
                    <a:pt x="2589" y="368"/>
                  </a:moveTo>
                  <a:lnTo>
                    <a:pt x="2680" y="382"/>
                  </a:lnTo>
                  <a:lnTo>
                    <a:pt x="2723" y="389"/>
                  </a:lnTo>
                  <a:moveTo>
                    <a:pt x="2787" y="396"/>
                  </a:moveTo>
                  <a:lnTo>
                    <a:pt x="2935" y="425"/>
                  </a:lnTo>
                  <a:moveTo>
                    <a:pt x="2511" y="580"/>
                  </a:moveTo>
                  <a:lnTo>
                    <a:pt x="2589" y="573"/>
                  </a:lnTo>
                  <a:lnTo>
                    <a:pt x="2680" y="573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3" name="Freeform 61"/>
            <p:cNvSpPr>
              <a:spLocks noEditPoints="1"/>
            </p:cNvSpPr>
            <p:nvPr/>
          </p:nvSpPr>
          <p:spPr bwMode="auto">
            <a:xfrm>
              <a:off x="3451225" y="1671638"/>
              <a:ext cx="1287462" cy="560388"/>
            </a:xfrm>
            <a:custGeom>
              <a:avLst/>
              <a:gdLst>
                <a:gd name="T0" fmla="*/ 516 w 3288"/>
                <a:gd name="T1" fmla="*/ 947 h 1435"/>
                <a:gd name="T2" fmla="*/ 679 w 3288"/>
                <a:gd name="T3" fmla="*/ 997 h 1435"/>
                <a:gd name="T4" fmla="*/ 799 w 3288"/>
                <a:gd name="T5" fmla="*/ 1032 h 1435"/>
                <a:gd name="T6" fmla="*/ 969 w 3288"/>
                <a:gd name="T7" fmla="*/ 1089 h 1435"/>
                <a:gd name="T8" fmla="*/ 1053 w 3288"/>
                <a:gd name="T9" fmla="*/ 1117 h 1435"/>
                <a:gd name="T10" fmla="*/ 1202 w 3288"/>
                <a:gd name="T11" fmla="*/ 1167 h 1435"/>
                <a:gd name="T12" fmla="*/ 1386 w 3288"/>
                <a:gd name="T13" fmla="*/ 1237 h 1435"/>
                <a:gd name="T14" fmla="*/ 1541 w 3288"/>
                <a:gd name="T15" fmla="*/ 1287 h 1435"/>
                <a:gd name="T16" fmla="*/ 1704 w 3288"/>
                <a:gd name="T17" fmla="*/ 1350 h 1435"/>
                <a:gd name="T18" fmla="*/ 1888 w 3288"/>
                <a:gd name="T19" fmla="*/ 1407 h 1435"/>
                <a:gd name="T20" fmla="*/ 573 w 3288"/>
                <a:gd name="T21" fmla="*/ 0 h 1435"/>
                <a:gd name="T22" fmla="*/ 834 w 3288"/>
                <a:gd name="T23" fmla="*/ 134 h 1435"/>
                <a:gd name="T24" fmla="*/ 1287 w 3288"/>
                <a:gd name="T25" fmla="*/ 396 h 1435"/>
                <a:gd name="T26" fmla="*/ 1952 w 3288"/>
                <a:gd name="T27" fmla="*/ 721 h 1435"/>
                <a:gd name="T28" fmla="*/ 2531 w 3288"/>
                <a:gd name="T29" fmla="*/ 1018 h 1435"/>
                <a:gd name="T30" fmla="*/ 2758 w 3288"/>
                <a:gd name="T31" fmla="*/ 1131 h 1435"/>
                <a:gd name="T32" fmla="*/ 2984 w 3288"/>
                <a:gd name="T33" fmla="*/ 1237 h 1435"/>
                <a:gd name="T34" fmla="*/ 3196 w 3288"/>
                <a:gd name="T35" fmla="*/ 1329 h 1435"/>
                <a:gd name="T36" fmla="*/ 0 w 3288"/>
                <a:gd name="T37" fmla="*/ 353 h 1435"/>
                <a:gd name="T38" fmla="*/ 262 w 3288"/>
                <a:gd name="T39" fmla="*/ 276 h 1435"/>
                <a:gd name="T40" fmla="*/ 566 w 3288"/>
                <a:gd name="T41" fmla="*/ 212 h 1435"/>
                <a:gd name="T42" fmla="*/ 848 w 3288"/>
                <a:gd name="T43" fmla="*/ 162 h 1435"/>
                <a:gd name="T44" fmla="*/ 827 w 3288"/>
                <a:gd name="T45" fmla="*/ 474 h 1435"/>
                <a:gd name="T46" fmla="*/ 1075 w 3288"/>
                <a:gd name="T47" fmla="*/ 417 h 1435"/>
                <a:gd name="T48" fmla="*/ 240 w 3288"/>
                <a:gd name="T49" fmla="*/ 495 h 1435"/>
                <a:gd name="T50" fmla="*/ 573 w 3288"/>
                <a:gd name="T51" fmla="*/ 375 h 1435"/>
                <a:gd name="T52" fmla="*/ 1053 w 3288"/>
                <a:gd name="T53" fmla="*/ 261 h 1435"/>
                <a:gd name="T54" fmla="*/ 707 w 3288"/>
                <a:gd name="T55" fmla="*/ 650 h 1435"/>
                <a:gd name="T56" fmla="*/ 1004 w 3288"/>
                <a:gd name="T57" fmla="*/ 594 h 1435"/>
                <a:gd name="T58" fmla="*/ 1322 w 3288"/>
                <a:gd name="T59" fmla="*/ 573 h 1435"/>
                <a:gd name="T60" fmla="*/ 1640 w 3288"/>
                <a:gd name="T61" fmla="*/ 622 h 1435"/>
                <a:gd name="T62" fmla="*/ 1541 w 3288"/>
                <a:gd name="T63" fmla="*/ 756 h 1435"/>
                <a:gd name="T64" fmla="*/ 1697 w 3288"/>
                <a:gd name="T65" fmla="*/ 771 h 1435"/>
                <a:gd name="T66" fmla="*/ 1831 w 3288"/>
                <a:gd name="T67" fmla="*/ 785 h 1435"/>
                <a:gd name="T68" fmla="*/ 1930 w 3288"/>
                <a:gd name="T69" fmla="*/ 799 h 1435"/>
                <a:gd name="T70" fmla="*/ 2086 w 3288"/>
                <a:gd name="T71" fmla="*/ 820 h 1435"/>
                <a:gd name="T72" fmla="*/ 983 w 3288"/>
                <a:gd name="T73" fmla="*/ 792 h 1435"/>
                <a:gd name="T74" fmla="*/ 1237 w 3288"/>
                <a:gd name="T75" fmla="*/ 763 h 1435"/>
                <a:gd name="T76" fmla="*/ 1478 w 3288"/>
                <a:gd name="T77" fmla="*/ 799 h 1435"/>
                <a:gd name="T78" fmla="*/ 1838 w 3288"/>
                <a:gd name="T79" fmla="*/ 898 h 1435"/>
                <a:gd name="T80" fmla="*/ 2468 w 3288"/>
                <a:gd name="T81" fmla="*/ 1152 h 1435"/>
                <a:gd name="T82" fmla="*/ 2927 w 3288"/>
                <a:gd name="T83" fmla="*/ 1329 h 1435"/>
                <a:gd name="T84" fmla="*/ 1952 w 3288"/>
                <a:gd name="T85" fmla="*/ 990 h 1435"/>
                <a:gd name="T86" fmla="*/ 2397 w 3288"/>
                <a:gd name="T87" fmla="*/ 1068 h 1435"/>
                <a:gd name="T88" fmla="*/ 2637 w 3288"/>
                <a:gd name="T89" fmla="*/ 1138 h 1435"/>
                <a:gd name="T90" fmla="*/ 1902 w 3288"/>
                <a:gd name="T91" fmla="*/ 1188 h 1435"/>
                <a:gd name="T92" fmla="*/ 2043 w 3288"/>
                <a:gd name="T93" fmla="*/ 1174 h 1435"/>
                <a:gd name="T94" fmla="*/ 2256 w 3288"/>
                <a:gd name="T95" fmla="*/ 1195 h 1435"/>
                <a:gd name="T96" fmla="*/ 2694 w 3288"/>
                <a:gd name="T97" fmla="*/ 1343 h 1435"/>
                <a:gd name="T98" fmla="*/ 2369 w 3288"/>
                <a:gd name="T99" fmla="*/ 700 h 1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288" h="1435">
                  <a:moveTo>
                    <a:pt x="431" y="933"/>
                  </a:moveTo>
                  <a:lnTo>
                    <a:pt x="516" y="947"/>
                  </a:lnTo>
                  <a:lnTo>
                    <a:pt x="594" y="969"/>
                  </a:lnTo>
                  <a:moveTo>
                    <a:pt x="679" y="997"/>
                  </a:moveTo>
                  <a:lnTo>
                    <a:pt x="771" y="1018"/>
                  </a:lnTo>
                  <a:lnTo>
                    <a:pt x="799" y="1032"/>
                  </a:lnTo>
                  <a:moveTo>
                    <a:pt x="863" y="1046"/>
                  </a:moveTo>
                  <a:lnTo>
                    <a:pt x="969" y="1089"/>
                  </a:lnTo>
                  <a:lnTo>
                    <a:pt x="991" y="1096"/>
                  </a:lnTo>
                  <a:moveTo>
                    <a:pt x="1053" y="1117"/>
                  </a:moveTo>
                  <a:lnTo>
                    <a:pt x="1145" y="1152"/>
                  </a:lnTo>
                  <a:lnTo>
                    <a:pt x="1202" y="1167"/>
                  </a:lnTo>
                  <a:moveTo>
                    <a:pt x="1294" y="1195"/>
                  </a:moveTo>
                  <a:lnTo>
                    <a:pt x="1386" y="1237"/>
                  </a:lnTo>
                  <a:lnTo>
                    <a:pt x="1449" y="1258"/>
                  </a:lnTo>
                  <a:moveTo>
                    <a:pt x="1541" y="1287"/>
                  </a:moveTo>
                  <a:lnTo>
                    <a:pt x="1626" y="1322"/>
                  </a:lnTo>
                  <a:lnTo>
                    <a:pt x="1704" y="1350"/>
                  </a:lnTo>
                  <a:moveTo>
                    <a:pt x="1803" y="1379"/>
                  </a:moveTo>
                  <a:lnTo>
                    <a:pt x="1888" y="1407"/>
                  </a:lnTo>
                  <a:lnTo>
                    <a:pt x="1952" y="1435"/>
                  </a:lnTo>
                  <a:moveTo>
                    <a:pt x="573" y="0"/>
                  </a:moveTo>
                  <a:lnTo>
                    <a:pt x="756" y="106"/>
                  </a:lnTo>
                  <a:moveTo>
                    <a:pt x="834" y="134"/>
                  </a:moveTo>
                  <a:lnTo>
                    <a:pt x="1061" y="268"/>
                  </a:lnTo>
                  <a:lnTo>
                    <a:pt x="1287" y="396"/>
                  </a:lnTo>
                  <a:lnTo>
                    <a:pt x="1541" y="516"/>
                  </a:lnTo>
                  <a:lnTo>
                    <a:pt x="1952" y="721"/>
                  </a:lnTo>
                  <a:lnTo>
                    <a:pt x="2284" y="891"/>
                  </a:lnTo>
                  <a:lnTo>
                    <a:pt x="2531" y="1018"/>
                  </a:lnTo>
                  <a:moveTo>
                    <a:pt x="2609" y="1053"/>
                  </a:moveTo>
                  <a:lnTo>
                    <a:pt x="2758" y="1131"/>
                  </a:lnTo>
                  <a:moveTo>
                    <a:pt x="2835" y="1167"/>
                  </a:moveTo>
                  <a:lnTo>
                    <a:pt x="2984" y="1237"/>
                  </a:lnTo>
                  <a:moveTo>
                    <a:pt x="3083" y="1273"/>
                  </a:moveTo>
                  <a:lnTo>
                    <a:pt x="3196" y="1329"/>
                  </a:lnTo>
                  <a:lnTo>
                    <a:pt x="3288" y="1357"/>
                  </a:lnTo>
                  <a:moveTo>
                    <a:pt x="0" y="353"/>
                  </a:moveTo>
                  <a:lnTo>
                    <a:pt x="113" y="318"/>
                  </a:lnTo>
                  <a:lnTo>
                    <a:pt x="262" y="276"/>
                  </a:lnTo>
                  <a:lnTo>
                    <a:pt x="375" y="254"/>
                  </a:lnTo>
                  <a:lnTo>
                    <a:pt x="566" y="212"/>
                  </a:lnTo>
                  <a:lnTo>
                    <a:pt x="721" y="184"/>
                  </a:lnTo>
                  <a:lnTo>
                    <a:pt x="848" y="162"/>
                  </a:lnTo>
                  <a:moveTo>
                    <a:pt x="693" y="516"/>
                  </a:moveTo>
                  <a:lnTo>
                    <a:pt x="827" y="474"/>
                  </a:lnTo>
                  <a:lnTo>
                    <a:pt x="947" y="438"/>
                  </a:lnTo>
                  <a:lnTo>
                    <a:pt x="1075" y="417"/>
                  </a:lnTo>
                  <a:lnTo>
                    <a:pt x="1280" y="389"/>
                  </a:lnTo>
                  <a:moveTo>
                    <a:pt x="240" y="495"/>
                  </a:moveTo>
                  <a:lnTo>
                    <a:pt x="396" y="438"/>
                  </a:lnTo>
                  <a:lnTo>
                    <a:pt x="573" y="375"/>
                  </a:lnTo>
                  <a:lnTo>
                    <a:pt x="764" y="325"/>
                  </a:lnTo>
                  <a:lnTo>
                    <a:pt x="1053" y="261"/>
                  </a:lnTo>
                  <a:moveTo>
                    <a:pt x="580" y="679"/>
                  </a:moveTo>
                  <a:lnTo>
                    <a:pt x="707" y="650"/>
                  </a:lnTo>
                  <a:lnTo>
                    <a:pt x="841" y="622"/>
                  </a:lnTo>
                  <a:lnTo>
                    <a:pt x="1004" y="594"/>
                  </a:lnTo>
                  <a:lnTo>
                    <a:pt x="1188" y="580"/>
                  </a:lnTo>
                  <a:lnTo>
                    <a:pt x="1322" y="573"/>
                  </a:lnTo>
                  <a:lnTo>
                    <a:pt x="1492" y="594"/>
                  </a:lnTo>
                  <a:lnTo>
                    <a:pt x="1640" y="622"/>
                  </a:lnTo>
                  <a:lnTo>
                    <a:pt x="1853" y="672"/>
                  </a:lnTo>
                  <a:moveTo>
                    <a:pt x="1541" y="756"/>
                  </a:moveTo>
                  <a:lnTo>
                    <a:pt x="1647" y="763"/>
                  </a:lnTo>
                  <a:lnTo>
                    <a:pt x="1697" y="771"/>
                  </a:lnTo>
                  <a:moveTo>
                    <a:pt x="1739" y="771"/>
                  </a:moveTo>
                  <a:lnTo>
                    <a:pt x="1831" y="785"/>
                  </a:lnTo>
                  <a:lnTo>
                    <a:pt x="1874" y="785"/>
                  </a:lnTo>
                  <a:moveTo>
                    <a:pt x="1930" y="799"/>
                  </a:moveTo>
                  <a:lnTo>
                    <a:pt x="2022" y="813"/>
                  </a:lnTo>
                  <a:lnTo>
                    <a:pt x="2086" y="820"/>
                  </a:lnTo>
                  <a:moveTo>
                    <a:pt x="877" y="820"/>
                  </a:moveTo>
                  <a:lnTo>
                    <a:pt x="983" y="792"/>
                  </a:lnTo>
                  <a:lnTo>
                    <a:pt x="1117" y="778"/>
                  </a:lnTo>
                  <a:lnTo>
                    <a:pt x="1237" y="763"/>
                  </a:lnTo>
                  <a:lnTo>
                    <a:pt x="1358" y="778"/>
                  </a:lnTo>
                  <a:lnTo>
                    <a:pt x="1478" y="799"/>
                  </a:lnTo>
                  <a:lnTo>
                    <a:pt x="1633" y="834"/>
                  </a:lnTo>
                  <a:lnTo>
                    <a:pt x="1838" y="898"/>
                  </a:lnTo>
                  <a:lnTo>
                    <a:pt x="2107" y="997"/>
                  </a:lnTo>
                  <a:lnTo>
                    <a:pt x="2468" y="1152"/>
                  </a:lnTo>
                  <a:lnTo>
                    <a:pt x="2666" y="1230"/>
                  </a:lnTo>
                  <a:lnTo>
                    <a:pt x="2927" y="1329"/>
                  </a:lnTo>
                  <a:moveTo>
                    <a:pt x="1775" y="990"/>
                  </a:moveTo>
                  <a:lnTo>
                    <a:pt x="1952" y="990"/>
                  </a:lnTo>
                  <a:moveTo>
                    <a:pt x="2291" y="1060"/>
                  </a:moveTo>
                  <a:lnTo>
                    <a:pt x="2397" y="1068"/>
                  </a:lnTo>
                  <a:lnTo>
                    <a:pt x="2503" y="1096"/>
                  </a:lnTo>
                  <a:lnTo>
                    <a:pt x="2637" y="1138"/>
                  </a:lnTo>
                  <a:lnTo>
                    <a:pt x="2800" y="1195"/>
                  </a:lnTo>
                  <a:moveTo>
                    <a:pt x="1902" y="1188"/>
                  </a:moveTo>
                  <a:lnTo>
                    <a:pt x="1959" y="1181"/>
                  </a:lnTo>
                  <a:lnTo>
                    <a:pt x="2043" y="1174"/>
                  </a:lnTo>
                  <a:lnTo>
                    <a:pt x="2135" y="1181"/>
                  </a:lnTo>
                  <a:lnTo>
                    <a:pt x="2256" y="1195"/>
                  </a:lnTo>
                  <a:lnTo>
                    <a:pt x="2411" y="1230"/>
                  </a:lnTo>
                  <a:lnTo>
                    <a:pt x="2694" y="1343"/>
                  </a:lnTo>
                  <a:lnTo>
                    <a:pt x="2814" y="1386"/>
                  </a:lnTo>
                  <a:moveTo>
                    <a:pt x="2369" y="700"/>
                  </a:moveTo>
                  <a:lnTo>
                    <a:pt x="2432" y="735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4" name="Freeform 62"/>
            <p:cNvSpPr>
              <a:spLocks noEditPoints="1"/>
            </p:cNvSpPr>
            <p:nvPr/>
          </p:nvSpPr>
          <p:spPr bwMode="auto">
            <a:xfrm>
              <a:off x="3908425" y="1712913"/>
              <a:ext cx="2111375" cy="777875"/>
            </a:xfrm>
            <a:custGeom>
              <a:avLst/>
              <a:gdLst>
                <a:gd name="T0" fmla="*/ 360 w 5395"/>
                <a:gd name="T1" fmla="*/ 170 h 1994"/>
                <a:gd name="T2" fmla="*/ 205 w 5395"/>
                <a:gd name="T3" fmla="*/ 311 h 1994"/>
                <a:gd name="T4" fmla="*/ 700 w 5395"/>
                <a:gd name="T5" fmla="*/ 219 h 1994"/>
                <a:gd name="T6" fmla="*/ 1301 w 5395"/>
                <a:gd name="T7" fmla="*/ 170 h 1994"/>
                <a:gd name="T8" fmla="*/ 1923 w 5395"/>
                <a:gd name="T9" fmla="*/ 276 h 1994"/>
                <a:gd name="T10" fmla="*/ 2482 w 5395"/>
                <a:gd name="T11" fmla="*/ 488 h 1994"/>
                <a:gd name="T12" fmla="*/ 756 w 5395"/>
                <a:gd name="T13" fmla="*/ 0 h 1994"/>
                <a:gd name="T14" fmla="*/ 1209 w 5395"/>
                <a:gd name="T15" fmla="*/ 42 h 1994"/>
                <a:gd name="T16" fmla="*/ 1895 w 5395"/>
                <a:gd name="T17" fmla="*/ 170 h 1994"/>
                <a:gd name="T18" fmla="*/ 848 w 5395"/>
                <a:gd name="T19" fmla="*/ 396 h 1994"/>
                <a:gd name="T20" fmla="*/ 1166 w 5395"/>
                <a:gd name="T21" fmla="*/ 360 h 1994"/>
                <a:gd name="T22" fmla="*/ 1442 w 5395"/>
                <a:gd name="T23" fmla="*/ 353 h 1994"/>
                <a:gd name="T24" fmla="*/ 1718 w 5395"/>
                <a:gd name="T25" fmla="*/ 410 h 1994"/>
                <a:gd name="T26" fmla="*/ 1973 w 5395"/>
                <a:gd name="T27" fmla="*/ 474 h 1994"/>
                <a:gd name="T28" fmla="*/ 2262 w 5395"/>
                <a:gd name="T29" fmla="*/ 587 h 1994"/>
                <a:gd name="T30" fmla="*/ 2524 w 5395"/>
                <a:gd name="T31" fmla="*/ 693 h 1994"/>
                <a:gd name="T32" fmla="*/ 2779 w 5395"/>
                <a:gd name="T33" fmla="*/ 806 h 1994"/>
                <a:gd name="T34" fmla="*/ 3012 w 5395"/>
                <a:gd name="T35" fmla="*/ 912 h 1994"/>
                <a:gd name="T36" fmla="*/ 884 w 5395"/>
                <a:gd name="T37" fmla="*/ 558 h 1994"/>
                <a:gd name="T38" fmla="*/ 1280 w 5395"/>
                <a:gd name="T39" fmla="*/ 509 h 1994"/>
                <a:gd name="T40" fmla="*/ 1782 w 5395"/>
                <a:gd name="T41" fmla="*/ 544 h 1994"/>
                <a:gd name="T42" fmla="*/ 2312 w 5395"/>
                <a:gd name="T43" fmla="*/ 707 h 1994"/>
                <a:gd name="T44" fmla="*/ 1470 w 5395"/>
                <a:gd name="T45" fmla="*/ 672 h 1994"/>
                <a:gd name="T46" fmla="*/ 1937 w 5395"/>
                <a:gd name="T47" fmla="*/ 728 h 1994"/>
                <a:gd name="T48" fmla="*/ 1760 w 5395"/>
                <a:gd name="T49" fmla="*/ 905 h 1994"/>
                <a:gd name="T50" fmla="*/ 2163 w 5395"/>
                <a:gd name="T51" fmla="*/ 919 h 1994"/>
                <a:gd name="T52" fmla="*/ 2369 w 5395"/>
                <a:gd name="T53" fmla="*/ 912 h 1994"/>
                <a:gd name="T54" fmla="*/ 2552 w 5395"/>
                <a:gd name="T55" fmla="*/ 954 h 1994"/>
                <a:gd name="T56" fmla="*/ 2503 w 5395"/>
                <a:gd name="T57" fmla="*/ 1011 h 1994"/>
                <a:gd name="T58" fmla="*/ 2779 w 5395"/>
                <a:gd name="T59" fmla="*/ 1089 h 1994"/>
                <a:gd name="T60" fmla="*/ 2666 w 5395"/>
                <a:gd name="T61" fmla="*/ 1117 h 1994"/>
                <a:gd name="T62" fmla="*/ 2425 w 5395"/>
                <a:gd name="T63" fmla="*/ 1152 h 1994"/>
                <a:gd name="T64" fmla="*/ 2941 w 5395"/>
                <a:gd name="T65" fmla="*/ 1011 h 1994"/>
                <a:gd name="T66" fmla="*/ 3260 w 5395"/>
                <a:gd name="T67" fmla="*/ 1025 h 1994"/>
                <a:gd name="T68" fmla="*/ 2977 w 5395"/>
                <a:gd name="T69" fmla="*/ 806 h 1994"/>
                <a:gd name="T70" fmla="*/ 3620 w 5395"/>
                <a:gd name="T71" fmla="*/ 1181 h 1994"/>
                <a:gd name="T72" fmla="*/ 3606 w 5395"/>
                <a:gd name="T73" fmla="*/ 1124 h 1994"/>
                <a:gd name="T74" fmla="*/ 4002 w 5395"/>
                <a:gd name="T75" fmla="*/ 1315 h 1994"/>
                <a:gd name="T76" fmla="*/ 4327 w 5395"/>
                <a:gd name="T77" fmla="*/ 1471 h 1994"/>
                <a:gd name="T78" fmla="*/ 4688 w 5395"/>
                <a:gd name="T79" fmla="*/ 1647 h 1994"/>
                <a:gd name="T80" fmla="*/ 4957 w 5395"/>
                <a:gd name="T81" fmla="*/ 1782 h 1994"/>
                <a:gd name="T82" fmla="*/ 5211 w 5395"/>
                <a:gd name="T83" fmla="*/ 1902 h 1994"/>
                <a:gd name="T84" fmla="*/ 4002 w 5395"/>
                <a:gd name="T85" fmla="*/ 1145 h 1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395" h="1994">
                  <a:moveTo>
                    <a:pt x="0" y="205"/>
                  </a:moveTo>
                  <a:lnTo>
                    <a:pt x="176" y="184"/>
                  </a:lnTo>
                  <a:lnTo>
                    <a:pt x="360" y="170"/>
                  </a:lnTo>
                  <a:lnTo>
                    <a:pt x="565" y="155"/>
                  </a:lnTo>
                  <a:lnTo>
                    <a:pt x="565" y="154"/>
                  </a:lnTo>
                  <a:moveTo>
                    <a:pt x="205" y="311"/>
                  </a:moveTo>
                  <a:lnTo>
                    <a:pt x="318" y="283"/>
                  </a:lnTo>
                  <a:lnTo>
                    <a:pt x="473" y="261"/>
                  </a:lnTo>
                  <a:lnTo>
                    <a:pt x="700" y="219"/>
                  </a:lnTo>
                  <a:lnTo>
                    <a:pt x="905" y="184"/>
                  </a:lnTo>
                  <a:lnTo>
                    <a:pt x="1124" y="170"/>
                  </a:lnTo>
                  <a:lnTo>
                    <a:pt x="1301" y="170"/>
                  </a:lnTo>
                  <a:lnTo>
                    <a:pt x="1463" y="191"/>
                  </a:lnTo>
                  <a:lnTo>
                    <a:pt x="1697" y="226"/>
                  </a:lnTo>
                  <a:lnTo>
                    <a:pt x="1923" y="276"/>
                  </a:lnTo>
                  <a:lnTo>
                    <a:pt x="2149" y="360"/>
                  </a:lnTo>
                  <a:lnTo>
                    <a:pt x="2397" y="452"/>
                  </a:lnTo>
                  <a:lnTo>
                    <a:pt x="2482" y="488"/>
                  </a:lnTo>
                  <a:moveTo>
                    <a:pt x="502" y="42"/>
                  </a:moveTo>
                  <a:lnTo>
                    <a:pt x="629" y="14"/>
                  </a:lnTo>
                  <a:lnTo>
                    <a:pt x="756" y="0"/>
                  </a:lnTo>
                  <a:lnTo>
                    <a:pt x="891" y="0"/>
                  </a:lnTo>
                  <a:lnTo>
                    <a:pt x="1032" y="14"/>
                  </a:lnTo>
                  <a:lnTo>
                    <a:pt x="1209" y="42"/>
                  </a:lnTo>
                  <a:lnTo>
                    <a:pt x="1400" y="78"/>
                  </a:lnTo>
                  <a:lnTo>
                    <a:pt x="1654" y="127"/>
                  </a:lnTo>
                  <a:lnTo>
                    <a:pt x="1895" y="170"/>
                  </a:lnTo>
                  <a:moveTo>
                    <a:pt x="643" y="445"/>
                  </a:moveTo>
                  <a:lnTo>
                    <a:pt x="749" y="417"/>
                  </a:lnTo>
                  <a:lnTo>
                    <a:pt x="848" y="396"/>
                  </a:lnTo>
                  <a:moveTo>
                    <a:pt x="975" y="382"/>
                  </a:moveTo>
                  <a:lnTo>
                    <a:pt x="1053" y="375"/>
                  </a:lnTo>
                  <a:lnTo>
                    <a:pt x="1166" y="360"/>
                  </a:lnTo>
                  <a:moveTo>
                    <a:pt x="1265" y="346"/>
                  </a:moveTo>
                  <a:lnTo>
                    <a:pt x="1357" y="346"/>
                  </a:lnTo>
                  <a:lnTo>
                    <a:pt x="1442" y="353"/>
                  </a:lnTo>
                  <a:moveTo>
                    <a:pt x="1520" y="360"/>
                  </a:moveTo>
                  <a:lnTo>
                    <a:pt x="1633" y="382"/>
                  </a:lnTo>
                  <a:lnTo>
                    <a:pt x="1718" y="410"/>
                  </a:lnTo>
                  <a:moveTo>
                    <a:pt x="1803" y="424"/>
                  </a:moveTo>
                  <a:lnTo>
                    <a:pt x="1874" y="445"/>
                  </a:lnTo>
                  <a:lnTo>
                    <a:pt x="1973" y="474"/>
                  </a:lnTo>
                  <a:moveTo>
                    <a:pt x="2079" y="509"/>
                  </a:moveTo>
                  <a:lnTo>
                    <a:pt x="2178" y="544"/>
                  </a:lnTo>
                  <a:lnTo>
                    <a:pt x="2262" y="587"/>
                  </a:lnTo>
                  <a:moveTo>
                    <a:pt x="2340" y="608"/>
                  </a:moveTo>
                  <a:lnTo>
                    <a:pt x="2439" y="650"/>
                  </a:lnTo>
                  <a:lnTo>
                    <a:pt x="2524" y="693"/>
                  </a:lnTo>
                  <a:moveTo>
                    <a:pt x="2616" y="728"/>
                  </a:moveTo>
                  <a:lnTo>
                    <a:pt x="2715" y="778"/>
                  </a:lnTo>
                  <a:lnTo>
                    <a:pt x="2779" y="806"/>
                  </a:lnTo>
                  <a:moveTo>
                    <a:pt x="2849" y="834"/>
                  </a:moveTo>
                  <a:lnTo>
                    <a:pt x="2948" y="884"/>
                  </a:lnTo>
                  <a:lnTo>
                    <a:pt x="3012" y="912"/>
                  </a:lnTo>
                  <a:lnTo>
                    <a:pt x="3069" y="940"/>
                  </a:lnTo>
                  <a:moveTo>
                    <a:pt x="763" y="580"/>
                  </a:moveTo>
                  <a:lnTo>
                    <a:pt x="884" y="558"/>
                  </a:lnTo>
                  <a:lnTo>
                    <a:pt x="990" y="537"/>
                  </a:lnTo>
                  <a:lnTo>
                    <a:pt x="1138" y="516"/>
                  </a:lnTo>
                  <a:lnTo>
                    <a:pt x="1280" y="509"/>
                  </a:lnTo>
                  <a:lnTo>
                    <a:pt x="1421" y="509"/>
                  </a:lnTo>
                  <a:lnTo>
                    <a:pt x="1584" y="516"/>
                  </a:lnTo>
                  <a:lnTo>
                    <a:pt x="1782" y="544"/>
                  </a:lnTo>
                  <a:lnTo>
                    <a:pt x="1980" y="594"/>
                  </a:lnTo>
                  <a:lnTo>
                    <a:pt x="2199" y="665"/>
                  </a:lnTo>
                  <a:lnTo>
                    <a:pt x="2312" y="707"/>
                  </a:lnTo>
                  <a:moveTo>
                    <a:pt x="1251" y="686"/>
                  </a:moveTo>
                  <a:lnTo>
                    <a:pt x="1329" y="679"/>
                  </a:lnTo>
                  <a:lnTo>
                    <a:pt x="1470" y="672"/>
                  </a:lnTo>
                  <a:lnTo>
                    <a:pt x="1612" y="679"/>
                  </a:lnTo>
                  <a:lnTo>
                    <a:pt x="1782" y="693"/>
                  </a:lnTo>
                  <a:lnTo>
                    <a:pt x="1937" y="728"/>
                  </a:lnTo>
                  <a:lnTo>
                    <a:pt x="2093" y="778"/>
                  </a:lnTo>
                  <a:lnTo>
                    <a:pt x="2305" y="863"/>
                  </a:lnTo>
                  <a:moveTo>
                    <a:pt x="1760" y="905"/>
                  </a:moveTo>
                  <a:lnTo>
                    <a:pt x="1944" y="863"/>
                  </a:lnTo>
                  <a:lnTo>
                    <a:pt x="2227" y="834"/>
                  </a:lnTo>
                  <a:moveTo>
                    <a:pt x="2163" y="919"/>
                  </a:moveTo>
                  <a:lnTo>
                    <a:pt x="2312" y="933"/>
                  </a:lnTo>
                  <a:lnTo>
                    <a:pt x="2347" y="940"/>
                  </a:lnTo>
                  <a:moveTo>
                    <a:pt x="2369" y="912"/>
                  </a:moveTo>
                  <a:lnTo>
                    <a:pt x="2460" y="919"/>
                  </a:lnTo>
                  <a:lnTo>
                    <a:pt x="2510" y="926"/>
                  </a:lnTo>
                  <a:moveTo>
                    <a:pt x="2552" y="954"/>
                  </a:moveTo>
                  <a:lnTo>
                    <a:pt x="2687" y="962"/>
                  </a:lnTo>
                  <a:moveTo>
                    <a:pt x="2312" y="997"/>
                  </a:moveTo>
                  <a:lnTo>
                    <a:pt x="2503" y="1011"/>
                  </a:lnTo>
                  <a:lnTo>
                    <a:pt x="2779" y="1011"/>
                  </a:lnTo>
                  <a:moveTo>
                    <a:pt x="2220" y="1089"/>
                  </a:moveTo>
                  <a:lnTo>
                    <a:pt x="2779" y="1089"/>
                  </a:lnTo>
                  <a:lnTo>
                    <a:pt x="2913" y="1082"/>
                  </a:lnTo>
                  <a:moveTo>
                    <a:pt x="2482" y="1117"/>
                  </a:moveTo>
                  <a:lnTo>
                    <a:pt x="2666" y="1117"/>
                  </a:lnTo>
                  <a:moveTo>
                    <a:pt x="2736" y="1117"/>
                  </a:moveTo>
                  <a:lnTo>
                    <a:pt x="2842" y="1117"/>
                  </a:lnTo>
                  <a:moveTo>
                    <a:pt x="2425" y="1152"/>
                  </a:moveTo>
                  <a:lnTo>
                    <a:pt x="2673" y="1152"/>
                  </a:lnTo>
                  <a:moveTo>
                    <a:pt x="2835" y="1011"/>
                  </a:moveTo>
                  <a:lnTo>
                    <a:pt x="2941" y="1011"/>
                  </a:lnTo>
                  <a:moveTo>
                    <a:pt x="3062" y="1018"/>
                  </a:moveTo>
                  <a:lnTo>
                    <a:pt x="3182" y="1018"/>
                  </a:lnTo>
                  <a:lnTo>
                    <a:pt x="3260" y="1025"/>
                  </a:lnTo>
                  <a:moveTo>
                    <a:pt x="2991" y="969"/>
                  </a:moveTo>
                  <a:lnTo>
                    <a:pt x="3196" y="969"/>
                  </a:lnTo>
                  <a:moveTo>
                    <a:pt x="2977" y="806"/>
                  </a:moveTo>
                  <a:lnTo>
                    <a:pt x="3161" y="905"/>
                  </a:lnTo>
                  <a:lnTo>
                    <a:pt x="3309" y="983"/>
                  </a:lnTo>
                  <a:moveTo>
                    <a:pt x="3620" y="1181"/>
                  </a:moveTo>
                  <a:lnTo>
                    <a:pt x="3684" y="1181"/>
                  </a:lnTo>
                  <a:moveTo>
                    <a:pt x="3429" y="1032"/>
                  </a:moveTo>
                  <a:lnTo>
                    <a:pt x="3606" y="1124"/>
                  </a:lnTo>
                  <a:lnTo>
                    <a:pt x="3769" y="1202"/>
                  </a:lnTo>
                  <a:moveTo>
                    <a:pt x="3882" y="1258"/>
                  </a:moveTo>
                  <a:lnTo>
                    <a:pt x="4002" y="1315"/>
                  </a:lnTo>
                  <a:lnTo>
                    <a:pt x="4080" y="1350"/>
                  </a:lnTo>
                  <a:moveTo>
                    <a:pt x="4200" y="1400"/>
                  </a:moveTo>
                  <a:lnTo>
                    <a:pt x="4327" y="1471"/>
                  </a:lnTo>
                  <a:lnTo>
                    <a:pt x="4398" y="1513"/>
                  </a:lnTo>
                  <a:moveTo>
                    <a:pt x="4504" y="1548"/>
                  </a:moveTo>
                  <a:lnTo>
                    <a:pt x="4688" y="1647"/>
                  </a:lnTo>
                  <a:moveTo>
                    <a:pt x="4744" y="1683"/>
                  </a:moveTo>
                  <a:lnTo>
                    <a:pt x="4886" y="1753"/>
                  </a:lnTo>
                  <a:moveTo>
                    <a:pt x="4957" y="1782"/>
                  </a:moveTo>
                  <a:lnTo>
                    <a:pt x="5084" y="1845"/>
                  </a:lnTo>
                  <a:lnTo>
                    <a:pt x="5140" y="1881"/>
                  </a:lnTo>
                  <a:moveTo>
                    <a:pt x="5211" y="1902"/>
                  </a:moveTo>
                  <a:lnTo>
                    <a:pt x="5395" y="1994"/>
                  </a:lnTo>
                  <a:moveTo>
                    <a:pt x="3903" y="1138"/>
                  </a:moveTo>
                  <a:lnTo>
                    <a:pt x="4002" y="1145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5" name="Freeform 63"/>
            <p:cNvSpPr>
              <a:spLocks noEditPoints="1"/>
            </p:cNvSpPr>
            <p:nvPr/>
          </p:nvSpPr>
          <p:spPr bwMode="auto">
            <a:xfrm>
              <a:off x="4013200" y="1336676"/>
              <a:ext cx="3733800" cy="1209675"/>
            </a:xfrm>
            <a:custGeom>
              <a:avLst/>
              <a:gdLst>
                <a:gd name="T0" fmla="*/ 57 w 9540"/>
                <a:gd name="T1" fmla="*/ 163 h 3097"/>
                <a:gd name="T2" fmla="*/ 425 w 9540"/>
                <a:gd name="T3" fmla="*/ 530 h 3097"/>
                <a:gd name="T4" fmla="*/ 1287 w 9540"/>
                <a:gd name="T5" fmla="*/ 1004 h 3097"/>
                <a:gd name="T6" fmla="*/ 2383 w 9540"/>
                <a:gd name="T7" fmla="*/ 1471 h 3097"/>
                <a:gd name="T8" fmla="*/ 3501 w 9540"/>
                <a:gd name="T9" fmla="*/ 1966 h 3097"/>
                <a:gd name="T10" fmla="*/ 4682 w 9540"/>
                <a:gd name="T11" fmla="*/ 2475 h 3097"/>
                <a:gd name="T12" fmla="*/ 5134 w 9540"/>
                <a:gd name="T13" fmla="*/ 2708 h 3097"/>
                <a:gd name="T14" fmla="*/ 5806 w 9540"/>
                <a:gd name="T15" fmla="*/ 2963 h 3097"/>
                <a:gd name="T16" fmla="*/ 6053 w 9540"/>
                <a:gd name="T17" fmla="*/ 2991 h 3097"/>
                <a:gd name="T18" fmla="*/ 6478 w 9540"/>
                <a:gd name="T19" fmla="*/ 2956 h 3097"/>
                <a:gd name="T20" fmla="*/ 6449 w 9540"/>
                <a:gd name="T21" fmla="*/ 2998 h 3097"/>
                <a:gd name="T22" fmla="*/ 6555 w 9540"/>
                <a:gd name="T23" fmla="*/ 2645 h 3097"/>
                <a:gd name="T24" fmla="*/ 7171 w 9540"/>
                <a:gd name="T25" fmla="*/ 2793 h 3097"/>
                <a:gd name="T26" fmla="*/ 7482 w 9540"/>
                <a:gd name="T27" fmla="*/ 2822 h 3097"/>
                <a:gd name="T28" fmla="*/ 7100 w 9540"/>
                <a:gd name="T29" fmla="*/ 2899 h 3097"/>
                <a:gd name="T30" fmla="*/ 7786 w 9540"/>
                <a:gd name="T31" fmla="*/ 2836 h 3097"/>
                <a:gd name="T32" fmla="*/ 8161 w 9540"/>
                <a:gd name="T33" fmla="*/ 2864 h 3097"/>
                <a:gd name="T34" fmla="*/ 7807 w 9540"/>
                <a:gd name="T35" fmla="*/ 2645 h 3097"/>
                <a:gd name="T36" fmla="*/ 8267 w 9540"/>
                <a:gd name="T37" fmla="*/ 2616 h 3097"/>
                <a:gd name="T38" fmla="*/ 7977 w 9540"/>
                <a:gd name="T39" fmla="*/ 2539 h 3097"/>
                <a:gd name="T40" fmla="*/ 8224 w 9540"/>
                <a:gd name="T41" fmla="*/ 2765 h 3097"/>
                <a:gd name="T42" fmla="*/ 8776 w 9540"/>
                <a:gd name="T43" fmla="*/ 2793 h 3097"/>
                <a:gd name="T44" fmla="*/ 9540 w 9540"/>
                <a:gd name="T45" fmla="*/ 2786 h 3097"/>
                <a:gd name="T46" fmla="*/ 2992 w 9540"/>
                <a:gd name="T47" fmla="*/ 2327 h 3097"/>
                <a:gd name="T48" fmla="*/ 1804 w 9540"/>
                <a:gd name="T49" fmla="*/ 2143 h 3097"/>
                <a:gd name="T50" fmla="*/ 2320 w 9540"/>
                <a:gd name="T51" fmla="*/ 2206 h 3097"/>
                <a:gd name="T52" fmla="*/ 3062 w 9540"/>
                <a:gd name="T53" fmla="*/ 2468 h 3097"/>
                <a:gd name="T54" fmla="*/ 3670 w 9540"/>
                <a:gd name="T55" fmla="*/ 2708 h 3097"/>
                <a:gd name="T56" fmla="*/ 2129 w 9540"/>
                <a:gd name="T57" fmla="*/ 1931 h 3097"/>
                <a:gd name="T58" fmla="*/ 198 w 9540"/>
                <a:gd name="T59" fmla="*/ 120 h 3097"/>
                <a:gd name="T60" fmla="*/ 241 w 9540"/>
                <a:gd name="T61" fmla="*/ 368 h 3097"/>
                <a:gd name="T62" fmla="*/ 821 w 9540"/>
                <a:gd name="T63" fmla="*/ 120 h 3097"/>
                <a:gd name="T64" fmla="*/ 531 w 9540"/>
                <a:gd name="T65" fmla="*/ 453 h 3097"/>
                <a:gd name="T66" fmla="*/ 750 w 9540"/>
                <a:gd name="T67" fmla="*/ 354 h 3097"/>
                <a:gd name="T68" fmla="*/ 1040 w 9540"/>
                <a:gd name="T69" fmla="*/ 191 h 3097"/>
                <a:gd name="T70" fmla="*/ 1259 w 9540"/>
                <a:gd name="T71" fmla="*/ 57 h 3097"/>
                <a:gd name="T72" fmla="*/ 1351 w 9540"/>
                <a:gd name="T73" fmla="*/ 191 h 3097"/>
                <a:gd name="T74" fmla="*/ 1563 w 9540"/>
                <a:gd name="T75" fmla="*/ 693 h 3097"/>
                <a:gd name="T76" fmla="*/ 1789 w 9540"/>
                <a:gd name="T77" fmla="*/ 941 h 3097"/>
                <a:gd name="T78" fmla="*/ 870 w 9540"/>
                <a:gd name="T79" fmla="*/ 750 h 3097"/>
                <a:gd name="T80" fmla="*/ 1422 w 9540"/>
                <a:gd name="T81" fmla="*/ 629 h 3097"/>
                <a:gd name="T82" fmla="*/ 1613 w 9540"/>
                <a:gd name="T83" fmla="*/ 813 h 3097"/>
                <a:gd name="T84" fmla="*/ 1740 w 9540"/>
                <a:gd name="T85" fmla="*/ 948 h 30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540" h="3097">
                  <a:moveTo>
                    <a:pt x="0" y="0"/>
                  </a:moveTo>
                  <a:lnTo>
                    <a:pt x="22" y="85"/>
                  </a:lnTo>
                  <a:lnTo>
                    <a:pt x="57" y="163"/>
                  </a:lnTo>
                  <a:lnTo>
                    <a:pt x="156" y="276"/>
                  </a:lnTo>
                  <a:lnTo>
                    <a:pt x="269" y="396"/>
                  </a:lnTo>
                  <a:lnTo>
                    <a:pt x="425" y="530"/>
                  </a:lnTo>
                  <a:lnTo>
                    <a:pt x="573" y="637"/>
                  </a:lnTo>
                  <a:lnTo>
                    <a:pt x="764" y="743"/>
                  </a:lnTo>
                  <a:lnTo>
                    <a:pt x="1287" y="1004"/>
                  </a:lnTo>
                  <a:lnTo>
                    <a:pt x="1641" y="1139"/>
                  </a:lnTo>
                  <a:lnTo>
                    <a:pt x="1994" y="1287"/>
                  </a:lnTo>
                  <a:lnTo>
                    <a:pt x="2383" y="1471"/>
                  </a:lnTo>
                  <a:lnTo>
                    <a:pt x="2801" y="1648"/>
                  </a:lnTo>
                  <a:lnTo>
                    <a:pt x="3175" y="1825"/>
                  </a:lnTo>
                  <a:lnTo>
                    <a:pt x="3501" y="1966"/>
                  </a:lnTo>
                  <a:lnTo>
                    <a:pt x="4137" y="2213"/>
                  </a:lnTo>
                  <a:lnTo>
                    <a:pt x="4575" y="2426"/>
                  </a:lnTo>
                  <a:lnTo>
                    <a:pt x="4682" y="2475"/>
                  </a:lnTo>
                  <a:moveTo>
                    <a:pt x="4703" y="2510"/>
                  </a:moveTo>
                  <a:lnTo>
                    <a:pt x="4908" y="2609"/>
                  </a:lnTo>
                  <a:lnTo>
                    <a:pt x="5134" y="2708"/>
                  </a:lnTo>
                  <a:lnTo>
                    <a:pt x="5368" y="2793"/>
                  </a:lnTo>
                  <a:lnTo>
                    <a:pt x="5594" y="2885"/>
                  </a:lnTo>
                  <a:lnTo>
                    <a:pt x="5806" y="2963"/>
                  </a:lnTo>
                  <a:lnTo>
                    <a:pt x="6053" y="3041"/>
                  </a:lnTo>
                  <a:lnTo>
                    <a:pt x="6237" y="3097"/>
                  </a:lnTo>
                  <a:moveTo>
                    <a:pt x="6053" y="2991"/>
                  </a:moveTo>
                  <a:lnTo>
                    <a:pt x="6181" y="2998"/>
                  </a:lnTo>
                  <a:lnTo>
                    <a:pt x="6322" y="2998"/>
                  </a:lnTo>
                  <a:moveTo>
                    <a:pt x="6478" y="2956"/>
                  </a:moveTo>
                  <a:lnTo>
                    <a:pt x="6683" y="2956"/>
                  </a:lnTo>
                  <a:lnTo>
                    <a:pt x="6775" y="2963"/>
                  </a:lnTo>
                  <a:moveTo>
                    <a:pt x="6449" y="2998"/>
                  </a:moveTo>
                  <a:lnTo>
                    <a:pt x="6626" y="3005"/>
                  </a:lnTo>
                  <a:lnTo>
                    <a:pt x="6782" y="3005"/>
                  </a:lnTo>
                  <a:moveTo>
                    <a:pt x="6555" y="2645"/>
                  </a:moveTo>
                  <a:lnTo>
                    <a:pt x="6810" y="2645"/>
                  </a:lnTo>
                  <a:moveTo>
                    <a:pt x="7022" y="2800"/>
                  </a:moveTo>
                  <a:lnTo>
                    <a:pt x="7171" y="2793"/>
                  </a:lnTo>
                  <a:moveTo>
                    <a:pt x="7298" y="2786"/>
                  </a:moveTo>
                  <a:lnTo>
                    <a:pt x="7482" y="2772"/>
                  </a:lnTo>
                  <a:moveTo>
                    <a:pt x="7482" y="2822"/>
                  </a:moveTo>
                  <a:lnTo>
                    <a:pt x="7560" y="2829"/>
                  </a:lnTo>
                  <a:lnTo>
                    <a:pt x="7652" y="2829"/>
                  </a:lnTo>
                  <a:moveTo>
                    <a:pt x="7100" y="2899"/>
                  </a:moveTo>
                  <a:lnTo>
                    <a:pt x="7291" y="2892"/>
                  </a:lnTo>
                  <a:lnTo>
                    <a:pt x="7383" y="2885"/>
                  </a:lnTo>
                  <a:moveTo>
                    <a:pt x="7786" y="2836"/>
                  </a:moveTo>
                  <a:lnTo>
                    <a:pt x="7956" y="2836"/>
                  </a:lnTo>
                  <a:moveTo>
                    <a:pt x="7998" y="2871"/>
                  </a:moveTo>
                  <a:lnTo>
                    <a:pt x="8161" y="2864"/>
                  </a:lnTo>
                  <a:lnTo>
                    <a:pt x="8316" y="2850"/>
                  </a:lnTo>
                  <a:lnTo>
                    <a:pt x="8380" y="2843"/>
                  </a:lnTo>
                  <a:moveTo>
                    <a:pt x="7807" y="2645"/>
                  </a:moveTo>
                  <a:lnTo>
                    <a:pt x="7956" y="2645"/>
                  </a:lnTo>
                  <a:lnTo>
                    <a:pt x="8118" y="2631"/>
                  </a:lnTo>
                  <a:lnTo>
                    <a:pt x="8267" y="2616"/>
                  </a:lnTo>
                  <a:moveTo>
                    <a:pt x="8104" y="2588"/>
                  </a:moveTo>
                  <a:lnTo>
                    <a:pt x="8246" y="2581"/>
                  </a:lnTo>
                  <a:moveTo>
                    <a:pt x="7977" y="2539"/>
                  </a:moveTo>
                  <a:lnTo>
                    <a:pt x="8168" y="2539"/>
                  </a:lnTo>
                  <a:moveTo>
                    <a:pt x="8090" y="2758"/>
                  </a:moveTo>
                  <a:lnTo>
                    <a:pt x="8224" y="2765"/>
                  </a:lnTo>
                  <a:lnTo>
                    <a:pt x="8359" y="2779"/>
                  </a:lnTo>
                  <a:lnTo>
                    <a:pt x="8557" y="2793"/>
                  </a:lnTo>
                  <a:lnTo>
                    <a:pt x="8776" y="2793"/>
                  </a:lnTo>
                  <a:lnTo>
                    <a:pt x="9030" y="2800"/>
                  </a:lnTo>
                  <a:lnTo>
                    <a:pt x="9292" y="2793"/>
                  </a:lnTo>
                  <a:lnTo>
                    <a:pt x="9540" y="2786"/>
                  </a:lnTo>
                  <a:moveTo>
                    <a:pt x="2532" y="2107"/>
                  </a:moveTo>
                  <a:lnTo>
                    <a:pt x="2737" y="2199"/>
                  </a:lnTo>
                  <a:lnTo>
                    <a:pt x="2992" y="2327"/>
                  </a:lnTo>
                  <a:lnTo>
                    <a:pt x="3260" y="2454"/>
                  </a:lnTo>
                  <a:lnTo>
                    <a:pt x="3607" y="2638"/>
                  </a:lnTo>
                  <a:moveTo>
                    <a:pt x="1804" y="2143"/>
                  </a:moveTo>
                  <a:lnTo>
                    <a:pt x="1938" y="2143"/>
                  </a:lnTo>
                  <a:lnTo>
                    <a:pt x="2101" y="2164"/>
                  </a:lnTo>
                  <a:lnTo>
                    <a:pt x="2320" y="2206"/>
                  </a:lnTo>
                  <a:lnTo>
                    <a:pt x="2567" y="2263"/>
                  </a:lnTo>
                  <a:lnTo>
                    <a:pt x="2836" y="2362"/>
                  </a:lnTo>
                  <a:lnTo>
                    <a:pt x="3062" y="2468"/>
                  </a:lnTo>
                  <a:lnTo>
                    <a:pt x="3274" y="2553"/>
                  </a:lnTo>
                  <a:lnTo>
                    <a:pt x="3465" y="2638"/>
                  </a:lnTo>
                  <a:lnTo>
                    <a:pt x="3670" y="2708"/>
                  </a:lnTo>
                  <a:lnTo>
                    <a:pt x="3868" y="2751"/>
                  </a:lnTo>
                  <a:lnTo>
                    <a:pt x="3946" y="2772"/>
                  </a:lnTo>
                  <a:moveTo>
                    <a:pt x="2129" y="1931"/>
                  </a:moveTo>
                  <a:lnTo>
                    <a:pt x="2433" y="1931"/>
                  </a:lnTo>
                  <a:moveTo>
                    <a:pt x="57" y="163"/>
                  </a:moveTo>
                  <a:lnTo>
                    <a:pt x="198" y="120"/>
                  </a:lnTo>
                  <a:lnTo>
                    <a:pt x="319" y="64"/>
                  </a:lnTo>
                  <a:lnTo>
                    <a:pt x="439" y="0"/>
                  </a:lnTo>
                  <a:moveTo>
                    <a:pt x="241" y="368"/>
                  </a:moveTo>
                  <a:lnTo>
                    <a:pt x="432" y="304"/>
                  </a:lnTo>
                  <a:lnTo>
                    <a:pt x="623" y="219"/>
                  </a:lnTo>
                  <a:lnTo>
                    <a:pt x="821" y="120"/>
                  </a:lnTo>
                  <a:lnTo>
                    <a:pt x="1026" y="0"/>
                  </a:lnTo>
                  <a:moveTo>
                    <a:pt x="439" y="481"/>
                  </a:moveTo>
                  <a:lnTo>
                    <a:pt x="531" y="453"/>
                  </a:lnTo>
                  <a:lnTo>
                    <a:pt x="594" y="424"/>
                  </a:lnTo>
                  <a:moveTo>
                    <a:pt x="672" y="389"/>
                  </a:moveTo>
                  <a:lnTo>
                    <a:pt x="750" y="354"/>
                  </a:lnTo>
                  <a:lnTo>
                    <a:pt x="835" y="304"/>
                  </a:lnTo>
                  <a:moveTo>
                    <a:pt x="927" y="255"/>
                  </a:moveTo>
                  <a:lnTo>
                    <a:pt x="1040" y="191"/>
                  </a:lnTo>
                  <a:lnTo>
                    <a:pt x="1103" y="163"/>
                  </a:lnTo>
                  <a:moveTo>
                    <a:pt x="1174" y="113"/>
                  </a:moveTo>
                  <a:lnTo>
                    <a:pt x="1259" y="57"/>
                  </a:lnTo>
                  <a:lnTo>
                    <a:pt x="1301" y="14"/>
                  </a:lnTo>
                  <a:moveTo>
                    <a:pt x="1287" y="50"/>
                  </a:moveTo>
                  <a:lnTo>
                    <a:pt x="1351" y="191"/>
                  </a:lnTo>
                  <a:lnTo>
                    <a:pt x="1429" y="410"/>
                  </a:lnTo>
                  <a:lnTo>
                    <a:pt x="1485" y="566"/>
                  </a:lnTo>
                  <a:lnTo>
                    <a:pt x="1563" y="693"/>
                  </a:lnTo>
                  <a:lnTo>
                    <a:pt x="1620" y="778"/>
                  </a:lnTo>
                  <a:lnTo>
                    <a:pt x="1712" y="870"/>
                  </a:lnTo>
                  <a:lnTo>
                    <a:pt x="1789" y="941"/>
                  </a:lnTo>
                  <a:lnTo>
                    <a:pt x="1895" y="1025"/>
                  </a:lnTo>
                  <a:lnTo>
                    <a:pt x="2002" y="1103"/>
                  </a:lnTo>
                  <a:moveTo>
                    <a:pt x="870" y="750"/>
                  </a:moveTo>
                  <a:lnTo>
                    <a:pt x="1068" y="707"/>
                  </a:lnTo>
                  <a:lnTo>
                    <a:pt x="1231" y="672"/>
                  </a:lnTo>
                  <a:lnTo>
                    <a:pt x="1422" y="629"/>
                  </a:lnTo>
                  <a:moveTo>
                    <a:pt x="1111" y="856"/>
                  </a:moveTo>
                  <a:lnTo>
                    <a:pt x="1337" y="835"/>
                  </a:lnTo>
                  <a:lnTo>
                    <a:pt x="1613" y="813"/>
                  </a:lnTo>
                  <a:moveTo>
                    <a:pt x="1294" y="962"/>
                  </a:moveTo>
                  <a:lnTo>
                    <a:pt x="1492" y="955"/>
                  </a:lnTo>
                  <a:lnTo>
                    <a:pt x="1740" y="948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6" name="Freeform 64"/>
            <p:cNvSpPr>
              <a:spLocks noEditPoints="1"/>
            </p:cNvSpPr>
            <p:nvPr/>
          </p:nvSpPr>
          <p:spPr bwMode="auto">
            <a:xfrm>
              <a:off x="4530725" y="1336676"/>
              <a:ext cx="1654175" cy="485775"/>
            </a:xfrm>
            <a:custGeom>
              <a:avLst/>
              <a:gdLst>
                <a:gd name="T0" fmla="*/ 954 w 4228"/>
                <a:gd name="T1" fmla="*/ 743 h 1245"/>
                <a:gd name="T2" fmla="*/ 176 w 4228"/>
                <a:gd name="T3" fmla="*/ 64 h 1245"/>
                <a:gd name="T4" fmla="*/ 374 w 4228"/>
                <a:gd name="T5" fmla="*/ 43 h 1245"/>
                <a:gd name="T6" fmla="*/ 297 w 4228"/>
                <a:gd name="T7" fmla="*/ 269 h 1245"/>
                <a:gd name="T8" fmla="*/ 785 w 4228"/>
                <a:gd name="T9" fmla="*/ 0 h 1245"/>
                <a:gd name="T10" fmla="*/ 445 w 4228"/>
                <a:gd name="T11" fmla="*/ 120 h 1245"/>
                <a:gd name="T12" fmla="*/ 785 w 4228"/>
                <a:gd name="T13" fmla="*/ 106 h 1245"/>
                <a:gd name="T14" fmla="*/ 813 w 4228"/>
                <a:gd name="T15" fmla="*/ 255 h 1245"/>
                <a:gd name="T16" fmla="*/ 1110 w 4228"/>
                <a:gd name="T17" fmla="*/ 297 h 1245"/>
                <a:gd name="T18" fmla="*/ 1237 w 4228"/>
                <a:gd name="T19" fmla="*/ 241 h 1245"/>
                <a:gd name="T20" fmla="*/ 1209 w 4228"/>
                <a:gd name="T21" fmla="*/ 43 h 1245"/>
                <a:gd name="T22" fmla="*/ 1541 w 4228"/>
                <a:gd name="T23" fmla="*/ 113 h 1245"/>
                <a:gd name="T24" fmla="*/ 1541 w 4228"/>
                <a:gd name="T25" fmla="*/ 212 h 1245"/>
                <a:gd name="T26" fmla="*/ 1548 w 4228"/>
                <a:gd name="T27" fmla="*/ 127 h 1245"/>
                <a:gd name="T28" fmla="*/ 1768 w 4228"/>
                <a:gd name="T29" fmla="*/ 375 h 1245"/>
                <a:gd name="T30" fmla="*/ 2262 w 4228"/>
                <a:gd name="T31" fmla="*/ 502 h 1245"/>
                <a:gd name="T32" fmla="*/ 2729 w 4228"/>
                <a:gd name="T33" fmla="*/ 594 h 1245"/>
                <a:gd name="T34" fmla="*/ 424 w 4228"/>
                <a:gd name="T35" fmla="*/ 481 h 1245"/>
                <a:gd name="T36" fmla="*/ 926 w 4228"/>
                <a:gd name="T37" fmla="*/ 389 h 1245"/>
                <a:gd name="T38" fmla="*/ 1676 w 4228"/>
                <a:gd name="T39" fmla="*/ 488 h 1245"/>
                <a:gd name="T40" fmla="*/ 1732 w 4228"/>
                <a:gd name="T41" fmla="*/ 361 h 1245"/>
                <a:gd name="T42" fmla="*/ 1965 w 4228"/>
                <a:gd name="T43" fmla="*/ 467 h 1245"/>
                <a:gd name="T44" fmla="*/ 1273 w 4228"/>
                <a:gd name="T45" fmla="*/ 736 h 1245"/>
                <a:gd name="T46" fmla="*/ 1753 w 4228"/>
                <a:gd name="T47" fmla="*/ 997 h 1245"/>
                <a:gd name="T48" fmla="*/ 1994 w 4228"/>
                <a:gd name="T49" fmla="*/ 1139 h 1245"/>
                <a:gd name="T50" fmla="*/ 2185 w 4228"/>
                <a:gd name="T51" fmla="*/ 1245 h 1245"/>
                <a:gd name="T52" fmla="*/ 2835 w 4228"/>
                <a:gd name="T53" fmla="*/ 120 h 1245"/>
                <a:gd name="T54" fmla="*/ 3012 w 4228"/>
                <a:gd name="T55" fmla="*/ 78 h 1245"/>
                <a:gd name="T56" fmla="*/ 2701 w 4228"/>
                <a:gd name="T57" fmla="*/ 113 h 1245"/>
                <a:gd name="T58" fmla="*/ 2970 w 4228"/>
                <a:gd name="T59" fmla="*/ 262 h 1245"/>
                <a:gd name="T60" fmla="*/ 3125 w 4228"/>
                <a:gd name="T61" fmla="*/ 184 h 1245"/>
                <a:gd name="T62" fmla="*/ 3139 w 4228"/>
                <a:gd name="T63" fmla="*/ 219 h 1245"/>
                <a:gd name="T64" fmla="*/ 3351 w 4228"/>
                <a:gd name="T65" fmla="*/ 594 h 1245"/>
                <a:gd name="T66" fmla="*/ 2446 w 4228"/>
                <a:gd name="T67" fmla="*/ 134 h 1245"/>
                <a:gd name="T68" fmla="*/ 2920 w 4228"/>
                <a:gd name="T69" fmla="*/ 439 h 1245"/>
                <a:gd name="T70" fmla="*/ 3189 w 4228"/>
                <a:gd name="T71" fmla="*/ 368 h 1245"/>
                <a:gd name="T72" fmla="*/ 2574 w 4228"/>
                <a:gd name="T73" fmla="*/ 347 h 1245"/>
                <a:gd name="T74" fmla="*/ 3012 w 4228"/>
                <a:gd name="T75" fmla="*/ 523 h 1245"/>
                <a:gd name="T76" fmla="*/ 3465 w 4228"/>
                <a:gd name="T77" fmla="*/ 0 h 1245"/>
                <a:gd name="T78" fmla="*/ 3366 w 4228"/>
                <a:gd name="T79" fmla="*/ 347 h 1245"/>
                <a:gd name="T80" fmla="*/ 3366 w 4228"/>
                <a:gd name="T81" fmla="*/ 375 h 1245"/>
                <a:gd name="T82" fmla="*/ 3740 w 4228"/>
                <a:gd name="T83" fmla="*/ 0 h 1245"/>
                <a:gd name="T84" fmla="*/ 3606 w 4228"/>
                <a:gd name="T85" fmla="*/ 340 h 1245"/>
                <a:gd name="T86" fmla="*/ 4228 w 4228"/>
                <a:gd name="T87" fmla="*/ 14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228" h="1245">
                  <a:moveTo>
                    <a:pt x="431" y="863"/>
                  </a:moveTo>
                  <a:lnTo>
                    <a:pt x="664" y="813"/>
                  </a:lnTo>
                  <a:lnTo>
                    <a:pt x="954" y="743"/>
                  </a:lnTo>
                  <a:lnTo>
                    <a:pt x="1103" y="707"/>
                  </a:lnTo>
                  <a:moveTo>
                    <a:pt x="0" y="134"/>
                  </a:moveTo>
                  <a:lnTo>
                    <a:pt x="176" y="64"/>
                  </a:lnTo>
                  <a:lnTo>
                    <a:pt x="311" y="0"/>
                  </a:lnTo>
                  <a:moveTo>
                    <a:pt x="35" y="212"/>
                  </a:moveTo>
                  <a:lnTo>
                    <a:pt x="374" y="43"/>
                  </a:lnTo>
                  <a:lnTo>
                    <a:pt x="473" y="0"/>
                  </a:lnTo>
                  <a:moveTo>
                    <a:pt x="85" y="347"/>
                  </a:moveTo>
                  <a:lnTo>
                    <a:pt x="297" y="269"/>
                  </a:lnTo>
                  <a:lnTo>
                    <a:pt x="473" y="191"/>
                  </a:lnTo>
                  <a:lnTo>
                    <a:pt x="636" y="106"/>
                  </a:lnTo>
                  <a:lnTo>
                    <a:pt x="785" y="0"/>
                  </a:lnTo>
                  <a:moveTo>
                    <a:pt x="63" y="290"/>
                  </a:moveTo>
                  <a:lnTo>
                    <a:pt x="240" y="212"/>
                  </a:lnTo>
                  <a:lnTo>
                    <a:pt x="445" y="120"/>
                  </a:lnTo>
                  <a:lnTo>
                    <a:pt x="679" y="0"/>
                  </a:lnTo>
                  <a:moveTo>
                    <a:pt x="806" y="0"/>
                  </a:moveTo>
                  <a:lnTo>
                    <a:pt x="785" y="106"/>
                  </a:lnTo>
                  <a:lnTo>
                    <a:pt x="763" y="184"/>
                  </a:lnTo>
                  <a:lnTo>
                    <a:pt x="778" y="219"/>
                  </a:lnTo>
                  <a:lnTo>
                    <a:pt x="813" y="255"/>
                  </a:lnTo>
                  <a:lnTo>
                    <a:pt x="869" y="262"/>
                  </a:lnTo>
                  <a:lnTo>
                    <a:pt x="1011" y="283"/>
                  </a:lnTo>
                  <a:lnTo>
                    <a:pt x="1110" y="297"/>
                  </a:lnTo>
                  <a:lnTo>
                    <a:pt x="1181" y="304"/>
                  </a:lnTo>
                  <a:lnTo>
                    <a:pt x="1216" y="290"/>
                  </a:lnTo>
                  <a:lnTo>
                    <a:pt x="1237" y="241"/>
                  </a:lnTo>
                  <a:lnTo>
                    <a:pt x="1230" y="184"/>
                  </a:lnTo>
                  <a:lnTo>
                    <a:pt x="1209" y="113"/>
                  </a:lnTo>
                  <a:lnTo>
                    <a:pt x="1209" y="43"/>
                  </a:lnTo>
                  <a:lnTo>
                    <a:pt x="1223" y="0"/>
                  </a:lnTo>
                  <a:moveTo>
                    <a:pt x="1315" y="0"/>
                  </a:moveTo>
                  <a:lnTo>
                    <a:pt x="1541" y="113"/>
                  </a:lnTo>
                  <a:moveTo>
                    <a:pt x="1244" y="43"/>
                  </a:moveTo>
                  <a:lnTo>
                    <a:pt x="1421" y="134"/>
                  </a:lnTo>
                  <a:lnTo>
                    <a:pt x="1541" y="212"/>
                  </a:lnTo>
                  <a:moveTo>
                    <a:pt x="1527" y="7"/>
                  </a:moveTo>
                  <a:lnTo>
                    <a:pt x="1527" y="71"/>
                  </a:lnTo>
                  <a:lnTo>
                    <a:pt x="1548" y="127"/>
                  </a:lnTo>
                  <a:lnTo>
                    <a:pt x="1577" y="212"/>
                  </a:lnTo>
                  <a:lnTo>
                    <a:pt x="1654" y="290"/>
                  </a:lnTo>
                  <a:lnTo>
                    <a:pt x="1768" y="375"/>
                  </a:lnTo>
                  <a:lnTo>
                    <a:pt x="1881" y="410"/>
                  </a:lnTo>
                  <a:lnTo>
                    <a:pt x="2064" y="446"/>
                  </a:lnTo>
                  <a:lnTo>
                    <a:pt x="2262" y="502"/>
                  </a:lnTo>
                  <a:lnTo>
                    <a:pt x="2432" y="530"/>
                  </a:lnTo>
                  <a:lnTo>
                    <a:pt x="2602" y="566"/>
                  </a:lnTo>
                  <a:lnTo>
                    <a:pt x="2729" y="594"/>
                  </a:lnTo>
                  <a:moveTo>
                    <a:pt x="162" y="523"/>
                  </a:moveTo>
                  <a:lnTo>
                    <a:pt x="240" y="502"/>
                  </a:lnTo>
                  <a:lnTo>
                    <a:pt x="424" y="481"/>
                  </a:lnTo>
                  <a:lnTo>
                    <a:pt x="608" y="439"/>
                  </a:lnTo>
                  <a:lnTo>
                    <a:pt x="785" y="396"/>
                  </a:lnTo>
                  <a:lnTo>
                    <a:pt x="926" y="389"/>
                  </a:lnTo>
                  <a:lnTo>
                    <a:pt x="1103" y="403"/>
                  </a:lnTo>
                  <a:lnTo>
                    <a:pt x="1336" y="446"/>
                  </a:lnTo>
                  <a:lnTo>
                    <a:pt x="1676" y="488"/>
                  </a:lnTo>
                  <a:moveTo>
                    <a:pt x="1471" y="460"/>
                  </a:moveTo>
                  <a:lnTo>
                    <a:pt x="1555" y="424"/>
                  </a:lnTo>
                  <a:lnTo>
                    <a:pt x="1732" y="361"/>
                  </a:lnTo>
                  <a:moveTo>
                    <a:pt x="1605" y="559"/>
                  </a:moveTo>
                  <a:lnTo>
                    <a:pt x="1796" y="502"/>
                  </a:lnTo>
                  <a:lnTo>
                    <a:pt x="1965" y="467"/>
                  </a:lnTo>
                  <a:lnTo>
                    <a:pt x="2072" y="446"/>
                  </a:lnTo>
                  <a:moveTo>
                    <a:pt x="1103" y="651"/>
                  </a:moveTo>
                  <a:lnTo>
                    <a:pt x="1273" y="736"/>
                  </a:lnTo>
                  <a:lnTo>
                    <a:pt x="1485" y="835"/>
                  </a:lnTo>
                  <a:moveTo>
                    <a:pt x="1562" y="877"/>
                  </a:moveTo>
                  <a:lnTo>
                    <a:pt x="1753" y="997"/>
                  </a:lnTo>
                  <a:lnTo>
                    <a:pt x="1789" y="1011"/>
                  </a:lnTo>
                  <a:moveTo>
                    <a:pt x="1831" y="1047"/>
                  </a:moveTo>
                  <a:lnTo>
                    <a:pt x="1994" y="1139"/>
                  </a:lnTo>
                  <a:moveTo>
                    <a:pt x="2029" y="1160"/>
                  </a:moveTo>
                  <a:lnTo>
                    <a:pt x="2149" y="1223"/>
                  </a:lnTo>
                  <a:lnTo>
                    <a:pt x="2185" y="1245"/>
                  </a:lnTo>
                  <a:moveTo>
                    <a:pt x="2644" y="0"/>
                  </a:moveTo>
                  <a:lnTo>
                    <a:pt x="2743" y="78"/>
                  </a:lnTo>
                  <a:lnTo>
                    <a:pt x="2835" y="120"/>
                  </a:lnTo>
                  <a:lnTo>
                    <a:pt x="2885" y="127"/>
                  </a:lnTo>
                  <a:lnTo>
                    <a:pt x="2941" y="120"/>
                  </a:lnTo>
                  <a:lnTo>
                    <a:pt x="3012" y="78"/>
                  </a:lnTo>
                  <a:lnTo>
                    <a:pt x="3062" y="21"/>
                  </a:lnTo>
                  <a:moveTo>
                    <a:pt x="2559" y="0"/>
                  </a:moveTo>
                  <a:lnTo>
                    <a:pt x="2701" y="113"/>
                  </a:lnTo>
                  <a:lnTo>
                    <a:pt x="2835" y="212"/>
                  </a:lnTo>
                  <a:lnTo>
                    <a:pt x="2913" y="248"/>
                  </a:lnTo>
                  <a:lnTo>
                    <a:pt x="2970" y="262"/>
                  </a:lnTo>
                  <a:lnTo>
                    <a:pt x="3026" y="255"/>
                  </a:lnTo>
                  <a:lnTo>
                    <a:pt x="3062" y="241"/>
                  </a:lnTo>
                  <a:lnTo>
                    <a:pt x="3125" y="184"/>
                  </a:lnTo>
                  <a:moveTo>
                    <a:pt x="3076" y="14"/>
                  </a:moveTo>
                  <a:lnTo>
                    <a:pt x="3111" y="120"/>
                  </a:lnTo>
                  <a:lnTo>
                    <a:pt x="3139" y="219"/>
                  </a:lnTo>
                  <a:lnTo>
                    <a:pt x="3182" y="347"/>
                  </a:lnTo>
                  <a:lnTo>
                    <a:pt x="3267" y="488"/>
                  </a:lnTo>
                  <a:lnTo>
                    <a:pt x="3351" y="594"/>
                  </a:lnTo>
                  <a:lnTo>
                    <a:pt x="3472" y="693"/>
                  </a:lnTo>
                  <a:moveTo>
                    <a:pt x="2319" y="0"/>
                  </a:moveTo>
                  <a:lnTo>
                    <a:pt x="2446" y="134"/>
                  </a:lnTo>
                  <a:lnTo>
                    <a:pt x="2630" y="276"/>
                  </a:lnTo>
                  <a:lnTo>
                    <a:pt x="2793" y="389"/>
                  </a:lnTo>
                  <a:lnTo>
                    <a:pt x="2920" y="439"/>
                  </a:lnTo>
                  <a:lnTo>
                    <a:pt x="3012" y="439"/>
                  </a:lnTo>
                  <a:lnTo>
                    <a:pt x="3090" y="424"/>
                  </a:lnTo>
                  <a:lnTo>
                    <a:pt x="3189" y="368"/>
                  </a:lnTo>
                  <a:moveTo>
                    <a:pt x="2178" y="0"/>
                  </a:moveTo>
                  <a:lnTo>
                    <a:pt x="2397" y="212"/>
                  </a:lnTo>
                  <a:lnTo>
                    <a:pt x="2574" y="347"/>
                  </a:lnTo>
                  <a:lnTo>
                    <a:pt x="2722" y="453"/>
                  </a:lnTo>
                  <a:lnTo>
                    <a:pt x="2878" y="509"/>
                  </a:lnTo>
                  <a:lnTo>
                    <a:pt x="3012" y="523"/>
                  </a:lnTo>
                  <a:lnTo>
                    <a:pt x="3118" y="502"/>
                  </a:lnTo>
                  <a:lnTo>
                    <a:pt x="3245" y="453"/>
                  </a:lnTo>
                  <a:moveTo>
                    <a:pt x="3465" y="0"/>
                  </a:moveTo>
                  <a:lnTo>
                    <a:pt x="3443" y="127"/>
                  </a:lnTo>
                  <a:lnTo>
                    <a:pt x="3415" y="233"/>
                  </a:lnTo>
                  <a:lnTo>
                    <a:pt x="3366" y="347"/>
                  </a:lnTo>
                  <a:lnTo>
                    <a:pt x="3302" y="453"/>
                  </a:lnTo>
                  <a:lnTo>
                    <a:pt x="3281" y="495"/>
                  </a:lnTo>
                  <a:moveTo>
                    <a:pt x="3366" y="375"/>
                  </a:moveTo>
                  <a:lnTo>
                    <a:pt x="3458" y="297"/>
                  </a:lnTo>
                  <a:lnTo>
                    <a:pt x="3585" y="198"/>
                  </a:lnTo>
                  <a:lnTo>
                    <a:pt x="3740" y="0"/>
                  </a:lnTo>
                  <a:moveTo>
                    <a:pt x="3323" y="481"/>
                  </a:moveTo>
                  <a:lnTo>
                    <a:pt x="3443" y="410"/>
                  </a:lnTo>
                  <a:lnTo>
                    <a:pt x="3606" y="340"/>
                  </a:lnTo>
                  <a:lnTo>
                    <a:pt x="3839" y="262"/>
                  </a:lnTo>
                  <a:lnTo>
                    <a:pt x="4052" y="149"/>
                  </a:lnTo>
                  <a:lnTo>
                    <a:pt x="4228" y="14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7" name="Freeform 65"/>
            <p:cNvSpPr>
              <a:spLocks noEditPoints="1"/>
            </p:cNvSpPr>
            <p:nvPr/>
          </p:nvSpPr>
          <p:spPr bwMode="auto">
            <a:xfrm>
              <a:off x="5267325" y="1336676"/>
              <a:ext cx="1457325" cy="917575"/>
            </a:xfrm>
            <a:custGeom>
              <a:avLst/>
              <a:gdLst>
                <a:gd name="T0" fmla="*/ 148 w 3726"/>
                <a:gd name="T1" fmla="*/ 205 h 2348"/>
                <a:gd name="T2" fmla="*/ 516 w 3726"/>
                <a:gd name="T3" fmla="*/ 523 h 2348"/>
                <a:gd name="T4" fmla="*/ 304 w 3726"/>
                <a:gd name="T5" fmla="*/ 255 h 2348"/>
                <a:gd name="T6" fmla="*/ 714 w 3726"/>
                <a:gd name="T7" fmla="*/ 523 h 2348"/>
                <a:gd name="T8" fmla="*/ 961 w 3726"/>
                <a:gd name="T9" fmla="*/ 622 h 2348"/>
                <a:gd name="T10" fmla="*/ 1527 w 3726"/>
                <a:gd name="T11" fmla="*/ 714 h 2348"/>
                <a:gd name="T12" fmla="*/ 2057 w 3726"/>
                <a:gd name="T13" fmla="*/ 736 h 2348"/>
                <a:gd name="T14" fmla="*/ 2397 w 3726"/>
                <a:gd name="T15" fmla="*/ 672 h 2348"/>
                <a:gd name="T16" fmla="*/ 2722 w 3726"/>
                <a:gd name="T17" fmla="*/ 728 h 2348"/>
                <a:gd name="T18" fmla="*/ 2086 w 3726"/>
                <a:gd name="T19" fmla="*/ 594 h 2348"/>
                <a:gd name="T20" fmla="*/ 2369 w 3726"/>
                <a:gd name="T21" fmla="*/ 587 h 2348"/>
                <a:gd name="T22" fmla="*/ 2623 w 3726"/>
                <a:gd name="T23" fmla="*/ 608 h 2348"/>
                <a:gd name="T24" fmla="*/ 2786 w 3726"/>
                <a:gd name="T25" fmla="*/ 644 h 2348"/>
                <a:gd name="T26" fmla="*/ 2114 w 3726"/>
                <a:gd name="T27" fmla="*/ 502 h 2348"/>
                <a:gd name="T28" fmla="*/ 2722 w 3726"/>
                <a:gd name="T29" fmla="*/ 212 h 2348"/>
                <a:gd name="T30" fmla="*/ 2206 w 3726"/>
                <a:gd name="T31" fmla="*/ 566 h 2348"/>
                <a:gd name="T32" fmla="*/ 2828 w 3726"/>
                <a:gd name="T33" fmla="*/ 290 h 2348"/>
                <a:gd name="T34" fmla="*/ 3288 w 3726"/>
                <a:gd name="T35" fmla="*/ 177 h 2348"/>
                <a:gd name="T36" fmla="*/ 3556 w 3726"/>
                <a:gd name="T37" fmla="*/ 255 h 2348"/>
                <a:gd name="T38" fmla="*/ 3705 w 3726"/>
                <a:gd name="T39" fmla="*/ 382 h 2348"/>
                <a:gd name="T40" fmla="*/ 2701 w 3726"/>
                <a:gd name="T41" fmla="*/ 552 h 2348"/>
                <a:gd name="T42" fmla="*/ 3090 w 3726"/>
                <a:gd name="T43" fmla="*/ 439 h 2348"/>
                <a:gd name="T44" fmla="*/ 3373 w 3726"/>
                <a:gd name="T45" fmla="*/ 481 h 2348"/>
                <a:gd name="T46" fmla="*/ 565 w 3726"/>
                <a:gd name="T47" fmla="*/ 693 h 2348"/>
                <a:gd name="T48" fmla="*/ 1513 w 3726"/>
                <a:gd name="T49" fmla="*/ 990 h 2348"/>
                <a:gd name="T50" fmla="*/ 1994 w 3726"/>
                <a:gd name="T51" fmla="*/ 1245 h 2348"/>
                <a:gd name="T52" fmla="*/ 2333 w 3726"/>
                <a:gd name="T53" fmla="*/ 1400 h 2348"/>
                <a:gd name="T54" fmla="*/ 3033 w 3726"/>
                <a:gd name="T55" fmla="*/ 1322 h 2348"/>
                <a:gd name="T56" fmla="*/ 3238 w 3726"/>
                <a:gd name="T57" fmla="*/ 1436 h 2348"/>
                <a:gd name="T58" fmla="*/ 919 w 3726"/>
                <a:gd name="T59" fmla="*/ 1471 h 2348"/>
                <a:gd name="T60" fmla="*/ 742 w 3726"/>
                <a:gd name="T61" fmla="*/ 1492 h 2348"/>
                <a:gd name="T62" fmla="*/ 1131 w 3726"/>
                <a:gd name="T63" fmla="*/ 1676 h 2348"/>
                <a:gd name="T64" fmla="*/ 1569 w 3726"/>
                <a:gd name="T65" fmla="*/ 1895 h 2348"/>
                <a:gd name="T66" fmla="*/ 1923 w 3726"/>
                <a:gd name="T67" fmla="*/ 2100 h 2348"/>
                <a:gd name="T68" fmla="*/ 1732 w 3726"/>
                <a:gd name="T69" fmla="*/ 2058 h 2348"/>
                <a:gd name="T70" fmla="*/ 1605 w 3726"/>
                <a:gd name="T71" fmla="*/ 2100 h 2348"/>
                <a:gd name="T72" fmla="*/ 1923 w 3726"/>
                <a:gd name="T73" fmla="*/ 2206 h 2348"/>
                <a:gd name="T74" fmla="*/ 1980 w 3726"/>
                <a:gd name="T75" fmla="*/ 2263 h 2348"/>
                <a:gd name="T76" fmla="*/ 1591 w 3726"/>
                <a:gd name="T77" fmla="*/ 2284 h 2348"/>
                <a:gd name="T78" fmla="*/ 1746 w 3726"/>
                <a:gd name="T79" fmla="*/ 2341 h 2348"/>
                <a:gd name="T80" fmla="*/ 2100 w 3726"/>
                <a:gd name="T81" fmla="*/ 2348 h 2348"/>
                <a:gd name="T82" fmla="*/ 721 w 3726"/>
                <a:gd name="T83" fmla="*/ 1754 h 2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26" h="2348">
                  <a:moveTo>
                    <a:pt x="0" y="0"/>
                  </a:moveTo>
                  <a:lnTo>
                    <a:pt x="70" y="85"/>
                  </a:lnTo>
                  <a:lnTo>
                    <a:pt x="148" y="205"/>
                  </a:lnTo>
                  <a:lnTo>
                    <a:pt x="254" y="318"/>
                  </a:lnTo>
                  <a:lnTo>
                    <a:pt x="396" y="439"/>
                  </a:lnTo>
                  <a:lnTo>
                    <a:pt x="516" y="523"/>
                  </a:lnTo>
                  <a:moveTo>
                    <a:pt x="77" y="0"/>
                  </a:moveTo>
                  <a:lnTo>
                    <a:pt x="169" y="120"/>
                  </a:lnTo>
                  <a:lnTo>
                    <a:pt x="304" y="255"/>
                  </a:lnTo>
                  <a:lnTo>
                    <a:pt x="424" y="361"/>
                  </a:lnTo>
                  <a:lnTo>
                    <a:pt x="551" y="431"/>
                  </a:lnTo>
                  <a:lnTo>
                    <a:pt x="714" y="523"/>
                  </a:lnTo>
                  <a:lnTo>
                    <a:pt x="848" y="573"/>
                  </a:lnTo>
                  <a:moveTo>
                    <a:pt x="848" y="594"/>
                  </a:moveTo>
                  <a:lnTo>
                    <a:pt x="961" y="622"/>
                  </a:lnTo>
                  <a:lnTo>
                    <a:pt x="1124" y="679"/>
                  </a:lnTo>
                  <a:lnTo>
                    <a:pt x="1272" y="693"/>
                  </a:lnTo>
                  <a:lnTo>
                    <a:pt x="1527" y="714"/>
                  </a:lnTo>
                  <a:lnTo>
                    <a:pt x="1845" y="743"/>
                  </a:lnTo>
                  <a:lnTo>
                    <a:pt x="1965" y="743"/>
                  </a:lnTo>
                  <a:lnTo>
                    <a:pt x="2057" y="736"/>
                  </a:lnTo>
                  <a:lnTo>
                    <a:pt x="2178" y="721"/>
                  </a:lnTo>
                  <a:lnTo>
                    <a:pt x="2305" y="686"/>
                  </a:lnTo>
                  <a:lnTo>
                    <a:pt x="2397" y="672"/>
                  </a:lnTo>
                  <a:lnTo>
                    <a:pt x="2510" y="679"/>
                  </a:lnTo>
                  <a:lnTo>
                    <a:pt x="2630" y="700"/>
                  </a:lnTo>
                  <a:lnTo>
                    <a:pt x="2722" y="728"/>
                  </a:lnTo>
                  <a:lnTo>
                    <a:pt x="2765" y="743"/>
                  </a:lnTo>
                  <a:moveTo>
                    <a:pt x="1987" y="601"/>
                  </a:moveTo>
                  <a:lnTo>
                    <a:pt x="2086" y="594"/>
                  </a:lnTo>
                  <a:lnTo>
                    <a:pt x="2171" y="594"/>
                  </a:lnTo>
                  <a:moveTo>
                    <a:pt x="2277" y="587"/>
                  </a:moveTo>
                  <a:lnTo>
                    <a:pt x="2369" y="587"/>
                  </a:lnTo>
                  <a:lnTo>
                    <a:pt x="2446" y="594"/>
                  </a:lnTo>
                  <a:moveTo>
                    <a:pt x="2538" y="594"/>
                  </a:moveTo>
                  <a:lnTo>
                    <a:pt x="2623" y="608"/>
                  </a:lnTo>
                  <a:lnTo>
                    <a:pt x="2694" y="622"/>
                  </a:lnTo>
                  <a:moveTo>
                    <a:pt x="2736" y="629"/>
                  </a:moveTo>
                  <a:lnTo>
                    <a:pt x="2786" y="644"/>
                  </a:lnTo>
                  <a:lnTo>
                    <a:pt x="2871" y="686"/>
                  </a:lnTo>
                  <a:moveTo>
                    <a:pt x="1994" y="573"/>
                  </a:moveTo>
                  <a:lnTo>
                    <a:pt x="2114" y="502"/>
                  </a:lnTo>
                  <a:lnTo>
                    <a:pt x="2291" y="424"/>
                  </a:lnTo>
                  <a:lnTo>
                    <a:pt x="2496" y="311"/>
                  </a:lnTo>
                  <a:lnTo>
                    <a:pt x="2722" y="212"/>
                  </a:lnTo>
                  <a:lnTo>
                    <a:pt x="2913" y="113"/>
                  </a:lnTo>
                  <a:lnTo>
                    <a:pt x="3076" y="14"/>
                  </a:lnTo>
                  <a:moveTo>
                    <a:pt x="2206" y="566"/>
                  </a:moveTo>
                  <a:lnTo>
                    <a:pt x="2383" y="481"/>
                  </a:lnTo>
                  <a:lnTo>
                    <a:pt x="2595" y="382"/>
                  </a:lnTo>
                  <a:lnTo>
                    <a:pt x="2828" y="290"/>
                  </a:lnTo>
                  <a:lnTo>
                    <a:pt x="3047" y="219"/>
                  </a:lnTo>
                  <a:lnTo>
                    <a:pt x="3203" y="184"/>
                  </a:lnTo>
                  <a:lnTo>
                    <a:pt x="3288" y="177"/>
                  </a:lnTo>
                  <a:lnTo>
                    <a:pt x="3387" y="198"/>
                  </a:lnTo>
                  <a:lnTo>
                    <a:pt x="3493" y="226"/>
                  </a:lnTo>
                  <a:lnTo>
                    <a:pt x="3556" y="255"/>
                  </a:lnTo>
                  <a:lnTo>
                    <a:pt x="3599" y="276"/>
                  </a:lnTo>
                  <a:lnTo>
                    <a:pt x="3648" y="325"/>
                  </a:lnTo>
                  <a:lnTo>
                    <a:pt x="3705" y="382"/>
                  </a:lnTo>
                  <a:lnTo>
                    <a:pt x="3726" y="410"/>
                  </a:lnTo>
                  <a:moveTo>
                    <a:pt x="2574" y="601"/>
                  </a:moveTo>
                  <a:lnTo>
                    <a:pt x="2701" y="552"/>
                  </a:lnTo>
                  <a:lnTo>
                    <a:pt x="2842" y="495"/>
                  </a:lnTo>
                  <a:lnTo>
                    <a:pt x="2963" y="453"/>
                  </a:lnTo>
                  <a:lnTo>
                    <a:pt x="3090" y="439"/>
                  </a:lnTo>
                  <a:lnTo>
                    <a:pt x="3203" y="439"/>
                  </a:lnTo>
                  <a:lnTo>
                    <a:pt x="3302" y="453"/>
                  </a:lnTo>
                  <a:lnTo>
                    <a:pt x="3373" y="481"/>
                  </a:lnTo>
                  <a:lnTo>
                    <a:pt x="3465" y="516"/>
                  </a:lnTo>
                  <a:lnTo>
                    <a:pt x="3535" y="559"/>
                  </a:lnTo>
                  <a:moveTo>
                    <a:pt x="565" y="693"/>
                  </a:moveTo>
                  <a:lnTo>
                    <a:pt x="785" y="792"/>
                  </a:lnTo>
                  <a:lnTo>
                    <a:pt x="1075" y="919"/>
                  </a:lnTo>
                  <a:moveTo>
                    <a:pt x="1513" y="990"/>
                  </a:moveTo>
                  <a:lnTo>
                    <a:pt x="1725" y="1096"/>
                  </a:lnTo>
                  <a:moveTo>
                    <a:pt x="1831" y="1146"/>
                  </a:moveTo>
                  <a:lnTo>
                    <a:pt x="1994" y="1245"/>
                  </a:lnTo>
                  <a:moveTo>
                    <a:pt x="2093" y="1280"/>
                  </a:moveTo>
                  <a:lnTo>
                    <a:pt x="2255" y="1365"/>
                  </a:lnTo>
                  <a:lnTo>
                    <a:pt x="2333" y="1400"/>
                  </a:lnTo>
                  <a:moveTo>
                    <a:pt x="2856" y="1273"/>
                  </a:moveTo>
                  <a:lnTo>
                    <a:pt x="2984" y="1344"/>
                  </a:lnTo>
                  <a:moveTo>
                    <a:pt x="3033" y="1322"/>
                  </a:moveTo>
                  <a:lnTo>
                    <a:pt x="3132" y="1379"/>
                  </a:lnTo>
                  <a:moveTo>
                    <a:pt x="3161" y="1393"/>
                  </a:moveTo>
                  <a:lnTo>
                    <a:pt x="3238" y="1436"/>
                  </a:lnTo>
                  <a:moveTo>
                    <a:pt x="671" y="1605"/>
                  </a:moveTo>
                  <a:lnTo>
                    <a:pt x="785" y="1542"/>
                  </a:lnTo>
                  <a:lnTo>
                    <a:pt x="919" y="1471"/>
                  </a:lnTo>
                  <a:lnTo>
                    <a:pt x="1046" y="1421"/>
                  </a:lnTo>
                  <a:moveTo>
                    <a:pt x="601" y="1407"/>
                  </a:moveTo>
                  <a:lnTo>
                    <a:pt x="742" y="1492"/>
                  </a:lnTo>
                  <a:moveTo>
                    <a:pt x="940" y="1577"/>
                  </a:moveTo>
                  <a:lnTo>
                    <a:pt x="1075" y="1655"/>
                  </a:lnTo>
                  <a:moveTo>
                    <a:pt x="1131" y="1676"/>
                  </a:moveTo>
                  <a:lnTo>
                    <a:pt x="1258" y="1747"/>
                  </a:lnTo>
                  <a:lnTo>
                    <a:pt x="1428" y="1839"/>
                  </a:lnTo>
                  <a:moveTo>
                    <a:pt x="1569" y="1895"/>
                  </a:moveTo>
                  <a:lnTo>
                    <a:pt x="1676" y="1966"/>
                  </a:lnTo>
                  <a:lnTo>
                    <a:pt x="1852" y="2051"/>
                  </a:lnTo>
                  <a:lnTo>
                    <a:pt x="1923" y="2100"/>
                  </a:lnTo>
                  <a:moveTo>
                    <a:pt x="1492" y="2065"/>
                  </a:moveTo>
                  <a:lnTo>
                    <a:pt x="1612" y="2058"/>
                  </a:lnTo>
                  <a:lnTo>
                    <a:pt x="1732" y="2058"/>
                  </a:lnTo>
                  <a:moveTo>
                    <a:pt x="1435" y="2093"/>
                  </a:moveTo>
                  <a:lnTo>
                    <a:pt x="1555" y="2100"/>
                  </a:lnTo>
                  <a:lnTo>
                    <a:pt x="1605" y="2100"/>
                  </a:lnTo>
                  <a:moveTo>
                    <a:pt x="1746" y="2192"/>
                  </a:moveTo>
                  <a:lnTo>
                    <a:pt x="1874" y="2199"/>
                  </a:lnTo>
                  <a:lnTo>
                    <a:pt x="1923" y="2206"/>
                  </a:lnTo>
                  <a:moveTo>
                    <a:pt x="1725" y="2249"/>
                  </a:moveTo>
                  <a:lnTo>
                    <a:pt x="1845" y="2263"/>
                  </a:lnTo>
                  <a:lnTo>
                    <a:pt x="1980" y="2263"/>
                  </a:lnTo>
                  <a:moveTo>
                    <a:pt x="1315" y="2277"/>
                  </a:moveTo>
                  <a:lnTo>
                    <a:pt x="1478" y="2277"/>
                  </a:lnTo>
                  <a:lnTo>
                    <a:pt x="1591" y="2284"/>
                  </a:lnTo>
                  <a:moveTo>
                    <a:pt x="1449" y="2334"/>
                  </a:moveTo>
                  <a:lnTo>
                    <a:pt x="1569" y="2341"/>
                  </a:lnTo>
                  <a:moveTo>
                    <a:pt x="1746" y="2341"/>
                  </a:moveTo>
                  <a:lnTo>
                    <a:pt x="1987" y="2348"/>
                  </a:lnTo>
                  <a:moveTo>
                    <a:pt x="2043" y="2348"/>
                  </a:moveTo>
                  <a:lnTo>
                    <a:pt x="2100" y="2348"/>
                  </a:lnTo>
                  <a:moveTo>
                    <a:pt x="268" y="1768"/>
                  </a:moveTo>
                  <a:lnTo>
                    <a:pt x="601" y="1768"/>
                  </a:lnTo>
                  <a:moveTo>
                    <a:pt x="721" y="1754"/>
                  </a:moveTo>
                  <a:lnTo>
                    <a:pt x="799" y="1761"/>
                  </a:lnTo>
                  <a:lnTo>
                    <a:pt x="983" y="1761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8" name="Freeform 66"/>
            <p:cNvSpPr>
              <a:spLocks noEditPoints="1"/>
            </p:cNvSpPr>
            <p:nvPr/>
          </p:nvSpPr>
          <p:spPr bwMode="auto">
            <a:xfrm>
              <a:off x="5521325" y="1784351"/>
              <a:ext cx="2163762" cy="538163"/>
            </a:xfrm>
            <a:custGeom>
              <a:avLst/>
              <a:gdLst>
                <a:gd name="T0" fmla="*/ 198 w 5530"/>
                <a:gd name="T1" fmla="*/ 424 h 1379"/>
                <a:gd name="T2" fmla="*/ 523 w 5530"/>
                <a:gd name="T3" fmla="*/ 268 h 1379"/>
                <a:gd name="T4" fmla="*/ 820 w 5530"/>
                <a:gd name="T5" fmla="*/ 113 h 1379"/>
                <a:gd name="T6" fmla="*/ 1132 w 5530"/>
                <a:gd name="T7" fmla="*/ 0 h 1379"/>
                <a:gd name="T8" fmla="*/ 531 w 5530"/>
                <a:gd name="T9" fmla="*/ 311 h 1379"/>
                <a:gd name="T10" fmla="*/ 1011 w 5530"/>
                <a:gd name="T11" fmla="*/ 127 h 1379"/>
                <a:gd name="T12" fmla="*/ 863 w 5530"/>
                <a:gd name="T13" fmla="*/ 523 h 1379"/>
                <a:gd name="T14" fmla="*/ 1167 w 5530"/>
                <a:gd name="T15" fmla="*/ 523 h 1379"/>
                <a:gd name="T16" fmla="*/ 1132 w 5530"/>
                <a:gd name="T17" fmla="*/ 558 h 1379"/>
                <a:gd name="T18" fmla="*/ 1556 w 5530"/>
                <a:gd name="T19" fmla="*/ 580 h 1379"/>
                <a:gd name="T20" fmla="*/ 1634 w 5530"/>
                <a:gd name="T21" fmla="*/ 615 h 1379"/>
                <a:gd name="T22" fmla="*/ 1747 w 5530"/>
                <a:gd name="T23" fmla="*/ 608 h 1379"/>
                <a:gd name="T24" fmla="*/ 2093 w 5530"/>
                <a:gd name="T25" fmla="*/ 806 h 1379"/>
                <a:gd name="T26" fmla="*/ 2001 w 5530"/>
                <a:gd name="T27" fmla="*/ 898 h 1379"/>
                <a:gd name="T28" fmla="*/ 2164 w 5530"/>
                <a:gd name="T29" fmla="*/ 940 h 1379"/>
                <a:gd name="T30" fmla="*/ 1619 w 5530"/>
                <a:gd name="T31" fmla="*/ 877 h 1379"/>
                <a:gd name="T32" fmla="*/ 1669 w 5530"/>
                <a:gd name="T33" fmla="*/ 926 h 1379"/>
                <a:gd name="T34" fmla="*/ 1853 w 5530"/>
                <a:gd name="T35" fmla="*/ 1124 h 1379"/>
                <a:gd name="T36" fmla="*/ 1924 w 5530"/>
                <a:gd name="T37" fmla="*/ 1166 h 1379"/>
                <a:gd name="T38" fmla="*/ 2270 w 5530"/>
                <a:gd name="T39" fmla="*/ 1202 h 1379"/>
                <a:gd name="T40" fmla="*/ 2539 w 5530"/>
                <a:gd name="T41" fmla="*/ 1258 h 1379"/>
                <a:gd name="T42" fmla="*/ 2581 w 5530"/>
                <a:gd name="T43" fmla="*/ 1067 h 1379"/>
                <a:gd name="T44" fmla="*/ 2164 w 5530"/>
                <a:gd name="T45" fmla="*/ 1357 h 1379"/>
                <a:gd name="T46" fmla="*/ 2801 w 5530"/>
                <a:gd name="T47" fmla="*/ 1237 h 1379"/>
                <a:gd name="T48" fmla="*/ 2843 w 5530"/>
                <a:gd name="T49" fmla="*/ 1287 h 1379"/>
                <a:gd name="T50" fmla="*/ 2143 w 5530"/>
                <a:gd name="T51" fmla="*/ 509 h 1379"/>
                <a:gd name="T52" fmla="*/ 2327 w 5530"/>
                <a:gd name="T53" fmla="*/ 558 h 1379"/>
                <a:gd name="T54" fmla="*/ 2527 w 5530"/>
                <a:gd name="T55" fmla="*/ 557 h 1379"/>
                <a:gd name="T56" fmla="*/ 2822 w 5530"/>
                <a:gd name="T57" fmla="*/ 686 h 1379"/>
                <a:gd name="T58" fmla="*/ 3196 w 5530"/>
                <a:gd name="T59" fmla="*/ 841 h 1379"/>
                <a:gd name="T60" fmla="*/ 3090 w 5530"/>
                <a:gd name="T61" fmla="*/ 898 h 1379"/>
                <a:gd name="T62" fmla="*/ 2885 w 5530"/>
                <a:gd name="T63" fmla="*/ 650 h 1379"/>
                <a:gd name="T64" fmla="*/ 2793 w 5530"/>
                <a:gd name="T65" fmla="*/ 551 h 1379"/>
                <a:gd name="T66" fmla="*/ 3013 w 5530"/>
                <a:gd name="T67" fmla="*/ 551 h 1379"/>
                <a:gd name="T68" fmla="*/ 2221 w 5530"/>
                <a:gd name="T69" fmla="*/ 502 h 1379"/>
                <a:gd name="T70" fmla="*/ 2390 w 5530"/>
                <a:gd name="T71" fmla="*/ 509 h 1379"/>
                <a:gd name="T72" fmla="*/ 3324 w 5530"/>
                <a:gd name="T73" fmla="*/ 268 h 1379"/>
                <a:gd name="T74" fmla="*/ 3380 w 5530"/>
                <a:gd name="T75" fmla="*/ 290 h 1379"/>
                <a:gd name="T76" fmla="*/ 3918 w 5530"/>
                <a:gd name="T77" fmla="*/ 1039 h 1379"/>
                <a:gd name="T78" fmla="*/ 4116 w 5530"/>
                <a:gd name="T79" fmla="*/ 1138 h 1379"/>
                <a:gd name="T80" fmla="*/ 4604 w 5530"/>
                <a:gd name="T81" fmla="*/ 1124 h 1379"/>
                <a:gd name="T82" fmla="*/ 5162 w 5530"/>
                <a:gd name="T83" fmla="*/ 1202 h 1379"/>
                <a:gd name="T84" fmla="*/ 4993 w 5530"/>
                <a:gd name="T85" fmla="*/ 1357 h 1379"/>
                <a:gd name="T86" fmla="*/ 5424 w 5530"/>
                <a:gd name="T87" fmla="*/ 1364 h 1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530" h="1379">
                  <a:moveTo>
                    <a:pt x="0" y="516"/>
                  </a:moveTo>
                  <a:lnTo>
                    <a:pt x="248" y="516"/>
                  </a:lnTo>
                  <a:moveTo>
                    <a:pt x="198" y="424"/>
                  </a:moveTo>
                  <a:lnTo>
                    <a:pt x="304" y="374"/>
                  </a:lnTo>
                  <a:lnTo>
                    <a:pt x="403" y="325"/>
                  </a:lnTo>
                  <a:lnTo>
                    <a:pt x="523" y="268"/>
                  </a:lnTo>
                  <a:moveTo>
                    <a:pt x="523" y="226"/>
                  </a:moveTo>
                  <a:lnTo>
                    <a:pt x="714" y="155"/>
                  </a:lnTo>
                  <a:lnTo>
                    <a:pt x="820" y="113"/>
                  </a:lnTo>
                  <a:moveTo>
                    <a:pt x="863" y="92"/>
                  </a:moveTo>
                  <a:lnTo>
                    <a:pt x="1026" y="28"/>
                  </a:lnTo>
                  <a:lnTo>
                    <a:pt x="1132" y="0"/>
                  </a:lnTo>
                  <a:moveTo>
                    <a:pt x="820" y="0"/>
                  </a:moveTo>
                  <a:lnTo>
                    <a:pt x="983" y="77"/>
                  </a:lnTo>
                  <a:moveTo>
                    <a:pt x="531" y="311"/>
                  </a:moveTo>
                  <a:lnTo>
                    <a:pt x="700" y="240"/>
                  </a:lnTo>
                  <a:lnTo>
                    <a:pt x="849" y="184"/>
                  </a:lnTo>
                  <a:lnTo>
                    <a:pt x="1011" y="127"/>
                  </a:lnTo>
                  <a:lnTo>
                    <a:pt x="1167" y="77"/>
                  </a:lnTo>
                  <a:moveTo>
                    <a:pt x="757" y="516"/>
                  </a:moveTo>
                  <a:lnTo>
                    <a:pt x="863" y="523"/>
                  </a:lnTo>
                  <a:moveTo>
                    <a:pt x="863" y="580"/>
                  </a:moveTo>
                  <a:lnTo>
                    <a:pt x="1096" y="580"/>
                  </a:lnTo>
                  <a:moveTo>
                    <a:pt x="1167" y="523"/>
                  </a:moveTo>
                  <a:lnTo>
                    <a:pt x="1330" y="523"/>
                  </a:lnTo>
                  <a:lnTo>
                    <a:pt x="1436" y="530"/>
                  </a:lnTo>
                  <a:moveTo>
                    <a:pt x="1132" y="558"/>
                  </a:moveTo>
                  <a:lnTo>
                    <a:pt x="1252" y="565"/>
                  </a:lnTo>
                  <a:lnTo>
                    <a:pt x="1365" y="565"/>
                  </a:lnTo>
                  <a:moveTo>
                    <a:pt x="1556" y="580"/>
                  </a:moveTo>
                  <a:lnTo>
                    <a:pt x="1747" y="565"/>
                  </a:lnTo>
                  <a:lnTo>
                    <a:pt x="1924" y="565"/>
                  </a:lnTo>
                  <a:moveTo>
                    <a:pt x="1634" y="615"/>
                  </a:moveTo>
                  <a:lnTo>
                    <a:pt x="1803" y="608"/>
                  </a:lnTo>
                  <a:lnTo>
                    <a:pt x="1874" y="608"/>
                  </a:lnTo>
                  <a:moveTo>
                    <a:pt x="1747" y="608"/>
                  </a:moveTo>
                  <a:lnTo>
                    <a:pt x="1874" y="679"/>
                  </a:lnTo>
                  <a:moveTo>
                    <a:pt x="1938" y="714"/>
                  </a:moveTo>
                  <a:lnTo>
                    <a:pt x="2093" y="806"/>
                  </a:lnTo>
                  <a:moveTo>
                    <a:pt x="2016" y="749"/>
                  </a:moveTo>
                  <a:lnTo>
                    <a:pt x="2164" y="749"/>
                  </a:lnTo>
                  <a:moveTo>
                    <a:pt x="2001" y="898"/>
                  </a:moveTo>
                  <a:lnTo>
                    <a:pt x="2164" y="898"/>
                  </a:lnTo>
                  <a:moveTo>
                    <a:pt x="1987" y="940"/>
                  </a:moveTo>
                  <a:lnTo>
                    <a:pt x="2164" y="940"/>
                  </a:lnTo>
                  <a:moveTo>
                    <a:pt x="1556" y="735"/>
                  </a:moveTo>
                  <a:lnTo>
                    <a:pt x="1747" y="728"/>
                  </a:lnTo>
                  <a:moveTo>
                    <a:pt x="1619" y="877"/>
                  </a:moveTo>
                  <a:lnTo>
                    <a:pt x="1719" y="869"/>
                  </a:lnTo>
                  <a:lnTo>
                    <a:pt x="1775" y="869"/>
                  </a:lnTo>
                  <a:moveTo>
                    <a:pt x="1669" y="926"/>
                  </a:moveTo>
                  <a:lnTo>
                    <a:pt x="1775" y="926"/>
                  </a:lnTo>
                  <a:lnTo>
                    <a:pt x="1839" y="912"/>
                  </a:lnTo>
                  <a:moveTo>
                    <a:pt x="1853" y="1124"/>
                  </a:moveTo>
                  <a:lnTo>
                    <a:pt x="2001" y="1131"/>
                  </a:lnTo>
                  <a:lnTo>
                    <a:pt x="2192" y="1131"/>
                  </a:lnTo>
                  <a:moveTo>
                    <a:pt x="1924" y="1166"/>
                  </a:moveTo>
                  <a:lnTo>
                    <a:pt x="2079" y="1166"/>
                  </a:lnTo>
                  <a:lnTo>
                    <a:pt x="2164" y="1174"/>
                  </a:lnTo>
                  <a:moveTo>
                    <a:pt x="2270" y="1202"/>
                  </a:moveTo>
                  <a:lnTo>
                    <a:pt x="2390" y="1202"/>
                  </a:lnTo>
                  <a:moveTo>
                    <a:pt x="2242" y="1258"/>
                  </a:moveTo>
                  <a:lnTo>
                    <a:pt x="2539" y="1258"/>
                  </a:lnTo>
                  <a:moveTo>
                    <a:pt x="2468" y="1195"/>
                  </a:moveTo>
                  <a:lnTo>
                    <a:pt x="2659" y="1329"/>
                  </a:lnTo>
                  <a:moveTo>
                    <a:pt x="2581" y="1067"/>
                  </a:moveTo>
                  <a:lnTo>
                    <a:pt x="2737" y="1166"/>
                  </a:lnTo>
                  <a:moveTo>
                    <a:pt x="2044" y="1364"/>
                  </a:moveTo>
                  <a:lnTo>
                    <a:pt x="2164" y="1357"/>
                  </a:lnTo>
                  <a:lnTo>
                    <a:pt x="2298" y="1357"/>
                  </a:lnTo>
                  <a:moveTo>
                    <a:pt x="2694" y="1237"/>
                  </a:moveTo>
                  <a:lnTo>
                    <a:pt x="2801" y="1237"/>
                  </a:lnTo>
                  <a:lnTo>
                    <a:pt x="2914" y="1244"/>
                  </a:lnTo>
                  <a:moveTo>
                    <a:pt x="2723" y="1280"/>
                  </a:moveTo>
                  <a:lnTo>
                    <a:pt x="2843" y="1287"/>
                  </a:lnTo>
                  <a:lnTo>
                    <a:pt x="2892" y="1294"/>
                  </a:lnTo>
                  <a:moveTo>
                    <a:pt x="2065" y="516"/>
                  </a:moveTo>
                  <a:lnTo>
                    <a:pt x="2143" y="509"/>
                  </a:lnTo>
                  <a:lnTo>
                    <a:pt x="2214" y="530"/>
                  </a:lnTo>
                  <a:lnTo>
                    <a:pt x="2284" y="558"/>
                  </a:lnTo>
                  <a:moveTo>
                    <a:pt x="2327" y="558"/>
                  </a:moveTo>
                  <a:lnTo>
                    <a:pt x="2412" y="565"/>
                  </a:lnTo>
                  <a:lnTo>
                    <a:pt x="2496" y="558"/>
                  </a:lnTo>
                  <a:lnTo>
                    <a:pt x="2527" y="557"/>
                  </a:lnTo>
                  <a:moveTo>
                    <a:pt x="2567" y="558"/>
                  </a:moveTo>
                  <a:lnTo>
                    <a:pt x="2673" y="601"/>
                  </a:lnTo>
                  <a:lnTo>
                    <a:pt x="2822" y="686"/>
                  </a:lnTo>
                  <a:lnTo>
                    <a:pt x="2991" y="763"/>
                  </a:lnTo>
                  <a:lnTo>
                    <a:pt x="3119" y="820"/>
                  </a:lnTo>
                  <a:lnTo>
                    <a:pt x="3196" y="841"/>
                  </a:lnTo>
                  <a:moveTo>
                    <a:pt x="2815" y="742"/>
                  </a:moveTo>
                  <a:lnTo>
                    <a:pt x="2928" y="813"/>
                  </a:lnTo>
                  <a:lnTo>
                    <a:pt x="3090" y="898"/>
                  </a:lnTo>
                  <a:moveTo>
                    <a:pt x="2680" y="671"/>
                  </a:moveTo>
                  <a:lnTo>
                    <a:pt x="2779" y="664"/>
                  </a:lnTo>
                  <a:lnTo>
                    <a:pt x="2885" y="650"/>
                  </a:lnTo>
                  <a:moveTo>
                    <a:pt x="2857" y="516"/>
                  </a:moveTo>
                  <a:lnTo>
                    <a:pt x="2949" y="523"/>
                  </a:lnTo>
                  <a:moveTo>
                    <a:pt x="2793" y="551"/>
                  </a:moveTo>
                  <a:lnTo>
                    <a:pt x="2871" y="558"/>
                  </a:lnTo>
                  <a:lnTo>
                    <a:pt x="2970" y="558"/>
                  </a:lnTo>
                  <a:lnTo>
                    <a:pt x="3013" y="551"/>
                  </a:lnTo>
                  <a:moveTo>
                    <a:pt x="2864" y="587"/>
                  </a:moveTo>
                  <a:lnTo>
                    <a:pt x="3027" y="587"/>
                  </a:lnTo>
                  <a:moveTo>
                    <a:pt x="2221" y="502"/>
                  </a:moveTo>
                  <a:lnTo>
                    <a:pt x="2270" y="502"/>
                  </a:lnTo>
                  <a:moveTo>
                    <a:pt x="2305" y="502"/>
                  </a:moveTo>
                  <a:lnTo>
                    <a:pt x="2390" y="509"/>
                  </a:lnTo>
                  <a:lnTo>
                    <a:pt x="2482" y="516"/>
                  </a:lnTo>
                  <a:moveTo>
                    <a:pt x="3189" y="261"/>
                  </a:moveTo>
                  <a:lnTo>
                    <a:pt x="3324" y="268"/>
                  </a:lnTo>
                  <a:lnTo>
                    <a:pt x="3416" y="261"/>
                  </a:lnTo>
                  <a:moveTo>
                    <a:pt x="3267" y="268"/>
                  </a:moveTo>
                  <a:lnTo>
                    <a:pt x="3380" y="290"/>
                  </a:lnTo>
                  <a:moveTo>
                    <a:pt x="3571" y="841"/>
                  </a:moveTo>
                  <a:lnTo>
                    <a:pt x="3734" y="933"/>
                  </a:lnTo>
                  <a:lnTo>
                    <a:pt x="3918" y="1039"/>
                  </a:lnTo>
                  <a:lnTo>
                    <a:pt x="4151" y="1174"/>
                  </a:lnTo>
                  <a:lnTo>
                    <a:pt x="4264" y="1251"/>
                  </a:lnTo>
                  <a:moveTo>
                    <a:pt x="4116" y="1138"/>
                  </a:moveTo>
                  <a:lnTo>
                    <a:pt x="4229" y="1131"/>
                  </a:lnTo>
                  <a:lnTo>
                    <a:pt x="4399" y="1124"/>
                  </a:lnTo>
                  <a:lnTo>
                    <a:pt x="4604" y="1124"/>
                  </a:lnTo>
                  <a:lnTo>
                    <a:pt x="4745" y="1138"/>
                  </a:lnTo>
                  <a:lnTo>
                    <a:pt x="4915" y="1159"/>
                  </a:lnTo>
                  <a:lnTo>
                    <a:pt x="5162" y="1202"/>
                  </a:lnTo>
                  <a:lnTo>
                    <a:pt x="5530" y="1280"/>
                  </a:lnTo>
                  <a:moveTo>
                    <a:pt x="4879" y="1379"/>
                  </a:moveTo>
                  <a:lnTo>
                    <a:pt x="4993" y="1357"/>
                  </a:lnTo>
                  <a:lnTo>
                    <a:pt x="5155" y="1350"/>
                  </a:lnTo>
                  <a:lnTo>
                    <a:pt x="5290" y="1350"/>
                  </a:lnTo>
                  <a:lnTo>
                    <a:pt x="5424" y="1364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9" name="Freeform 67"/>
            <p:cNvSpPr>
              <a:spLocks noEditPoints="1"/>
            </p:cNvSpPr>
            <p:nvPr/>
          </p:nvSpPr>
          <p:spPr bwMode="auto">
            <a:xfrm>
              <a:off x="5953125" y="1638301"/>
              <a:ext cx="2263775" cy="1187450"/>
            </a:xfrm>
            <a:custGeom>
              <a:avLst/>
              <a:gdLst>
                <a:gd name="T0" fmla="*/ 3274 w 5785"/>
                <a:gd name="T1" fmla="*/ 1768 h 3041"/>
                <a:gd name="T2" fmla="*/ 3458 w 5785"/>
                <a:gd name="T3" fmla="*/ 1676 h 3041"/>
                <a:gd name="T4" fmla="*/ 3904 w 5785"/>
                <a:gd name="T5" fmla="*/ 1867 h 3041"/>
                <a:gd name="T6" fmla="*/ 4526 w 5785"/>
                <a:gd name="T7" fmla="*/ 1987 h 3041"/>
                <a:gd name="T8" fmla="*/ 5078 w 5785"/>
                <a:gd name="T9" fmla="*/ 2121 h 3041"/>
                <a:gd name="T10" fmla="*/ 5785 w 5785"/>
                <a:gd name="T11" fmla="*/ 2326 h 3041"/>
                <a:gd name="T12" fmla="*/ 2871 w 5785"/>
                <a:gd name="T13" fmla="*/ 2878 h 3041"/>
                <a:gd name="T14" fmla="*/ 3628 w 5785"/>
                <a:gd name="T15" fmla="*/ 2991 h 3041"/>
                <a:gd name="T16" fmla="*/ 4448 w 5785"/>
                <a:gd name="T17" fmla="*/ 3041 h 3041"/>
                <a:gd name="T18" fmla="*/ 2793 w 5785"/>
                <a:gd name="T19" fmla="*/ 551 h 3041"/>
                <a:gd name="T20" fmla="*/ 3366 w 5785"/>
                <a:gd name="T21" fmla="*/ 325 h 3041"/>
                <a:gd name="T22" fmla="*/ 3098 w 5785"/>
                <a:gd name="T23" fmla="*/ 650 h 3041"/>
                <a:gd name="T24" fmla="*/ 3614 w 5785"/>
                <a:gd name="T25" fmla="*/ 629 h 3041"/>
                <a:gd name="T26" fmla="*/ 3197 w 5785"/>
                <a:gd name="T27" fmla="*/ 749 h 3041"/>
                <a:gd name="T28" fmla="*/ 3713 w 5785"/>
                <a:gd name="T29" fmla="*/ 728 h 3041"/>
                <a:gd name="T30" fmla="*/ 3303 w 5785"/>
                <a:gd name="T31" fmla="*/ 898 h 3041"/>
                <a:gd name="T32" fmla="*/ 4052 w 5785"/>
                <a:gd name="T33" fmla="*/ 990 h 3041"/>
                <a:gd name="T34" fmla="*/ 2928 w 5785"/>
                <a:gd name="T35" fmla="*/ 1004 h 3041"/>
                <a:gd name="T36" fmla="*/ 3409 w 5785"/>
                <a:gd name="T37" fmla="*/ 1046 h 3041"/>
                <a:gd name="T38" fmla="*/ 3911 w 5785"/>
                <a:gd name="T39" fmla="*/ 1202 h 3041"/>
                <a:gd name="T40" fmla="*/ 4434 w 5785"/>
                <a:gd name="T41" fmla="*/ 1372 h 3041"/>
                <a:gd name="T42" fmla="*/ 4802 w 5785"/>
                <a:gd name="T43" fmla="*/ 1520 h 3041"/>
                <a:gd name="T44" fmla="*/ 3105 w 5785"/>
                <a:gd name="T45" fmla="*/ 1181 h 3041"/>
                <a:gd name="T46" fmla="*/ 4052 w 5785"/>
                <a:gd name="T47" fmla="*/ 1379 h 3041"/>
                <a:gd name="T48" fmla="*/ 4222 w 5785"/>
                <a:gd name="T49" fmla="*/ 764 h 3041"/>
                <a:gd name="T50" fmla="*/ 4406 w 5785"/>
                <a:gd name="T51" fmla="*/ 1160 h 3041"/>
                <a:gd name="T52" fmla="*/ 4809 w 5785"/>
                <a:gd name="T53" fmla="*/ 1464 h 3041"/>
                <a:gd name="T54" fmla="*/ 5233 w 5785"/>
                <a:gd name="T55" fmla="*/ 863 h 3041"/>
                <a:gd name="T56" fmla="*/ 5261 w 5785"/>
                <a:gd name="T57" fmla="*/ 1527 h 3041"/>
                <a:gd name="T58" fmla="*/ 5056 w 5785"/>
                <a:gd name="T59" fmla="*/ 884 h 3041"/>
                <a:gd name="T60" fmla="*/ 5261 w 5785"/>
                <a:gd name="T61" fmla="*/ 1478 h 3041"/>
                <a:gd name="T62" fmla="*/ 4788 w 5785"/>
                <a:gd name="T63" fmla="*/ 1414 h 3041"/>
                <a:gd name="T64" fmla="*/ 4576 w 5785"/>
                <a:gd name="T65" fmla="*/ 1011 h 3041"/>
                <a:gd name="T66" fmla="*/ 4802 w 5785"/>
                <a:gd name="T67" fmla="*/ 933 h 3041"/>
                <a:gd name="T68" fmla="*/ 4830 w 5785"/>
                <a:gd name="T69" fmla="*/ 997 h 3041"/>
                <a:gd name="T70" fmla="*/ 4915 w 5785"/>
                <a:gd name="T71" fmla="*/ 1181 h 3041"/>
                <a:gd name="T72" fmla="*/ 5558 w 5785"/>
                <a:gd name="T73" fmla="*/ 891 h 3041"/>
                <a:gd name="T74" fmla="*/ 5389 w 5785"/>
                <a:gd name="T75" fmla="*/ 947 h 3041"/>
                <a:gd name="T76" fmla="*/ 0 w 5785"/>
                <a:gd name="T77" fmla="*/ 693 h 3041"/>
                <a:gd name="T78" fmla="*/ 297 w 5785"/>
                <a:gd name="T79" fmla="*/ 339 h 3041"/>
                <a:gd name="T80" fmla="*/ 637 w 5785"/>
                <a:gd name="T81" fmla="*/ 240 h 3041"/>
                <a:gd name="T82" fmla="*/ 913 w 5785"/>
                <a:gd name="T83" fmla="*/ 92 h 3041"/>
                <a:gd name="T84" fmla="*/ 1294 w 5785"/>
                <a:gd name="T85" fmla="*/ 0 h 3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85" h="3041">
                  <a:moveTo>
                    <a:pt x="3161" y="1718"/>
                  </a:moveTo>
                  <a:lnTo>
                    <a:pt x="3472" y="1690"/>
                  </a:lnTo>
                  <a:moveTo>
                    <a:pt x="3274" y="1768"/>
                  </a:moveTo>
                  <a:lnTo>
                    <a:pt x="3472" y="1768"/>
                  </a:lnTo>
                  <a:moveTo>
                    <a:pt x="3289" y="1591"/>
                  </a:moveTo>
                  <a:lnTo>
                    <a:pt x="3458" y="1676"/>
                  </a:lnTo>
                  <a:lnTo>
                    <a:pt x="3614" y="1761"/>
                  </a:lnTo>
                  <a:lnTo>
                    <a:pt x="3741" y="1810"/>
                  </a:lnTo>
                  <a:lnTo>
                    <a:pt x="3904" y="1867"/>
                  </a:lnTo>
                  <a:lnTo>
                    <a:pt x="4080" y="1902"/>
                  </a:lnTo>
                  <a:lnTo>
                    <a:pt x="4300" y="1952"/>
                  </a:lnTo>
                  <a:lnTo>
                    <a:pt x="4526" y="1987"/>
                  </a:lnTo>
                  <a:lnTo>
                    <a:pt x="4731" y="2029"/>
                  </a:lnTo>
                  <a:lnTo>
                    <a:pt x="4901" y="2072"/>
                  </a:lnTo>
                  <a:lnTo>
                    <a:pt x="5078" y="2121"/>
                  </a:lnTo>
                  <a:lnTo>
                    <a:pt x="5240" y="2185"/>
                  </a:lnTo>
                  <a:lnTo>
                    <a:pt x="5474" y="2249"/>
                  </a:lnTo>
                  <a:lnTo>
                    <a:pt x="5785" y="2326"/>
                  </a:lnTo>
                  <a:moveTo>
                    <a:pt x="3939" y="2220"/>
                  </a:moveTo>
                  <a:lnTo>
                    <a:pt x="4392" y="2220"/>
                  </a:lnTo>
                  <a:moveTo>
                    <a:pt x="2871" y="2878"/>
                  </a:moveTo>
                  <a:lnTo>
                    <a:pt x="3034" y="2913"/>
                  </a:lnTo>
                  <a:lnTo>
                    <a:pt x="3331" y="2963"/>
                  </a:lnTo>
                  <a:lnTo>
                    <a:pt x="3628" y="2991"/>
                  </a:lnTo>
                  <a:lnTo>
                    <a:pt x="3897" y="3019"/>
                  </a:lnTo>
                  <a:lnTo>
                    <a:pt x="4158" y="3026"/>
                  </a:lnTo>
                  <a:lnTo>
                    <a:pt x="4448" y="3041"/>
                  </a:lnTo>
                  <a:moveTo>
                    <a:pt x="2475" y="672"/>
                  </a:moveTo>
                  <a:lnTo>
                    <a:pt x="2617" y="622"/>
                  </a:lnTo>
                  <a:lnTo>
                    <a:pt x="2793" y="551"/>
                  </a:lnTo>
                  <a:lnTo>
                    <a:pt x="2999" y="460"/>
                  </a:lnTo>
                  <a:lnTo>
                    <a:pt x="3246" y="368"/>
                  </a:lnTo>
                  <a:lnTo>
                    <a:pt x="3366" y="325"/>
                  </a:lnTo>
                  <a:moveTo>
                    <a:pt x="2687" y="672"/>
                  </a:moveTo>
                  <a:lnTo>
                    <a:pt x="2885" y="658"/>
                  </a:lnTo>
                  <a:lnTo>
                    <a:pt x="3098" y="650"/>
                  </a:lnTo>
                  <a:lnTo>
                    <a:pt x="3303" y="643"/>
                  </a:lnTo>
                  <a:lnTo>
                    <a:pt x="3522" y="636"/>
                  </a:lnTo>
                  <a:lnTo>
                    <a:pt x="3614" y="629"/>
                  </a:lnTo>
                  <a:moveTo>
                    <a:pt x="2878" y="806"/>
                  </a:moveTo>
                  <a:lnTo>
                    <a:pt x="3020" y="764"/>
                  </a:lnTo>
                  <a:lnTo>
                    <a:pt x="3197" y="749"/>
                  </a:lnTo>
                  <a:lnTo>
                    <a:pt x="3366" y="735"/>
                  </a:lnTo>
                  <a:lnTo>
                    <a:pt x="3522" y="728"/>
                  </a:lnTo>
                  <a:lnTo>
                    <a:pt x="3713" y="728"/>
                  </a:lnTo>
                  <a:lnTo>
                    <a:pt x="3982" y="742"/>
                  </a:lnTo>
                  <a:lnTo>
                    <a:pt x="4208" y="764"/>
                  </a:lnTo>
                  <a:moveTo>
                    <a:pt x="3303" y="898"/>
                  </a:moveTo>
                  <a:lnTo>
                    <a:pt x="3550" y="912"/>
                  </a:lnTo>
                  <a:lnTo>
                    <a:pt x="3819" y="955"/>
                  </a:lnTo>
                  <a:lnTo>
                    <a:pt x="4052" y="990"/>
                  </a:lnTo>
                  <a:lnTo>
                    <a:pt x="4229" y="1025"/>
                  </a:lnTo>
                  <a:lnTo>
                    <a:pt x="4307" y="1046"/>
                  </a:lnTo>
                  <a:moveTo>
                    <a:pt x="2928" y="1004"/>
                  </a:moveTo>
                  <a:lnTo>
                    <a:pt x="3076" y="1011"/>
                  </a:lnTo>
                  <a:lnTo>
                    <a:pt x="3260" y="1018"/>
                  </a:lnTo>
                  <a:lnTo>
                    <a:pt x="3409" y="1046"/>
                  </a:lnTo>
                  <a:moveTo>
                    <a:pt x="3557" y="1167"/>
                  </a:moveTo>
                  <a:lnTo>
                    <a:pt x="3706" y="1174"/>
                  </a:lnTo>
                  <a:lnTo>
                    <a:pt x="3911" y="1202"/>
                  </a:lnTo>
                  <a:lnTo>
                    <a:pt x="4066" y="1237"/>
                  </a:lnTo>
                  <a:lnTo>
                    <a:pt x="4243" y="1287"/>
                  </a:lnTo>
                  <a:lnTo>
                    <a:pt x="4434" y="1372"/>
                  </a:lnTo>
                  <a:lnTo>
                    <a:pt x="4639" y="1464"/>
                  </a:lnTo>
                  <a:lnTo>
                    <a:pt x="4802" y="1520"/>
                  </a:lnTo>
                  <a:moveTo>
                    <a:pt x="4802" y="1520"/>
                  </a:moveTo>
                  <a:lnTo>
                    <a:pt x="4908" y="1534"/>
                  </a:lnTo>
                  <a:moveTo>
                    <a:pt x="2893" y="1167"/>
                  </a:moveTo>
                  <a:lnTo>
                    <a:pt x="3105" y="1181"/>
                  </a:lnTo>
                  <a:lnTo>
                    <a:pt x="3416" y="1223"/>
                  </a:lnTo>
                  <a:lnTo>
                    <a:pt x="3727" y="1287"/>
                  </a:lnTo>
                  <a:lnTo>
                    <a:pt x="4052" y="1379"/>
                  </a:lnTo>
                  <a:lnTo>
                    <a:pt x="4469" y="1520"/>
                  </a:lnTo>
                  <a:moveTo>
                    <a:pt x="4179" y="672"/>
                  </a:moveTo>
                  <a:lnTo>
                    <a:pt x="4222" y="764"/>
                  </a:lnTo>
                  <a:lnTo>
                    <a:pt x="4314" y="990"/>
                  </a:lnTo>
                  <a:lnTo>
                    <a:pt x="4370" y="1089"/>
                  </a:lnTo>
                  <a:lnTo>
                    <a:pt x="4406" y="1160"/>
                  </a:lnTo>
                  <a:lnTo>
                    <a:pt x="4512" y="1259"/>
                  </a:lnTo>
                  <a:lnTo>
                    <a:pt x="4646" y="1379"/>
                  </a:lnTo>
                  <a:lnTo>
                    <a:pt x="4809" y="1464"/>
                  </a:lnTo>
                  <a:lnTo>
                    <a:pt x="4979" y="1549"/>
                  </a:lnTo>
                  <a:lnTo>
                    <a:pt x="5247" y="1655"/>
                  </a:lnTo>
                  <a:moveTo>
                    <a:pt x="5233" y="863"/>
                  </a:moveTo>
                  <a:lnTo>
                    <a:pt x="5240" y="997"/>
                  </a:lnTo>
                  <a:lnTo>
                    <a:pt x="5254" y="1230"/>
                  </a:lnTo>
                  <a:lnTo>
                    <a:pt x="5261" y="1527"/>
                  </a:lnTo>
                  <a:lnTo>
                    <a:pt x="5254" y="1697"/>
                  </a:lnTo>
                  <a:lnTo>
                    <a:pt x="5247" y="1909"/>
                  </a:lnTo>
                  <a:moveTo>
                    <a:pt x="5056" y="884"/>
                  </a:moveTo>
                  <a:lnTo>
                    <a:pt x="5127" y="1103"/>
                  </a:lnTo>
                  <a:lnTo>
                    <a:pt x="5198" y="1301"/>
                  </a:lnTo>
                  <a:lnTo>
                    <a:pt x="5261" y="1478"/>
                  </a:lnTo>
                  <a:moveTo>
                    <a:pt x="4929" y="1237"/>
                  </a:moveTo>
                  <a:lnTo>
                    <a:pt x="4788" y="898"/>
                  </a:lnTo>
                  <a:moveTo>
                    <a:pt x="4788" y="1414"/>
                  </a:moveTo>
                  <a:lnTo>
                    <a:pt x="4639" y="1167"/>
                  </a:lnTo>
                  <a:lnTo>
                    <a:pt x="4540" y="969"/>
                  </a:lnTo>
                  <a:moveTo>
                    <a:pt x="4576" y="1011"/>
                  </a:moveTo>
                  <a:lnTo>
                    <a:pt x="4710" y="969"/>
                  </a:lnTo>
                  <a:lnTo>
                    <a:pt x="4795" y="955"/>
                  </a:lnTo>
                  <a:moveTo>
                    <a:pt x="4802" y="933"/>
                  </a:moveTo>
                  <a:lnTo>
                    <a:pt x="4915" y="919"/>
                  </a:lnTo>
                  <a:lnTo>
                    <a:pt x="5063" y="919"/>
                  </a:lnTo>
                  <a:moveTo>
                    <a:pt x="4830" y="997"/>
                  </a:moveTo>
                  <a:lnTo>
                    <a:pt x="4979" y="983"/>
                  </a:lnTo>
                  <a:lnTo>
                    <a:pt x="5092" y="990"/>
                  </a:lnTo>
                  <a:moveTo>
                    <a:pt x="4915" y="1181"/>
                  </a:moveTo>
                  <a:lnTo>
                    <a:pt x="5155" y="1174"/>
                  </a:lnTo>
                  <a:moveTo>
                    <a:pt x="5389" y="820"/>
                  </a:moveTo>
                  <a:lnTo>
                    <a:pt x="5558" y="891"/>
                  </a:lnTo>
                  <a:lnTo>
                    <a:pt x="5643" y="933"/>
                  </a:lnTo>
                  <a:moveTo>
                    <a:pt x="5261" y="912"/>
                  </a:moveTo>
                  <a:lnTo>
                    <a:pt x="5389" y="947"/>
                  </a:lnTo>
                  <a:lnTo>
                    <a:pt x="5558" y="990"/>
                  </a:lnTo>
                  <a:lnTo>
                    <a:pt x="5721" y="1046"/>
                  </a:lnTo>
                  <a:moveTo>
                    <a:pt x="0" y="693"/>
                  </a:moveTo>
                  <a:lnTo>
                    <a:pt x="135" y="757"/>
                  </a:lnTo>
                  <a:lnTo>
                    <a:pt x="283" y="834"/>
                  </a:lnTo>
                  <a:moveTo>
                    <a:pt x="297" y="339"/>
                  </a:moveTo>
                  <a:lnTo>
                    <a:pt x="425" y="304"/>
                  </a:lnTo>
                  <a:lnTo>
                    <a:pt x="524" y="276"/>
                  </a:lnTo>
                  <a:lnTo>
                    <a:pt x="637" y="240"/>
                  </a:lnTo>
                  <a:lnTo>
                    <a:pt x="729" y="184"/>
                  </a:lnTo>
                  <a:lnTo>
                    <a:pt x="814" y="134"/>
                  </a:lnTo>
                  <a:lnTo>
                    <a:pt x="913" y="92"/>
                  </a:lnTo>
                  <a:lnTo>
                    <a:pt x="1047" y="56"/>
                  </a:lnTo>
                  <a:lnTo>
                    <a:pt x="1153" y="21"/>
                  </a:lnTo>
                  <a:lnTo>
                    <a:pt x="1294" y="0"/>
                  </a:lnTo>
                  <a:lnTo>
                    <a:pt x="1429" y="0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0" name="Freeform 68"/>
            <p:cNvSpPr>
              <a:spLocks noEditPoints="1"/>
            </p:cNvSpPr>
            <p:nvPr/>
          </p:nvSpPr>
          <p:spPr bwMode="auto">
            <a:xfrm>
              <a:off x="6105525" y="1336676"/>
              <a:ext cx="1911350" cy="471488"/>
            </a:xfrm>
            <a:custGeom>
              <a:avLst/>
              <a:gdLst>
                <a:gd name="T0" fmla="*/ 425 w 4887"/>
                <a:gd name="T1" fmla="*/ 997 h 1209"/>
                <a:gd name="T2" fmla="*/ 644 w 4887"/>
                <a:gd name="T3" fmla="*/ 898 h 1209"/>
                <a:gd name="T4" fmla="*/ 884 w 4887"/>
                <a:gd name="T5" fmla="*/ 863 h 1209"/>
                <a:gd name="T6" fmla="*/ 248 w 4887"/>
                <a:gd name="T7" fmla="*/ 1089 h 1209"/>
                <a:gd name="T8" fmla="*/ 594 w 4887"/>
                <a:gd name="T9" fmla="*/ 983 h 1209"/>
                <a:gd name="T10" fmla="*/ 884 w 4887"/>
                <a:gd name="T11" fmla="*/ 863 h 1209"/>
                <a:gd name="T12" fmla="*/ 170 w 4887"/>
                <a:gd name="T13" fmla="*/ 1160 h 1209"/>
                <a:gd name="T14" fmla="*/ 594 w 4887"/>
                <a:gd name="T15" fmla="*/ 1047 h 1209"/>
                <a:gd name="T16" fmla="*/ 990 w 4887"/>
                <a:gd name="T17" fmla="*/ 884 h 1209"/>
                <a:gd name="T18" fmla="*/ 1238 w 4887"/>
                <a:gd name="T19" fmla="*/ 750 h 1209"/>
                <a:gd name="T20" fmla="*/ 1436 w 4887"/>
                <a:gd name="T21" fmla="*/ 686 h 1209"/>
                <a:gd name="T22" fmla="*/ 1676 w 4887"/>
                <a:gd name="T23" fmla="*/ 580 h 1209"/>
                <a:gd name="T24" fmla="*/ 1917 w 4887"/>
                <a:gd name="T25" fmla="*/ 446 h 1209"/>
                <a:gd name="T26" fmla="*/ 2192 w 4887"/>
                <a:gd name="T27" fmla="*/ 248 h 1209"/>
                <a:gd name="T28" fmla="*/ 2355 w 4887"/>
                <a:gd name="T29" fmla="*/ 92 h 1209"/>
                <a:gd name="T30" fmla="*/ 2185 w 4887"/>
                <a:gd name="T31" fmla="*/ 0 h 1209"/>
                <a:gd name="T32" fmla="*/ 2016 w 4887"/>
                <a:gd name="T33" fmla="*/ 163 h 1209"/>
                <a:gd name="T34" fmla="*/ 1796 w 4887"/>
                <a:gd name="T35" fmla="*/ 304 h 1209"/>
                <a:gd name="T36" fmla="*/ 1570 w 4887"/>
                <a:gd name="T37" fmla="*/ 424 h 1209"/>
                <a:gd name="T38" fmla="*/ 1393 w 4887"/>
                <a:gd name="T39" fmla="*/ 559 h 1209"/>
                <a:gd name="T40" fmla="*/ 2164 w 4887"/>
                <a:gd name="T41" fmla="*/ 516 h 1209"/>
                <a:gd name="T42" fmla="*/ 2426 w 4887"/>
                <a:gd name="T43" fmla="*/ 0 h 1209"/>
                <a:gd name="T44" fmla="*/ 2412 w 4887"/>
                <a:gd name="T45" fmla="*/ 134 h 1209"/>
                <a:gd name="T46" fmla="*/ 2369 w 4887"/>
                <a:gd name="T47" fmla="*/ 262 h 1209"/>
                <a:gd name="T48" fmla="*/ 2383 w 4887"/>
                <a:gd name="T49" fmla="*/ 332 h 1209"/>
                <a:gd name="T50" fmla="*/ 2440 w 4887"/>
                <a:gd name="T51" fmla="*/ 375 h 1209"/>
                <a:gd name="T52" fmla="*/ 2596 w 4887"/>
                <a:gd name="T53" fmla="*/ 389 h 1209"/>
                <a:gd name="T54" fmla="*/ 3260 w 4887"/>
                <a:gd name="T55" fmla="*/ 389 h 1209"/>
                <a:gd name="T56" fmla="*/ 3776 w 4887"/>
                <a:gd name="T57" fmla="*/ 403 h 1209"/>
                <a:gd name="T58" fmla="*/ 4017 w 4887"/>
                <a:gd name="T59" fmla="*/ 332 h 1209"/>
                <a:gd name="T60" fmla="*/ 4144 w 4887"/>
                <a:gd name="T61" fmla="*/ 283 h 1209"/>
                <a:gd name="T62" fmla="*/ 4165 w 4887"/>
                <a:gd name="T63" fmla="*/ 177 h 1209"/>
                <a:gd name="T64" fmla="*/ 4095 w 4887"/>
                <a:gd name="T65" fmla="*/ 0 h 1209"/>
                <a:gd name="T66" fmla="*/ 2603 w 4887"/>
                <a:gd name="T67" fmla="*/ 629 h 1209"/>
                <a:gd name="T68" fmla="*/ 3020 w 4887"/>
                <a:gd name="T69" fmla="*/ 467 h 1209"/>
                <a:gd name="T70" fmla="*/ 3225 w 4887"/>
                <a:gd name="T71" fmla="*/ 693 h 1209"/>
                <a:gd name="T72" fmla="*/ 3713 w 4887"/>
                <a:gd name="T73" fmla="*/ 488 h 1209"/>
                <a:gd name="T74" fmla="*/ 4116 w 4887"/>
                <a:gd name="T75" fmla="*/ 64 h 1209"/>
                <a:gd name="T76" fmla="*/ 4540 w 4887"/>
                <a:gd name="T77" fmla="*/ 290 h 1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887" h="1209">
                  <a:moveTo>
                    <a:pt x="333" y="1054"/>
                  </a:moveTo>
                  <a:lnTo>
                    <a:pt x="425" y="997"/>
                  </a:lnTo>
                  <a:lnTo>
                    <a:pt x="538" y="941"/>
                  </a:lnTo>
                  <a:lnTo>
                    <a:pt x="644" y="898"/>
                  </a:lnTo>
                  <a:lnTo>
                    <a:pt x="750" y="870"/>
                  </a:lnTo>
                  <a:lnTo>
                    <a:pt x="884" y="863"/>
                  </a:lnTo>
                  <a:moveTo>
                    <a:pt x="106" y="1132"/>
                  </a:moveTo>
                  <a:lnTo>
                    <a:pt x="248" y="1089"/>
                  </a:lnTo>
                  <a:lnTo>
                    <a:pt x="417" y="1040"/>
                  </a:lnTo>
                  <a:lnTo>
                    <a:pt x="594" y="983"/>
                  </a:lnTo>
                  <a:lnTo>
                    <a:pt x="778" y="919"/>
                  </a:lnTo>
                  <a:lnTo>
                    <a:pt x="884" y="863"/>
                  </a:lnTo>
                  <a:moveTo>
                    <a:pt x="0" y="1209"/>
                  </a:moveTo>
                  <a:lnTo>
                    <a:pt x="170" y="1160"/>
                  </a:lnTo>
                  <a:lnTo>
                    <a:pt x="389" y="1103"/>
                  </a:lnTo>
                  <a:lnTo>
                    <a:pt x="594" y="1047"/>
                  </a:lnTo>
                  <a:lnTo>
                    <a:pt x="707" y="1011"/>
                  </a:lnTo>
                  <a:lnTo>
                    <a:pt x="990" y="884"/>
                  </a:lnTo>
                  <a:lnTo>
                    <a:pt x="1146" y="799"/>
                  </a:lnTo>
                  <a:lnTo>
                    <a:pt x="1238" y="750"/>
                  </a:lnTo>
                  <a:lnTo>
                    <a:pt x="1323" y="714"/>
                  </a:lnTo>
                  <a:lnTo>
                    <a:pt x="1436" y="686"/>
                  </a:lnTo>
                  <a:lnTo>
                    <a:pt x="1542" y="644"/>
                  </a:lnTo>
                  <a:lnTo>
                    <a:pt x="1676" y="580"/>
                  </a:lnTo>
                  <a:lnTo>
                    <a:pt x="1803" y="509"/>
                  </a:lnTo>
                  <a:lnTo>
                    <a:pt x="1917" y="446"/>
                  </a:lnTo>
                  <a:lnTo>
                    <a:pt x="2079" y="332"/>
                  </a:lnTo>
                  <a:lnTo>
                    <a:pt x="2192" y="248"/>
                  </a:lnTo>
                  <a:lnTo>
                    <a:pt x="2284" y="163"/>
                  </a:lnTo>
                  <a:lnTo>
                    <a:pt x="2355" y="92"/>
                  </a:lnTo>
                  <a:lnTo>
                    <a:pt x="2426" y="14"/>
                  </a:lnTo>
                  <a:moveTo>
                    <a:pt x="2185" y="0"/>
                  </a:moveTo>
                  <a:lnTo>
                    <a:pt x="2129" y="57"/>
                  </a:lnTo>
                  <a:lnTo>
                    <a:pt x="2016" y="163"/>
                  </a:lnTo>
                  <a:lnTo>
                    <a:pt x="1902" y="233"/>
                  </a:lnTo>
                  <a:lnTo>
                    <a:pt x="1796" y="304"/>
                  </a:lnTo>
                  <a:lnTo>
                    <a:pt x="1676" y="375"/>
                  </a:lnTo>
                  <a:lnTo>
                    <a:pt x="1570" y="424"/>
                  </a:lnTo>
                  <a:lnTo>
                    <a:pt x="1478" y="495"/>
                  </a:lnTo>
                  <a:lnTo>
                    <a:pt x="1393" y="559"/>
                  </a:lnTo>
                  <a:moveTo>
                    <a:pt x="1973" y="601"/>
                  </a:moveTo>
                  <a:lnTo>
                    <a:pt x="2164" y="516"/>
                  </a:lnTo>
                  <a:lnTo>
                    <a:pt x="2433" y="403"/>
                  </a:lnTo>
                  <a:moveTo>
                    <a:pt x="2426" y="0"/>
                  </a:moveTo>
                  <a:lnTo>
                    <a:pt x="2426" y="71"/>
                  </a:lnTo>
                  <a:lnTo>
                    <a:pt x="2412" y="134"/>
                  </a:lnTo>
                  <a:lnTo>
                    <a:pt x="2383" y="212"/>
                  </a:lnTo>
                  <a:lnTo>
                    <a:pt x="2369" y="262"/>
                  </a:lnTo>
                  <a:lnTo>
                    <a:pt x="2369" y="297"/>
                  </a:lnTo>
                  <a:lnTo>
                    <a:pt x="2383" y="332"/>
                  </a:lnTo>
                  <a:lnTo>
                    <a:pt x="2404" y="361"/>
                  </a:lnTo>
                  <a:lnTo>
                    <a:pt x="2440" y="375"/>
                  </a:lnTo>
                  <a:lnTo>
                    <a:pt x="2482" y="389"/>
                  </a:lnTo>
                  <a:lnTo>
                    <a:pt x="2596" y="389"/>
                  </a:lnTo>
                  <a:lnTo>
                    <a:pt x="2935" y="375"/>
                  </a:lnTo>
                  <a:lnTo>
                    <a:pt x="3260" y="389"/>
                  </a:lnTo>
                  <a:lnTo>
                    <a:pt x="3543" y="403"/>
                  </a:lnTo>
                  <a:lnTo>
                    <a:pt x="3776" y="403"/>
                  </a:lnTo>
                  <a:lnTo>
                    <a:pt x="3882" y="375"/>
                  </a:lnTo>
                  <a:lnTo>
                    <a:pt x="4017" y="332"/>
                  </a:lnTo>
                  <a:lnTo>
                    <a:pt x="4109" y="297"/>
                  </a:lnTo>
                  <a:lnTo>
                    <a:pt x="4144" y="283"/>
                  </a:lnTo>
                  <a:lnTo>
                    <a:pt x="4172" y="226"/>
                  </a:lnTo>
                  <a:lnTo>
                    <a:pt x="4165" y="177"/>
                  </a:lnTo>
                  <a:lnTo>
                    <a:pt x="4137" y="106"/>
                  </a:lnTo>
                  <a:lnTo>
                    <a:pt x="4095" y="0"/>
                  </a:lnTo>
                  <a:moveTo>
                    <a:pt x="2433" y="672"/>
                  </a:moveTo>
                  <a:lnTo>
                    <a:pt x="2603" y="629"/>
                  </a:lnTo>
                  <a:lnTo>
                    <a:pt x="2808" y="559"/>
                  </a:lnTo>
                  <a:lnTo>
                    <a:pt x="3020" y="467"/>
                  </a:lnTo>
                  <a:lnTo>
                    <a:pt x="3225" y="389"/>
                  </a:lnTo>
                  <a:moveTo>
                    <a:pt x="3225" y="693"/>
                  </a:moveTo>
                  <a:lnTo>
                    <a:pt x="3451" y="601"/>
                  </a:lnTo>
                  <a:lnTo>
                    <a:pt x="3713" y="488"/>
                  </a:lnTo>
                  <a:lnTo>
                    <a:pt x="4017" y="332"/>
                  </a:lnTo>
                  <a:moveTo>
                    <a:pt x="4116" y="64"/>
                  </a:moveTo>
                  <a:lnTo>
                    <a:pt x="4314" y="170"/>
                  </a:lnTo>
                  <a:lnTo>
                    <a:pt x="4540" y="290"/>
                  </a:lnTo>
                  <a:lnTo>
                    <a:pt x="4887" y="509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1" name="Freeform 69"/>
            <p:cNvSpPr>
              <a:spLocks noEditPoints="1"/>
            </p:cNvSpPr>
            <p:nvPr/>
          </p:nvSpPr>
          <p:spPr bwMode="auto">
            <a:xfrm>
              <a:off x="6589713" y="1336676"/>
              <a:ext cx="2543175" cy="1165225"/>
            </a:xfrm>
            <a:custGeom>
              <a:avLst/>
              <a:gdLst>
                <a:gd name="T0" fmla="*/ 2934 w 6498"/>
                <a:gd name="T1" fmla="*/ 446 h 2984"/>
                <a:gd name="T2" fmla="*/ 3146 w 6498"/>
                <a:gd name="T3" fmla="*/ 424 h 2984"/>
                <a:gd name="T4" fmla="*/ 0 w 6498"/>
                <a:gd name="T5" fmla="*/ 750 h 2984"/>
                <a:gd name="T6" fmla="*/ 650 w 6498"/>
                <a:gd name="T7" fmla="*/ 728 h 2984"/>
                <a:gd name="T8" fmla="*/ 1046 w 6498"/>
                <a:gd name="T9" fmla="*/ 835 h 2984"/>
                <a:gd name="T10" fmla="*/ 1414 w 6498"/>
                <a:gd name="T11" fmla="*/ 870 h 2984"/>
                <a:gd name="T12" fmla="*/ 1909 w 6498"/>
                <a:gd name="T13" fmla="*/ 842 h 2984"/>
                <a:gd name="T14" fmla="*/ 2425 w 6498"/>
                <a:gd name="T15" fmla="*/ 799 h 2984"/>
                <a:gd name="T16" fmla="*/ 2956 w 6498"/>
                <a:gd name="T17" fmla="*/ 714 h 2984"/>
                <a:gd name="T18" fmla="*/ 3507 w 6498"/>
                <a:gd name="T19" fmla="*/ 587 h 2984"/>
                <a:gd name="T20" fmla="*/ 4426 w 6498"/>
                <a:gd name="T21" fmla="*/ 594 h 2984"/>
                <a:gd name="T22" fmla="*/ 5423 w 6498"/>
                <a:gd name="T23" fmla="*/ 714 h 2984"/>
                <a:gd name="T24" fmla="*/ 6300 w 6498"/>
                <a:gd name="T25" fmla="*/ 792 h 2984"/>
                <a:gd name="T26" fmla="*/ 5402 w 6498"/>
                <a:gd name="T27" fmla="*/ 106 h 2984"/>
                <a:gd name="T28" fmla="*/ 5600 w 6498"/>
                <a:gd name="T29" fmla="*/ 495 h 2984"/>
                <a:gd name="T30" fmla="*/ 5827 w 6498"/>
                <a:gd name="T31" fmla="*/ 806 h 2984"/>
                <a:gd name="T32" fmla="*/ 5805 w 6498"/>
                <a:gd name="T33" fmla="*/ 113 h 2984"/>
                <a:gd name="T34" fmla="*/ 5487 w 6498"/>
                <a:gd name="T35" fmla="*/ 318 h 2984"/>
                <a:gd name="T36" fmla="*/ 5650 w 6498"/>
                <a:gd name="T37" fmla="*/ 863 h 2984"/>
                <a:gd name="T38" fmla="*/ 6166 w 6498"/>
                <a:gd name="T39" fmla="*/ 969 h 2984"/>
                <a:gd name="T40" fmla="*/ 3960 w 6498"/>
                <a:gd name="T41" fmla="*/ 142 h 2984"/>
                <a:gd name="T42" fmla="*/ 4370 w 6498"/>
                <a:gd name="T43" fmla="*/ 424 h 2984"/>
                <a:gd name="T44" fmla="*/ 3804 w 6498"/>
                <a:gd name="T45" fmla="*/ 368 h 2984"/>
                <a:gd name="T46" fmla="*/ 4292 w 6498"/>
                <a:gd name="T47" fmla="*/ 552 h 2984"/>
                <a:gd name="T48" fmla="*/ 3839 w 6498"/>
                <a:gd name="T49" fmla="*/ 127 h 2984"/>
                <a:gd name="T50" fmla="*/ 4292 w 6498"/>
                <a:gd name="T51" fmla="*/ 453 h 2984"/>
                <a:gd name="T52" fmla="*/ 4306 w 6498"/>
                <a:gd name="T53" fmla="*/ 0 h 2984"/>
                <a:gd name="T54" fmla="*/ 4653 w 6498"/>
                <a:gd name="T55" fmla="*/ 375 h 2984"/>
                <a:gd name="T56" fmla="*/ 4985 w 6498"/>
                <a:gd name="T57" fmla="*/ 622 h 2984"/>
                <a:gd name="T58" fmla="*/ 4759 w 6498"/>
                <a:gd name="T59" fmla="*/ 375 h 2984"/>
                <a:gd name="T60" fmla="*/ 4709 w 6498"/>
                <a:gd name="T61" fmla="*/ 0 h 2984"/>
                <a:gd name="T62" fmla="*/ 4886 w 6498"/>
                <a:gd name="T63" fmla="*/ 368 h 2984"/>
                <a:gd name="T64" fmla="*/ 5126 w 6498"/>
                <a:gd name="T65" fmla="*/ 601 h 2984"/>
                <a:gd name="T66" fmla="*/ 3415 w 6498"/>
                <a:gd name="T67" fmla="*/ 1089 h 2984"/>
                <a:gd name="T68" fmla="*/ 3896 w 6498"/>
                <a:gd name="T69" fmla="*/ 1004 h 2984"/>
                <a:gd name="T70" fmla="*/ 4667 w 6498"/>
                <a:gd name="T71" fmla="*/ 1068 h 2984"/>
                <a:gd name="T72" fmla="*/ 5339 w 6498"/>
                <a:gd name="T73" fmla="*/ 969 h 2984"/>
                <a:gd name="T74" fmla="*/ 3684 w 6498"/>
                <a:gd name="T75" fmla="*/ 2051 h 2984"/>
                <a:gd name="T76" fmla="*/ 4136 w 6498"/>
                <a:gd name="T77" fmla="*/ 2143 h 2984"/>
                <a:gd name="T78" fmla="*/ 3274 w 6498"/>
                <a:gd name="T79" fmla="*/ 1931 h 2984"/>
                <a:gd name="T80" fmla="*/ 3231 w 6498"/>
                <a:gd name="T81" fmla="*/ 1832 h 2984"/>
                <a:gd name="T82" fmla="*/ 3804 w 6498"/>
                <a:gd name="T83" fmla="*/ 2864 h 2984"/>
                <a:gd name="T84" fmla="*/ 4299 w 6498"/>
                <a:gd name="T85" fmla="*/ 2984 h 2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98" h="2984">
                  <a:moveTo>
                    <a:pt x="2630" y="538"/>
                  </a:moveTo>
                  <a:lnTo>
                    <a:pt x="2765" y="488"/>
                  </a:lnTo>
                  <a:lnTo>
                    <a:pt x="2934" y="446"/>
                  </a:lnTo>
                  <a:lnTo>
                    <a:pt x="3026" y="424"/>
                  </a:lnTo>
                  <a:lnTo>
                    <a:pt x="3090" y="417"/>
                  </a:lnTo>
                  <a:lnTo>
                    <a:pt x="3146" y="424"/>
                  </a:lnTo>
                  <a:lnTo>
                    <a:pt x="3210" y="467"/>
                  </a:lnTo>
                  <a:lnTo>
                    <a:pt x="3288" y="523"/>
                  </a:lnTo>
                  <a:moveTo>
                    <a:pt x="0" y="750"/>
                  </a:moveTo>
                  <a:lnTo>
                    <a:pt x="233" y="736"/>
                  </a:lnTo>
                  <a:lnTo>
                    <a:pt x="502" y="728"/>
                  </a:lnTo>
                  <a:lnTo>
                    <a:pt x="650" y="728"/>
                  </a:lnTo>
                  <a:lnTo>
                    <a:pt x="749" y="736"/>
                  </a:lnTo>
                  <a:lnTo>
                    <a:pt x="869" y="771"/>
                  </a:lnTo>
                  <a:lnTo>
                    <a:pt x="1046" y="835"/>
                  </a:lnTo>
                  <a:lnTo>
                    <a:pt x="1166" y="870"/>
                  </a:lnTo>
                  <a:lnTo>
                    <a:pt x="1280" y="877"/>
                  </a:lnTo>
                  <a:lnTo>
                    <a:pt x="1414" y="870"/>
                  </a:lnTo>
                  <a:lnTo>
                    <a:pt x="1591" y="849"/>
                  </a:lnTo>
                  <a:lnTo>
                    <a:pt x="1775" y="835"/>
                  </a:lnTo>
                  <a:lnTo>
                    <a:pt x="1909" y="842"/>
                  </a:lnTo>
                  <a:lnTo>
                    <a:pt x="2065" y="835"/>
                  </a:lnTo>
                  <a:lnTo>
                    <a:pt x="2220" y="813"/>
                  </a:lnTo>
                  <a:lnTo>
                    <a:pt x="2425" y="799"/>
                  </a:lnTo>
                  <a:lnTo>
                    <a:pt x="2616" y="792"/>
                  </a:lnTo>
                  <a:lnTo>
                    <a:pt x="2772" y="764"/>
                  </a:lnTo>
                  <a:lnTo>
                    <a:pt x="2956" y="714"/>
                  </a:lnTo>
                  <a:lnTo>
                    <a:pt x="3161" y="651"/>
                  </a:lnTo>
                  <a:lnTo>
                    <a:pt x="3337" y="608"/>
                  </a:lnTo>
                  <a:lnTo>
                    <a:pt x="3507" y="587"/>
                  </a:lnTo>
                  <a:lnTo>
                    <a:pt x="3712" y="566"/>
                  </a:lnTo>
                  <a:lnTo>
                    <a:pt x="4165" y="566"/>
                  </a:lnTo>
                  <a:lnTo>
                    <a:pt x="4426" y="594"/>
                  </a:lnTo>
                  <a:lnTo>
                    <a:pt x="4808" y="629"/>
                  </a:lnTo>
                  <a:lnTo>
                    <a:pt x="5134" y="658"/>
                  </a:lnTo>
                  <a:lnTo>
                    <a:pt x="5423" y="714"/>
                  </a:lnTo>
                  <a:lnTo>
                    <a:pt x="5756" y="764"/>
                  </a:lnTo>
                  <a:lnTo>
                    <a:pt x="6039" y="785"/>
                  </a:lnTo>
                  <a:lnTo>
                    <a:pt x="6300" y="792"/>
                  </a:lnTo>
                  <a:lnTo>
                    <a:pt x="6498" y="820"/>
                  </a:lnTo>
                  <a:moveTo>
                    <a:pt x="5360" y="0"/>
                  </a:moveTo>
                  <a:lnTo>
                    <a:pt x="5402" y="106"/>
                  </a:lnTo>
                  <a:lnTo>
                    <a:pt x="5452" y="219"/>
                  </a:lnTo>
                  <a:lnTo>
                    <a:pt x="5515" y="354"/>
                  </a:lnTo>
                  <a:lnTo>
                    <a:pt x="5600" y="495"/>
                  </a:lnTo>
                  <a:lnTo>
                    <a:pt x="5685" y="622"/>
                  </a:lnTo>
                  <a:lnTo>
                    <a:pt x="5805" y="764"/>
                  </a:lnTo>
                  <a:moveTo>
                    <a:pt x="5827" y="806"/>
                  </a:moveTo>
                  <a:lnTo>
                    <a:pt x="5911" y="870"/>
                  </a:lnTo>
                  <a:moveTo>
                    <a:pt x="5890" y="7"/>
                  </a:moveTo>
                  <a:lnTo>
                    <a:pt x="5805" y="113"/>
                  </a:lnTo>
                  <a:lnTo>
                    <a:pt x="5706" y="191"/>
                  </a:lnTo>
                  <a:lnTo>
                    <a:pt x="5621" y="248"/>
                  </a:lnTo>
                  <a:lnTo>
                    <a:pt x="5487" y="318"/>
                  </a:lnTo>
                  <a:moveTo>
                    <a:pt x="5416" y="707"/>
                  </a:moveTo>
                  <a:lnTo>
                    <a:pt x="5558" y="799"/>
                  </a:lnTo>
                  <a:moveTo>
                    <a:pt x="5650" y="863"/>
                  </a:moveTo>
                  <a:lnTo>
                    <a:pt x="5812" y="941"/>
                  </a:lnTo>
                  <a:moveTo>
                    <a:pt x="5975" y="884"/>
                  </a:moveTo>
                  <a:lnTo>
                    <a:pt x="6166" y="969"/>
                  </a:lnTo>
                  <a:lnTo>
                    <a:pt x="6258" y="1011"/>
                  </a:lnTo>
                  <a:moveTo>
                    <a:pt x="3818" y="0"/>
                  </a:moveTo>
                  <a:lnTo>
                    <a:pt x="3960" y="142"/>
                  </a:lnTo>
                  <a:lnTo>
                    <a:pt x="4101" y="262"/>
                  </a:lnTo>
                  <a:lnTo>
                    <a:pt x="4221" y="340"/>
                  </a:lnTo>
                  <a:lnTo>
                    <a:pt x="4370" y="424"/>
                  </a:lnTo>
                  <a:lnTo>
                    <a:pt x="4554" y="530"/>
                  </a:lnTo>
                  <a:lnTo>
                    <a:pt x="4639" y="566"/>
                  </a:lnTo>
                  <a:moveTo>
                    <a:pt x="3804" y="368"/>
                  </a:moveTo>
                  <a:lnTo>
                    <a:pt x="3960" y="446"/>
                  </a:lnTo>
                  <a:lnTo>
                    <a:pt x="4122" y="502"/>
                  </a:lnTo>
                  <a:lnTo>
                    <a:pt x="4292" y="552"/>
                  </a:lnTo>
                  <a:lnTo>
                    <a:pt x="4469" y="601"/>
                  </a:lnTo>
                  <a:moveTo>
                    <a:pt x="3684" y="0"/>
                  </a:moveTo>
                  <a:lnTo>
                    <a:pt x="3839" y="127"/>
                  </a:lnTo>
                  <a:lnTo>
                    <a:pt x="4002" y="262"/>
                  </a:lnTo>
                  <a:lnTo>
                    <a:pt x="4158" y="375"/>
                  </a:lnTo>
                  <a:lnTo>
                    <a:pt x="4292" y="453"/>
                  </a:lnTo>
                  <a:lnTo>
                    <a:pt x="4433" y="530"/>
                  </a:lnTo>
                  <a:lnTo>
                    <a:pt x="4589" y="608"/>
                  </a:lnTo>
                  <a:moveTo>
                    <a:pt x="4306" y="0"/>
                  </a:moveTo>
                  <a:lnTo>
                    <a:pt x="4426" y="142"/>
                  </a:lnTo>
                  <a:lnTo>
                    <a:pt x="4518" y="248"/>
                  </a:lnTo>
                  <a:lnTo>
                    <a:pt x="4653" y="375"/>
                  </a:lnTo>
                  <a:lnTo>
                    <a:pt x="4773" y="481"/>
                  </a:lnTo>
                  <a:lnTo>
                    <a:pt x="4858" y="538"/>
                  </a:lnTo>
                  <a:lnTo>
                    <a:pt x="4985" y="622"/>
                  </a:lnTo>
                  <a:moveTo>
                    <a:pt x="4419" y="0"/>
                  </a:moveTo>
                  <a:lnTo>
                    <a:pt x="4561" y="170"/>
                  </a:lnTo>
                  <a:lnTo>
                    <a:pt x="4759" y="375"/>
                  </a:lnTo>
                  <a:lnTo>
                    <a:pt x="4886" y="474"/>
                  </a:lnTo>
                  <a:lnTo>
                    <a:pt x="4943" y="523"/>
                  </a:lnTo>
                  <a:moveTo>
                    <a:pt x="4709" y="0"/>
                  </a:moveTo>
                  <a:lnTo>
                    <a:pt x="4737" y="99"/>
                  </a:lnTo>
                  <a:lnTo>
                    <a:pt x="4794" y="226"/>
                  </a:lnTo>
                  <a:lnTo>
                    <a:pt x="4886" y="368"/>
                  </a:lnTo>
                  <a:lnTo>
                    <a:pt x="4999" y="502"/>
                  </a:lnTo>
                  <a:lnTo>
                    <a:pt x="5084" y="566"/>
                  </a:lnTo>
                  <a:lnTo>
                    <a:pt x="5126" y="601"/>
                  </a:lnTo>
                  <a:moveTo>
                    <a:pt x="3076" y="1153"/>
                  </a:moveTo>
                  <a:lnTo>
                    <a:pt x="3245" y="1124"/>
                  </a:lnTo>
                  <a:lnTo>
                    <a:pt x="3415" y="1089"/>
                  </a:lnTo>
                  <a:lnTo>
                    <a:pt x="3606" y="1054"/>
                  </a:lnTo>
                  <a:lnTo>
                    <a:pt x="3790" y="1025"/>
                  </a:lnTo>
                  <a:lnTo>
                    <a:pt x="3896" y="1004"/>
                  </a:lnTo>
                  <a:moveTo>
                    <a:pt x="4278" y="1153"/>
                  </a:moveTo>
                  <a:lnTo>
                    <a:pt x="4469" y="1124"/>
                  </a:lnTo>
                  <a:lnTo>
                    <a:pt x="4667" y="1068"/>
                  </a:lnTo>
                  <a:lnTo>
                    <a:pt x="4879" y="1033"/>
                  </a:lnTo>
                  <a:lnTo>
                    <a:pt x="5084" y="1004"/>
                  </a:lnTo>
                  <a:lnTo>
                    <a:pt x="5339" y="969"/>
                  </a:lnTo>
                  <a:moveTo>
                    <a:pt x="4030" y="1443"/>
                  </a:moveTo>
                  <a:lnTo>
                    <a:pt x="4653" y="1259"/>
                  </a:lnTo>
                  <a:moveTo>
                    <a:pt x="3684" y="2051"/>
                  </a:moveTo>
                  <a:lnTo>
                    <a:pt x="3839" y="2065"/>
                  </a:lnTo>
                  <a:lnTo>
                    <a:pt x="4002" y="2100"/>
                  </a:lnTo>
                  <a:lnTo>
                    <a:pt x="4136" y="2143"/>
                  </a:lnTo>
                  <a:moveTo>
                    <a:pt x="3012" y="1938"/>
                  </a:moveTo>
                  <a:lnTo>
                    <a:pt x="3153" y="1945"/>
                  </a:lnTo>
                  <a:lnTo>
                    <a:pt x="3274" y="1931"/>
                  </a:lnTo>
                  <a:moveTo>
                    <a:pt x="2991" y="1881"/>
                  </a:moveTo>
                  <a:lnTo>
                    <a:pt x="3125" y="1853"/>
                  </a:lnTo>
                  <a:lnTo>
                    <a:pt x="3231" y="1832"/>
                  </a:lnTo>
                  <a:moveTo>
                    <a:pt x="3500" y="2815"/>
                  </a:moveTo>
                  <a:lnTo>
                    <a:pt x="3656" y="2829"/>
                  </a:lnTo>
                  <a:lnTo>
                    <a:pt x="3804" y="2864"/>
                  </a:lnTo>
                  <a:lnTo>
                    <a:pt x="4016" y="2914"/>
                  </a:lnTo>
                  <a:lnTo>
                    <a:pt x="4193" y="2956"/>
                  </a:lnTo>
                  <a:lnTo>
                    <a:pt x="4299" y="2984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2" name="Freeform 70"/>
            <p:cNvSpPr>
              <a:spLocks noEditPoints="1"/>
            </p:cNvSpPr>
            <p:nvPr/>
          </p:nvSpPr>
          <p:spPr bwMode="auto">
            <a:xfrm>
              <a:off x="5859463" y="1336676"/>
              <a:ext cx="4733925" cy="1724025"/>
            </a:xfrm>
            <a:custGeom>
              <a:avLst/>
              <a:gdLst>
                <a:gd name="T0" fmla="*/ 658 w 12099"/>
                <a:gd name="T1" fmla="*/ 4144 h 4413"/>
                <a:gd name="T2" fmla="*/ 1831 w 12099"/>
                <a:gd name="T3" fmla="*/ 4215 h 4413"/>
                <a:gd name="T4" fmla="*/ 3154 w 12099"/>
                <a:gd name="T5" fmla="*/ 4243 h 4413"/>
                <a:gd name="T6" fmla="*/ 4695 w 12099"/>
                <a:gd name="T7" fmla="*/ 4307 h 4413"/>
                <a:gd name="T8" fmla="*/ 5353 w 12099"/>
                <a:gd name="T9" fmla="*/ 4151 h 4413"/>
                <a:gd name="T10" fmla="*/ 7170 w 12099"/>
                <a:gd name="T11" fmla="*/ 4250 h 4413"/>
                <a:gd name="T12" fmla="*/ 10041 w 12099"/>
                <a:gd name="T13" fmla="*/ 4321 h 4413"/>
                <a:gd name="T14" fmla="*/ 12042 w 12099"/>
                <a:gd name="T15" fmla="*/ 4413 h 4413"/>
                <a:gd name="T16" fmla="*/ 10812 w 12099"/>
                <a:gd name="T17" fmla="*/ 3203 h 4413"/>
                <a:gd name="T18" fmla="*/ 11922 w 12099"/>
                <a:gd name="T19" fmla="*/ 3239 h 4413"/>
                <a:gd name="T20" fmla="*/ 11264 w 12099"/>
                <a:gd name="T21" fmla="*/ 3451 h 4413"/>
                <a:gd name="T22" fmla="*/ 11229 w 12099"/>
                <a:gd name="T23" fmla="*/ 3628 h 4413"/>
                <a:gd name="T24" fmla="*/ 11293 w 12099"/>
                <a:gd name="T25" fmla="*/ 3705 h 4413"/>
                <a:gd name="T26" fmla="*/ 11264 w 12099"/>
                <a:gd name="T27" fmla="*/ 3967 h 4413"/>
                <a:gd name="T28" fmla="*/ 9843 w 12099"/>
                <a:gd name="T29" fmla="*/ 3896 h 4413"/>
                <a:gd name="T30" fmla="*/ 7156 w 12099"/>
                <a:gd name="T31" fmla="*/ 1372 h 4413"/>
                <a:gd name="T32" fmla="*/ 7948 w 12099"/>
                <a:gd name="T33" fmla="*/ 1132 h 4413"/>
                <a:gd name="T34" fmla="*/ 8556 w 12099"/>
                <a:gd name="T35" fmla="*/ 792 h 4413"/>
                <a:gd name="T36" fmla="*/ 9376 w 12099"/>
                <a:gd name="T37" fmla="*/ 368 h 4413"/>
                <a:gd name="T38" fmla="*/ 8358 w 12099"/>
                <a:gd name="T39" fmla="*/ 700 h 4413"/>
                <a:gd name="T40" fmla="*/ 9023 w 12099"/>
                <a:gd name="T41" fmla="*/ 361 h 4413"/>
                <a:gd name="T42" fmla="*/ 8995 w 12099"/>
                <a:gd name="T43" fmla="*/ 453 h 4413"/>
                <a:gd name="T44" fmla="*/ 9730 w 12099"/>
                <a:gd name="T45" fmla="*/ 21 h 4413"/>
                <a:gd name="T46" fmla="*/ 9193 w 12099"/>
                <a:gd name="T47" fmla="*/ 580 h 4413"/>
                <a:gd name="T48" fmla="*/ 9815 w 12099"/>
                <a:gd name="T49" fmla="*/ 403 h 4413"/>
                <a:gd name="T50" fmla="*/ 8860 w 12099"/>
                <a:gd name="T51" fmla="*/ 912 h 4413"/>
                <a:gd name="T52" fmla="*/ 11604 w 12099"/>
                <a:gd name="T53" fmla="*/ 92 h 4413"/>
                <a:gd name="T54" fmla="*/ 11724 w 12099"/>
                <a:gd name="T55" fmla="*/ 212 h 4413"/>
                <a:gd name="T56" fmla="*/ 12099 w 12099"/>
                <a:gd name="T57" fmla="*/ 226 h 4413"/>
                <a:gd name="T58" fmla="*/ 9737 w 12099"/>
                <a:gd name="T59" fmla="*/ 750 h 4413"/>
                <a:gd name="T60" fmla="*/ 10197 w 12099"/>
                <a:gd name="T61" fmla="*/ 403 h 4413"/>
                <a:gd name="T62" fmla="*/ 9688 w 12099"/>
                <a:gd name="T63" fmla="*/ 948 h 4413"/>
                <a:gd name="T64" fmla="*/ 10112 w 12099"/>
                <a:gd name="T65" fmla="*/ 686 h 4413"/>
                <a:gd name="T66" fmla="*/ 10395 w 12099"/>
                <a:gd name="T67" fmla="*/ 417 h 4413"/>
                <a:gd name="T68" fmla="*/ 10126 w 12099"/>
                <a:gd name="T69" fmla="*/ 0 h 4413"/>
                <a:gd name="T70" fmla="*/ 10310 w 12099"/>
                <a:gd name="T71" fmla="*/ 142 h 4413"/>
                <a:gd name="T72" fmla="*/ 10784 w 12099"/>
                <a:gd name="T73" fmla="*/ 191 h 4413"/>
                <a:gd name="T74" fmla="*/ 11434 w 12099"/>
                <a:gd name="T75" fmla="*/ 163 h 4413"/>
                <a:gd name="T76" fmla="*/ 11590 w 12099"/>
                <a:gd name="T77" fmla="*/ 0 h 4413"/>
                <a:gd name="T78" fmla="*/ 10480 w 12099"/>
                <a:gd name="T79" fmla="*/ 283 h 4413"/>
                <a:gd name="T80" fmla="*/ 11166 w 12099"/>
                <a:gd name="T81" fmla="*/ 297 h 4413"/>
                <a:gd name="T82" fmla="*/ 11668 w 12099"/>
                <a:gd name="T83" fmla="*/ 354 h 4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99" h="4413">
                  <a:moveTo>
                    <a:pt x="0" y="4080"/>
                  </a:moveTo>
                  <a:lnTo>
                    <a:pt x="255" y="4109"/>
                  </a:lnTo>
                  <a:lnTo>
                    <a:pt x="658" y="4144"/>
                  </a:lnTo>
                  <a:lnTo>
                    <a:pt x="1018" y="4172"/>
                  </a:lnTo>
                  <a:lnTo>
                    <a:pt x="1372" y="4200"/>
                  </a:lnTo>
                  <a:lnTo>
                    <a:pt x="1831" y="4215"/>
                  </a:lnTo>
                  <a:lnTo>
                    <a:pt x="2341" y="4229"/>
                  </a:lnTo>
                  <a:lnTo>
                    <a:pt x="2800" y="4229"/>
                  </a:lnTo>
                  <a:lnTo>
                    <a:pt x="3154" y="4243"/>
                  </a:lnTo>
                  <a:lnTo>
                    <a:pt x="3628" y="4257"/>
                  </a:lnTo>
                  <a:lnTo>
                    <a:pt x="4243" y="4285"/>
                  </a:lnTo>
                  <a:lnTo>
                    <a:pt x="4695" y="4307"/>
                  </a:lnTo>
                  <a:lnTo>
                    <a:pt x="5162" y="4314"/>
                  </a:lnTo>
                  <a:lnTo>
                    <a:pt x="5466" y="4321"/>
                  </a:lnTo>
                  <a:moveTo>
                    <a:pt x="5353" y="4151"/>
                  </a:moveTo>
                  <a:lnTo>
                    <a:pt x="5742" y="4186"/>
                  </a:lnTo>
                  <a:lnTo>
                    <a:pt x="6230" y="4222"/>
                  </a:lnTo>
                  <a:lnTo>
                    <a:pt x="7170" y="4250"/>
                  </a:lnTo>
                  <a:lnTo>
                    <a:pt x="8026" y="4271"/>
                  </a:lnTo>
                  <a:lnTo>
                    <a:pt x="8761" y="4292"/>
                  </a:lnTo>
                  <a:lnTo>
                    <a:pt x="10041" y="4321"/>
                  </a:lnTo>
                  <a:lnTo>
                    <a:pt x="11038" y="4349"/>
                  </a:lnTo>
                  <a:lnTo>
                    <a:pt x="11795" y="4398"/>
                  </a:lnTo>
                  <a:lnTo>
                    <a:pt x="12042" y="4413"/>
                  </a:lnTo>
                  <a:moveTo>
                    <a:pt x="10161" y="3196"/>
                  </a:moveTo>
                  <a:lnTo>
                    <a:pt x="10487" y="3196"/>
                  </a:lnTo>
                  <a:lnTo>
                    <a:pt x="10812" y="3203"/>
                  </a:lnTo>
                  <a:lnTo>
                    <a:pt x="11222" y="3203"/>
                  </a:lnTo>
                  <a:lnTo>
                    <a:pt x="11561" y="3218"/>
                  </a:lnTo>
                  <a:lnTo>
                    <a:pt x="11922" y="3239"/>
                  </a:lnTo>
                  <a:moveTo>
                    <a:pt x="10621" y="3408"/>
                  </a:moveTo>
                  <a:lnTo>
                    <a:pt x="10932" y="3430"/>
                  </a:lnTo>
                  <a:lnTo>
                    <a:pt x="11264" y="3451"/>
                  </a:lnTo>
                  <a:moveTo>
                    <a:pt x="10571" y="3592"/>
                  </a:moveTo>
                  <a:lnTo>
                    <a:pt x="10932" y="3621"/>
                  </a:lnTo>
                  <a:lnTo>
                    <a:pt x="11229" y="3628"/>
                  </a:lnTo>
                  <a:moveTo>
                    <a:pt x="10784" y="3670"/>
                  </a:moveTo>
                  <a:lnTo>
                    <a:pt x="11045" y="3698"/>
                  </a:lnTo>
                  <a:lnTo>
                    <a:pt x="11293" y="3705"/>
                  </a:lnTo>
                  <a:moveTo>
                    <a:pt x="10798" y="3939"/>
                  </a:moveTo>
                  <a:lnTo>
                    <a:pt x="11052" y="3953"/>
                  </a:lnTo>
                  <a:lnTo>
                    <a:pt x="11264" y="3967"/>
                  </a:lnTo>
                  <a:moveTo>
                    <a:pt x="9094" y="3889"/>
                  </a:moveTo>
                  <a:lnTo>
                    <a:pt x="9511" y="3896"/>
                  </a:lnTo>
                  <a:lnTo>
                    <a:pt x="9843" y="3896"/>
                  </a:lnTo>
                  <a:moveTo>
                    <a:pt x="6527" y="1499"/>
                  </a:moveTo>
                  <a:lnTo>
                    <a:pt x="6767" y="1450"/>
                  </a:lnTo>
                  <a:lnTo>
                    <a:pt x="7156" y="1372"/>
                  </a:lnTo>
                  <a:lnTo>
                    <a:pt x="7481" y="1280"/>
                  </a:lnTo>
                  <a:lnTo>
                    <a:pt x="7750" y="1209"/>
                  </a:lnTo>
                  <a:lnTo>
                    <a:pt x="7948" y="1132"/>
                  </a:lnTo>
                  <a:lnTo>
                    <a:pt x="8146" y="1025"/>
                  </a:lnTo>
                  <a:lnTo>
                    <a:pt x="8351" y="912"/>
                  </a:lnTo>
                  <a:lnTo>
                    <a:pt x="8556" y="792"/>
                  </a:lnTo>
                  <a:lnTo>
                    <a:pt x="8853" y="608"/>
                  </a:lnTo>
                  <a:lnTo>
                    <a:pt x="9065" y="509"/>
                  </a:lnTo>
                  <a:lnTo>
                    <a:pt x="9376" y="368"/>
                  </a:lnTo>
                  <a:lnTo>
                    <a:pt x="9744" y="198"/>
                  </a:lnTo>
                  <a:lnTo>
                    <a:pt x="10098" y="0"/>
                  </a:lnTo>
                  <a:moveTo>
                    <a:pt x="8358" y="700"/>
                  </a:moveTo>
                  <a:lnTo>
                    <a:pt x="8556" y="601"/>
                  </a:lnTo>
                  <a:lnTo>
                    <a:pt x="8797" y="495"/>
                  </a:lnTo>
                  <a:lnTo>
                    <a:pt x="9023" y="361"/>
                  </a:lnTo>
                  <a:moveTo>
                    <a:pt x="8493" y="707"/>
                  </a:moveTo>
                  <a:lnTo>
                    <a:pt x="8740" y="587"/>
                  </a:lnTo>
                  <a:lnTo>
                    <a:pt x="8995" y="453"/>
                  </a:lnTo>
                  <a:lnTo>
                    <a:pt x="9249" y="297"/>
                  </a:lnTo>
                  <a:lnTo>
                    <a:pt x="9504" y="170"/>
                  </a:lnTo>
                  <a:lnTo>
                    <a:pt x="9730" y="21"/>
                  </a:lnTo>
                  <a:moveTo>
                    <a:pt x="8464" y="849"/>
                  </a:moveTo>
                  <a:lnTo>
                    <a:pt x="8903" y="700"/>
                  </a:lnTo>
                  <a:lnTo>
                    <a:pt x="9193" y="580"/>
                  </a:lnTo>
                  <a:lnTo>
                    <a:pt x="9412" y="509"/>
                  </a:lnTo>
                  <a:lnTo>
                    <a:pt x="9645" y="439"/>
                  </a:lnTo>
                  <a:lnTo>
                    <a:pt x="9815" y="403"/>
                  </a:lnTo>
                  <a:lnTo>
                    <a:pt x="9949" y="389"/>
                  </a:lnTo>
                  <a:lnTo>
                    <a:pt x="10062" y="396"/>
                  </a:lnTo>
                  <a:moveTo>
                    <a:pt x="8860" y="912"/>
                  </a:moveTo>
                  <a:lnTo>
                    <a:pt x="8980" y="948"/>
                  </a:lnTo>
                  <a:moveTo>
                    <a:pt x="11590" y="0"/>
                  </a:moveTo>
                  <a:lnTo>
                    <a:pt x="11604" y="92"/>
                  </a:lnTo>
                  <a:lnTo>
                    <a:pt x="11625" y="156"/>
                  </a:lnTo>
                  <a:lnTo>
                    <a:pt x="11668" y="191"/>
                  </a:lnTo>
                  <a:lnTo>
                    <a:pt x="11724" y="212"/>
                  </a:lnTo>
                  <a:lnTo>
                    <a:pt x="11823" y="233"/>
                  </a:lnTo>
                  <a:lnTo>
                    <a:pt x="11979" y="233"/>
                  </a:lnTo>
                  <a:lnTo>
                    <a:pt x="12099" y="226"/>
                  </a:lnTo>
                  <a:moveTo>
                    <a:pt x="9405" y="905"/>
                  </a:moveTo>
                  <a:lnTo>
                    <a:pt x="9567" y="835"/>
                  </a:lnTo>
                  <a:lnTo>
                    <a:pt x="9737" y="750"/>
                  </a:lnTo>
                  <a:lnTo>
                    <a:pt x="9900" y="651"/>
                  </a:lnTo>
                  <a:lnTo>
                    <a:pt x="10055" y="538"/>
                  </a:lnTo>
                  <a:lnTo>
                    <a:pt x="10197" y="403"/>
                  </a:lnTo>
                  <a:lnTo>
                    <a:pt x="10282" y="297"/>
                  </a:lnTo>
                  <a:lnTo>
                    <a:pt x="10359" y="198"/>
                  </a:lnTo>
                  <a:moveTo>
                    <a:pt x="9688" y="948"/>
                  </a:moveTo>
                  <a:lnTo>
                    <a:pt x="9850" y="856"/>
                  </a:lnTo>
                  <a:lnTo>
                    <a:pt x="9978" y="778"/>
                  </a:lnTo>
                  <a:lnTo>
                    <a:pt x="10112" y="686"/>
                  </a:lnTo>
                  <a:lnTo>
                    <a:pt x="10232" y="594"/>
                  </a:lnTo>
                  <a:lnTo>
                    <a:pt x="10317" y="509"/>
                  </a:lnTo>
                  <a:lnTo>
                    <a:pt x="10395" y="417"/>
                  </a:lnTo>
                  <a:lnTo>
                    <a:pt x="10473" y="304"/>
                  </a:lnTo>
                  <a:lnTo>
                    <a:pt x="10529" y="184"/>
                  </a:lnTo>
                  <a:moveTo>
                    <a:pt x="10126" y="0"/>
                  </a:moveTo>
                  <a:lnTo>
                    <a:pt x="10147" y="35"/>
                  </a:lnTo>
                  <a:lnTo>
                    <a:pt x="10211" y="92"/>
                  </a:lnTo>
                  <a:lnTo>
                    <a:pt x="10310" y="142"/>
                  </a:lnTo>
                  <a:lnTo>
                    <a:pt x="10437" y="163"/>
                  </a:lnTo>
                  <a:lnTo>
                    <a:pt x="10593" y="184"/>
                  </a:lnTo>
                  <a:lnTo>
                    <a:pt x="10784" y="191"/>
                  </a:lnTo>
                  <a:lnTo>
                    <a:pt x="11017" y="191"/>
                  </a:lnTo>
                  <a:lnTo>
                    <a:pt x="11264" y="184"/>
                  </a:lnTo>
                  <a:lnTo>
                    <a:pt x="11434" y="163"/>
                  </a:lnTo>
                  <a:lnTo>
                    <a:pt x="11498" y="134"/>
                  </a:lnTo>
                  <a:lnTo>
                    <a:pt x="11540" y="85"/>
                  </a:lnTo>
                  <a:lnTo>
                    <a:pt x="11590" y="0"/>
                  </a:lnTo>
                  <a:moveTo>
                    <a:pt x="10260" y="332"/>
                  </a:moveTo>
                  <a:lnTo>
                    <a:pt x="10458" y="318"/>
                  </a:lnTo>
                  <a:moveTo>
                    <a:pt x="10480" y="283"/>
                  </a:moveTo>
                  <a:lnTo>
                    <a:pt x="10727" y="290"/>
                  </a:lnTo>
                  <a:lnTo>
                    <a:pt x="10939" y="297"/>
                  </a:lnTo>
                  <a:lnTo>
                    <a:pt x="11166" y="297"/>
                  </a:lnTo>
                  <a:lnTo>
                    <a:pt x="11378" y="318"/>
                  </a:lnTo>
                  <a:moveTo>
                    <a:pt x="11455" y="325"/>
                  </a:moveTo>
                  <a:lnTo>
                    <a:pt x="11668" y="354"/>
                  </a:lnTo>
                  <a:lnTo>
                    <a:pt x="11844" y="389"/>
                  </a:lnTo>
                  <a:lnTo>
                    <a:pt x="11993" y="431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3" name="Freeform 71"/>
            <p:cNvSpPr>
              <a:spLocks noEditPoints="1"/>
            </p:cNvSpPr>
            <p:nvPr/>
          </p:nvSpPr>
          <p:spPr bwMode="auto">
            <a:xfrm>
              <a:off x="3622675" y="1411288"/>
              <a:ext cx="6973887" cy="1063625"/>
            </a:xfrm>
            <a:custGeom>
              <a:avLst/>
              <a:gdLst>
                <a:gd name="T0" fmla="*/ 16774 w 17820"/>
                <a:gd name="T1" fmla="*/ 530 h 2723"/>
                <a:gd name="T2" fmla="*/ 17169 w 17820"/>
                <a:gd name="T3" fmla="*/ 212 h 2723"/>
                <a:gd name="T4" fmla="*/ 17318 w 17820"/>
                <a:gd name="T5" fmla="*/ 283 h 2723"/>
                <a:gd name="T6" fmla="*/ 17141 w 17820"/>
                <a:gd name="T7" fmla="*/ 375 h 2723"/>
                <a:gd name="T8" fmla="*/ 17686 w 17820"/>
                <a:gd name="T9" fmla="*/ 587 h 2723"/>
                <a:gd name="T10" fmla="*/ 15331 w 17820"/>
                <a:gd name="T11" fmla="*/ 757 h 2723"/>
                <a:gd name="T12" fmla="*/ 16250 w 17820"/>
                <a:gd name="T13" fmla="*/ 714 h 2723"/>
                <a:gd name="T14" fmla="*/ 17205 w 17820"/>
                <a:gd name="T15" fmla="*/ 714 h 2723"/>
                <a:gd name="T16" fmla="*/ 17742 w 17820"/>
                <a:gd name="T17" fmla="*/ 665 h 2723"/>
                <a:gd name="T18" fmla="*/ 15932 w 17820"/>
                <a:gd name="T19" fmla="*/ 297 h 2723"/>
                <a:gd name="T20" fmla="*/ 212 w 17820"/>
                <a:gd name="T21" fmla="*/ 2058 h 2723"/>
                <a:gd name="T22" fmla="*/ 241 w 17820"/>
                <a:gd name="T23" fmla="*/ 2249 h 2723"/>
                <a:gd name="T24" fmla="*/ 149 w 17820"/>
                <a:gd name="T25" fmla="*/ 2277 h 2723"/>
                <a:gd name="T26" fmla="*/ 71 w 17820"/>
                <a:gd name="T27" fmla="*/ 2291 h 2723"/>
                <a:gd name="T28" fmla="*/ 191 w 17820"/>
                <a:gd name="T29" fmla="*/ 2298 h 2723"/>
                <a:gd name="T30" fmla="*/ 7397 w 17820"/>
                <a:gd name="T31" fmla="*/ 601 h 2723"/>
                <a:gd name="T32" fmla="*/ 7701 w 17820"/>
                <a:gd name="T33" fmla="*/ 453 h 2723"/>
                <a:gd name="T34" fmla="*/ 6869 w 17820"/>
                <a:gd name="T35" fmla="*/ 1774 h 2723"/>
                <a:gd name="T36" fmla="*/ 6927 w 17820"/>
                <a:gd name="T37" fmla="*/ 1760 h 2723"/>
                <a:gd name="T38" fmla="*/ 6937 w 17820"/>
                <a:gd name="T39" fmla="*/ 1810 h 2723"/>
                <a:gd name="T40" fmla="*/ 6996 w 17820"/>
                <a:gd name="T41" fmla="*/ 1829 h 2723"/>
                <a:gd name="T42" fmla="*/ 7044 w 17820"/>
                <a:gd name="T43" fmla="*/ 1823 h 2723"/>
                <a:gd name="T44" fmla="*/ 7644 w 17820"/>
                <a:gd name="T45" fmla="*/ 2157 h 2723"/>
                <a:gd name="T46" fmla="*/ 8995 w 17820"/>
                <a:gd name="T47" fmla="*/ 2645 h 2723"/>
                <a:gd name="T48" fmla="*/ 12658 w 17820"/>
                <a:gd name="T49" fmla="*/ 1315 h 2723"/>
                <a:gd name="T50" fmla="*/ 12580 w 17820"/>
                <a:gd name="T51" fmla="*/ 1471 h 2723"/>
                <a:gd name="T52" fmla="*/ 13103 w 17820"/>
                <a:gd name="T53" fmla="*/ 1457 h 2723"/>
                <a:gd name="T54" fmla="*/ 11760 w 17820"/>
                <a:gd name="T55" fmla="*/ 1747 h 2723"/>
                <a:gd name="T56" fmla="*/ 11859 w 17820"/>
                <a:gd name="T57" fmla="*/ 2157 h 2723"/>
                <a:gd name="T58" fmla="*/ 11944 w 17820"/>
                <a:gd name="T59" fmla="*/ 2397 h 2723"/>
                <a:gd name="T60" fmla="*/ 12021 w 17820"/>
                <a:gd name="T61" fmla="*/ 1902 h 2723"/>
                <a:gd name="T62" fmla="*/ 12156 w 17820"/>
                <a:gd name="T63" fmla="*/ 1634 h 2723"/>
                <a:gd name="T64" fmla="*/ 12693 w 17820"/>
                <a:gd name="T65" fmla="*/ 1853 h 2723"/>
                <a:gd name="T66" fmla="*/ 12220 w 17820"/>
                <a:gd name="T67" fmla="*/ 1839 h 2723"/>
                <a:gd name="T68" fmla="*/ 12792 w 17820"/>
                <a:gd name="T69" fmla="*/ 2079 h 2723"/>
                <a:gd name="T70" fmla="*/ 12608 w 17820"/>
                <a:gd name="T71" fmla="*/ 2171 h 2723"/>
                <a:gd name="T72" fmla="*/ 12502 w 17820"/>
                <a:gd name="T73" fmla="*/ 2114 h 2723"/>
                <a:gd name="T74" fmla="*/ 12114 w 17820"/>
                <a:gd name="T75" fmla="*/ 2100 h 2723"/>
                <a:gd name="T76" fmla="*/ 12502 w 17820"/>
                <a:gd name="T77" fmla="*/ 2235 h 2723"/>
                <a:gd name="T78" fmla="*/ 11208 w 17820"/>
                <a:gd name="T79" fmla="*/ 2298 h 2723"/>
                <a:gd name="T80" fmla="*/ 12014 w 17820"/>
                <a:gd name="T81" fmla="*/ 2510 h 2723"/>
                <a:gd name="T82" fmla="*/ 13004 w 17820"/>
                <a:gd name="T83" fmla="*/ 2659 h 2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820" h="2723">
                  <a:moveTo>
                    <a:pt x="16399" y="714"/>
                  </a:moveTo>
                  <a:lnTo>
                    <a:pt x="16618" y="629"/>
                  </a:lnTo>
                  <a:lnTo>
                    <a:pt x="16774" y="530"/>
                  </a:lnTo>
                  <a:lnTo>
                    <a:pt x="16929" y="417"/>
                  </a:lnTo>
                  <a:lnTo>
                    <a:pt x="17070" y="297"/>
                  </a:lnTo>
                  <a:lnTo>
                    <a:pt x="17169" y="212"/>
                  </a:lnTo>
                  <a:lnTo>
                    <a:pt x="17254" y="127"/>
                  </a:lnTo>
                  <a:lnTo>
                    <a:pt x="17339" y="0"/>
                  </a:lnTo>
                  <a:moveTo>
                    <a:pt x="17318" y="283"/>
                  </a:moveTo>
                  <a:lnTo>
                    <a:pt x="17459" y="332"/>
                  </a:lnTo>
                  <a:lnTo>
                    <a:pt x="17615" y="403"/>
                  </a:lnTo>
                  <a:moveTo>
                    <a:pt x="17141" y="375"/>
                  </a:moveTo>
                  <a:lnTo>
                    <a:pt x="17297" y="417"/>
                  </a:lnTo>
                  <a:lnTo>
                    <a:pt x="17438" y="467"/>
                  </a:lnTo>
                  <a:lnTo>
                    <a:pt x="17686" y="587"/>
                  </a:lnTo>
                  <a:moveTo>
                    <a:pt x="14857" y="743"/>
                  </a:moveTo>
                  <a:lnTo>
                    <a:pt x="15069" y="757"/>
                  </a:lnTo>
                  <a:lnTo>
                    <a:pt x="15331" y="757"/>
                  </a:lnTo>
                  <a:lnTo>
                    <a:pt x="15600" y="750"/>
                  </a:lnTo>
                  <a:lnTo>
                    <a:pt x="15918" y="721"/>
                  </a:lnTo>
                  <a:lnTo>
                    <a:pt x="16250" y="714"/>
                  </a:lnTo>
                  <a:lnTo>
                    <a:pt x="16823" y="714"/>
                  </a:lnTo>
                  <a:lnTo>
                    <a:pt x="16993" y="707"/>
                  </a:lnTo>
                  <a:lnTo>
                    <a:pt x="17205" y="714"/>
                  </a:lnTo>
                  <a:lnTo>
                    <a:pt x="17445" y="707"/>
                  </a:lnTo>
                  <a:lnTo>
                    <a:pt x="17580" y="686"/>
                  </a:lnTo>
                  <a:lnTo>
                    <a:pt x="17742" y="665"/>
                  </a:lnTo>
                  <a:lnTo>
                    <a:pt x="17820" y="644"/>
                  </a:lnTo>
                  <a:moveTo>
                    <a:pt x="15819" y="304"/>
                  </a:moveTo>
                  <a:lnTo>
                    <a:pt x="15932" y="297"/>
                  </a:lnTo>
                  <a:lnTo>
                    <a:pt x="16052" y="290"/>
                  </a:lnTo>
                  <a:moveTo>
                    <a:pt x="78" y="2065"/>
                  </a:moveTo>
                  <a:lnTo>
                    <a:pt x="212" y="2058"/>
                  </a:lnTo>
                  <a:moveTo>
                    <a:pt x="156" y="2256"/>
                  </a:moveTo>
                  <a:lnTo>
                    <a:pt x="191" y="2256"/>
                  </a:lnTo>
                  <a:moveTo>
                    <a:pt x="241" y="2249"/>
                  </a:moveTo>
                  <a:lnTo>
                    <a:pt x="290" y="2235"/>
                  </a:lnTo>
                  <a:moveTo>
                    <a:pt x="85" y="2270"/>
                  </a:moveTo>
                  <a:lnTo>
                    <a:pt x="149" y="2277"/>
                  </a:lnTo>
                  <a:moveTo>
                    <a:pt x="0" y="2277"/>
                  </a:moveTo>
                  <a:lnTo>
                    <a:pt x="50" y="2284"/>
                  </a:lnTo>
                  <a:moveTo>
                    <a:pt x="71" y="2291"/>
                  </a:moveTo>
                  <a:lnTo>
                    <a:pt x="113" y="2291"/>
                  </a:lnTo>
                  <a:moveTo>
                    <a:pt x="135" y="2298"/>
                  </a:moveTo>
                  <a:lnTo>
                    <a:pt x="191" y="2298"/>
                  </a:lnTo>
                  <a:moveTo>
                    <a:pt x="7227" y="672"/>
                  </a:moveTo>
                  <a:lnTo>
                    <a:pt x="7312" y="636"/>
                  </a:lnTo>
                  <a:moveTo>
                    <a:pt x="7397" y="601"/>
                  </a:moveTo>
                  <a:lnTo>
                    <a:pt x="7453" y="559"/>
                  </a:lnTo>
                  <a:moveTo>
                    <a:pt x="7644" y="488"/>
                  </a:moveTo>
                  <a:lnTo>
                    <a:pt x="7701" y="453"/>
                  </a:lnTo>
                  <a:moveTo>
                    <a:pt x="7743" y="424"/>
                  </a:moveTo>
                  <a:lnTo>
                    <a:pt x="7793" y="389"/>
                  </a:lnTo>
                  <a:moveTo>
                    <a:pt x="6869" y="1774"/>
                  </a:moveTo>
                  <a:lnTo>
                    <a:pt x="6888" y="1767"/>
                  </a:lnTo>
                  <a:lnTo>
                    <a:pt x="6908" y="1763"/>
                  </a:lnTo>
                  <a:lnTo>
                    <a:pt x="6927" y="1760"/>
                  </a:lnTo>
                  <a:lnTo>
                    <a:pt x="6945" y="1763"/>
                  </a:lnTo>
                  <a:lnTo>
                    <a:pt x="6973" y="1767"/>
                  </a:lnTo>
                  <a:moveTo>
                    <a:pt x="6937" y="1810"/>
                  </a:moveTo>
                  <a:lnTo>
                    <a:pt x="6958" y="1824"/>
                  </a:lnTo>
                  <a:lnTo>
                    <a:pt x="6977" y="1827"/>
                  </a:lnTo>
                  <a:lnTo>
                    <a:pt x="6996" y="1829"/>
                  </a:lnTo>
                  <a:lnTo>
                    <a:pt x="7017" y="1827"/>
                  </a:lnTo>
                  <a:lnTo>
                    <a:pt x="7030" y="1825"/>
                  </a:lnTo>
                  <a:lnTo>
                    <a:pt x="7044" y="1823"/>
                  </a:lnTo>
                  <a:lnTo>
                    <a:pt x="7056" y="1816"/>
                  </a:lnTo>
                  <a:moveTo>
                    <a:pt x="7588" y="2157"/>
                  </a:moveTo>
                  <a:lnTo>
                    <a:pt x="7644" y="2157"/>
                  </a:lnTo>
                  <a:moveTo>
                    <a:pt x="8613" y="2708"/>
                  </a:moveTo>
                  <a:lnTo>
                    <a:pt x="8656" y="2708"/>
                  </a:lnTo>
                  <a:moveTo>
                    <a:pt x="8995" y="2645"/>
                  </a:moveTo>
                  <a:lnTo>
                    <a:pt x="9037" y="2638"/>
                  </a:lnTo>
                  <a:moveTo>
                    <a:pt x="12410" y="1365"/>
                  </a:moveTo>
                  <a:lnTo>
                    <a:pt x="12658" y="1315"/>
                  </a:lnTo>
                  <a:lnTo>
                    <a:pt x="12821" y="1280"/>
                  </a:lnTo>
                  <a:lnTo>
                    <a:pt x="12969" y="1245"/>
                  </a:lnTo>
                  <a:moveTo>
                    <a:pt x="12580" y="1471"/>
                  </a:moveTo>
                  <a:lnTo>
                    <a:pt x="12729" y="1464"/>
                  </a:lnTo>
                  <a:lnTo>
                    <a:pt x="12983" y="1450"/>
                  </a:lnTo>
                  <a:lnTo>
                    <a:pt x="13103" y="1457"/>
                  </a:lnTo>
                  <a:lnTo>
                    <a:pt x="13181" y="1457"/>
                  </a:lnTo>
                  <a:moveTo>
                    <a:pt x="11732" y="1542"/>
                  </a:moveTo>
                  <a:lnTo>
                    <a:pt x="11760" y="1747"/>
                  </a:lnTo>
                  <a:lnTo>
                    <a:pt x="11788" y="1881"/>
                  </a:lnTo>
                  <a:lnTo>
                    <a:pt x="11824" y="2037"/>
                  </a:lnTo>
                  <a:lnTo>
                    <a:pt x="11859" y="2157"/>
                  </a:lnTo>
                  <a:lnTo>
                    <a:pt x="11887" y="2242"/>
                  </a:lnTo>
                  <a:moveTo>
                    <a:pt x="11908" y="2291"/>
                  </a:moveTo>
                  <a:lnTo>
                    <a:pt x="11944" y="2397"/>
                  </a:lnTo>
                  <a:moveTo>
                    <a:pt x="11887" y="2242"/>
                  </a:moveTo>
                  <a:lnTo>
                    <a:pt x="11958" y="2072"/>
                  </a:lnTo>
                  <a:lnTo>
                    <a:pt x="12021" y="1902"/>
                  </a:lnTo>
                  <a:lnTo>
                    <a:pt x="12064" y="1775"/>
                  </a:lnTo>
                  <a:lnTo>
                    <a:pt x="12128" y="1535"/>
                  </a:lnTo>
                  <a:moveTo>
                    <a:pt x="12156" y="1634"/>
                  </a:moveTo>
                  <a:lnTo>
                    <a:pt x="12326" y="1690"/>
                  </a:lnTo>
                  <a:lnTo>
                    <a:pt x="12502" y="1782"/>
                  </a:lnTo>
                  <a:lnTo>
                    <a:pt x="12693" y="1853"/>
                  </a:lnTo>
                  <a:lnTo>
                    <a:pt x="13019" y="1980"/>
                  </a:lnTo>
                  <a:moveTo>
                    <a:pt x="12057" y="1782"/>
                  </a:moveTo>
                  <a:lnTo>
                    <a:pt x="12220" y="1839"/>
                  </a:lnTo>
                  <a:lnTo>
                    <a:pt x="12410" y="1902"/>
                  </a:lnTo>
                  <a:lnTo>
                    <a:pt x="12594" y="1994"/>
                  </a:lnTo>
                  <a:lnTo>
                    <a:pt x="12792" y="2079"/>
                  </a:lnTo>
                  <a:moveTo>
                    <a:pt x="12375" y="2072"/>
                  </a:moveTo>
                  <a:lnTo>
                    <a:pt x="12502" y="2114"/>
                  </a:lnTo>
                  <a:lnTo>
                    <a:pt x="12608" y="2171"/>
                  </a:lnTo>
                  <a:lnTo>
                    <a:pt x="12757" y="2242"/>
                  </a:lnTo>
                  <a:lnTo>
                    <a:pt x="12870" y="2291"/>
                  </a:lnTo>
                  <a:moveTo>
                    <a:pt x="12502" y="2114"/>
                  </a:moveTo>
                  <a:lnTo>
                    <a:pt x="12545" y="2107"/>
                  </a:lnTo>
                  <a:moveTo>
                    <a:pt x="11972" y="2079"/>
                  </a:moveTo>
                  <a:lnTo>
                    <a:pt x="12114" y="2100"/>
                  </a:lnTo>
                  <a:lnTo>
                    <a:pt x="12255" y="2129"/>
                  </a:lnTo>
                  <a:lnTo>
                    <a:pt x="12375" y="2164"/>
                  </a:lnTo>
                  <a:lnTo>
                    <a:pt x="12502" y="2235"/>
                  </a:lnTo>
                  <a:lnTo>
                    <a:pt x="12693" y="2312"/>
                  </a:lnTo>
                  <a:lnTo>
                    <a:pt x="12814" y="2369"/>
                  </a:lnTo>
                  <a:moveTo>
                    <a:pt x="11208" y="2298"/>
                  </a:moveTo>
                  <a:lnTo>
                    <a:pt x="11442" y="2355"/>
                  </a:lnTo>
                  <a:lnTo>
                    <a:pt x="11717" y="2440"/>
                  </a:lnTo>
                  <a:lnTo>
                    <a:pt x="12014" y="2510"/>
                  </a:lnTo>
                  <a:lnTo>
                    <a:pt x="12248" y="2553"/>
                  </a:lnTo>
                  <a:lnTo>
                    <a:pt x="12587" y="2595"/>
                  </a:lnTo>
                  <a:lnTo>
                    <a:pt x="13004" y="2659"/>
                  </a:lnTo>
                  <a:lnTo>
                    <a:pt x="13492" y="2708"/>
                  </a:lnTo>
                  <a:lnTo>
                    <a:pt x="13676" y="2723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4" name="Freeform 72"/>
            <p:cNvSpPr>
              <a:spLocks noEditPoints="1"/>
            </p:cNvSpPr>
            <p:nvPr/>
          </p:nvSpPr>
          <p:spPr bwMode="auto">
            <a:xfrm>
              <a:off x="8385175" y="1930401"/>
              <a:ext cx="2211387" cy="715963"/>
            </a:xfrm>
            <a:custGeom>
              <a:avLst/>
              <a:gdLst>
                <a:gd name="T0" fmla="*/ 467 w 5650"/>
                <a:gd name="T1" fmla="*/ 1535 h 1832"/>
                <a:gd name="T2" fmla="*/ 1421 w 5650"/>
                <a:gd name="T3" fmla="*/ 1669 h 1832"/>
                <a:gd name="T4" fmla="*/ 1895 w 5650"/>
                <a:gd name="T5" fmla="*/ 1691 h 1832"/>
                <a:gd name="T6" fmla="*/ 686 w 5650"/>
                <a:gd name="T7" fmla="*/ 1726 h 1832"/>
                <a:gd name="T8" fmla="*/ 403 w 5650"/>
                <a:gd name="T9" fmla="*/ 1832 h 1832"/>
                <a:gd name="T10" fmla="*/ 2567 w 5650"/>
                <a:gd name="T11" fmla="*/ 1584 h 1832"/>
                <a:gd name="T12" fmla="*/ 4391 w 5650"/>
                <a:gd name="T13" fmla="*/ 1302 h 1832"/>
                <a:gd name="T14" fmla="*/ 5212 w 5650"/>
                <a:gd name="T15" fmla="*/ 1471 h 1832"/>
                <a:gd name="T16" fmla="*/ 912 w 5650"/>
                <a:gd name="T17" fmla="*/ 191 h 1832"/>
                <a:gd name="T18" fmla="*/ 1344 w 5650"/>
                <a:gd name="T19" fmla="*/ 326 h 1832"/>
                <a:gd name="T20" fmla="*/ 1874 w 5650"/>
                <a:gd name="T21" fmla="*/ 538 h 1832"/>
                <a:gd name="T22" fmla="*/ 2779 w 5650"/>
                <a:gd name="T23" fmla="*/ 920 h 1832"/>
                <a:gd name="T24" fmla="*/ 3628 w 5650"/>
                <a:gd name="T25" fmla="*/ 1302 h 1832"/>
                <a:gd name="T26" fmla="*/ 1103 w 5650"/>
                <a:gd name="T27" fmla="*/ 686 h 1832"/>
                <a:gd name="T28" fmla="*/ 1294 w 5650"/>
                <a:gd name="T29" fmla="*/ 665 h 1832"/>
                <a:gd name="T30" fmla="*/ 1683 w 5650"/>
                <a:gd name="T31" fmla="*/ 743 h 1832"/>
                <a:gd name="T32" fmla="*/ 2468 w 5650"/>
                <a:gd name="T33" fmla="*/ 1012 h 1832"/>
                <a:gd name="T34" fmla="*/ 1238 w 5650"/>
                <a:gd name="T35" fmla="*/ 898 h 1832"/>
                <a:gd name="T36" fmla="*/ 1747 w 5650"/>
                <a:gd name="T37" fmla="*/ 1068 h 1832"/>
                <a:gd name="T38" fmla="*/ 1846 w 5650"/>
                <a:gd name="T39" fmla="*/ 382 h 1832"/>
                <a:gd name="T40" fmla="*/ 1301 w 5650"/>
                <a:gd name="T41" fmla="*/ 241 h 1832"/>
                <a:gd name="T42" fmla="*/ 1648 w 5650"/>
                <a:gd name="T43" fmla="*/ 114 h 1832"/>
                <a:gd name="T44" fmla="*/ 2037 w 5650"/>
                <a:gd name="T45" fmla="*/ 36 h 1832"/>
                <a:gd name="T46" fmla="*/ 2581 w 5650"/>
                <a:gd name="T47" fmla="*/ 0 h 1832"/>
                <a:gd name="T48" fmla="*/ 3111 w 5650"/>
                <a:gd name="T49" fmla="*/ 50 h 1832"/>
                <a:gd name="T50" fmla="*/ 4045 w 5650"/>
                <a:gd name="T51" fmla="*/ 312 h 1832"/>
                <a:gd name="T52" fmla="*/ 4823 w 5650"/>
                <a:gd name="T53" fmla="*/ 552 h 1832"/>
                <a:gd name="T54" fmla="*/ 5509 w 5650"/>
                <a:gd name="T55" fmla="*/ 693 h 1832"/>
                <a:gd name="T56" fmla="*/ 2044 w 5650"/>
                <a:gd name="T57" fmla="*/ 248 h 1832"/>
                <a:gd name="T58" fmla="*/ 2623 w 5650"/>
                <a:gd name="T59" fmla="*/ 269 h 1832"/>
                <a:gd name="T60" fmla="*/ 3175 w 5650"/>
                <a:gd name="T61" fmla="*/ 375 h 1832"/>
                <a:gd name="T62" fmla="*/ 3118 w 5650"/>
                <a:gd name="T63" fmla="*/ 361 h 1832"/>
                <a:gd name="T64" fmla="*/ 3818 w 5650"/>
                <a:gd name="T65" fmla="*/ 446 h 1832"/>
                <a:gd name="T66" fmla="*/ 2899 w 5650"/>
                <a:gd name="T67" fmla="*/ 495 h 1832"/>
                <a:gd name="T68" fmla="*/ 3592 w 5650"/>
                <a:gd name="T69" fmla="*/ 531 h 1832"/>
                <a:gd name="T70" fmla="*/ 3953 w 5650"/>
                <a:gd name="T71" fmla="*/ 594 h 1832"/>
                <a:gd name="T72" fmla="*/ 4115 w 5650"/>
                <a:gd name="T73" fmla="*/ 764 h 1832"/>
                <a:gd name="T74" fmla="*/ 1499 w 5650"/>
                <a:gd name="T75" fmla="*/ 283 h 1832"/>
                <a:gd name="T76" fmla="*/ 1796 w 5650"/>
                <a:gd name="T77" fmla="*/ 305 h 1832"/>
                <a:gd name="T78" fmla="*/ 2468 w 5650"/>
                <a:gd name="T79" fmla="*/ 552 h 1832"/>
                <a:gd name="T80" fmla="*/ 3430 w 5650"/>
                <a:gd name="T81" fmla="*/ 990 h 1832"/>
                <a:gd name="T82" fmla="*/ 4307 w 5650"/>
                <a:gd name="T83" fmla="*/ 1337 h 1832"/>
                <a:gd name="T84" fmla="*/ 3444 w 5650"/>
                <a:gd name="T85" fmla="*/ 644 h 1832"/>
                <a:gd name="T86" fmla="*/ 4702 w 5650"/>
                <a:gd name="T87" fmla="*/ 764 h 1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50" h="1832">
                  <a:moveTo>
                    <a:pt x="0" y="1471"/>
                  </a:moveTo>
                  <a:lnTo>
                    <a:pt x="198" y="1507"/>
                  </a:lnTo>
                  <a:lnTo>
                    <a:pt x="467" y="1535"/>
                  </a:lnTo>
                  <a:lnTo>
                    <a:pt x="750" y="1570"/>
                  </a:lnTo>
                  <a:lnTo>
                    <a:pt x="1068" y="1620"/>
                  </a:lnTo>
                  <a:lnTo>
                    <a:pt x="1421" y="1669"/>
                  </a:lnTo>
                  <a:lnTo>
                    <a:pt x="1641" y="1683"/>
                  </a:lnTo>
                  <a:lnTo>
                    <a:pt x="1782" y="1691"/>
                  </a:lnTo>
                  <a:lnTo>
                    <a:pt x="1895" y="1691"/>
                  </a:lnTo>
                  <a:moveTo>
                    <a:pt x="99" y="1655"/>
                  </a:moveTo>
                  <a:lnTo>
                    <a:pt x="339" y="1691"/>
                  </a:lnTo>
                  <a:lnTo>
                    <a:pt x="686" y="1726"/>
                  </a:lnTo>
                  <a:moveTo>
                    <a:pt x="85" y="1789"/>
                  </a:moveTo>
                  <a:lnTo>
                    <a:pt x="247" y="1811"/>
                  </a:lnTo>
                  <a:lnTo>
                    <a:pt x="403" y="1832"/>
                  </a:lnTo>
                  <a:moveTo>
                    <a:pt x="2185" y="1556"/>
                  </a:moveTo>
                  <a:lnTo>
                    <a:pt x="2369" y="1570"/>
                  </a:lnTo>
                  <a:lnTo>
                    <a:pt x="2567" y="1584"/>
                  </a:lnTo>
                  <a:lnTo>
                    <a:pt x="2857" y="1606"/>
                  </a:lnTo>
                  <a:lnTo>
                    <a:pt x="3126" y="1641"/>
                  </a:lnTo>
                  <a:moveTo>
                    <a:pt x="4391" y="1302"/>
                  </a:moveTo>
                  <a:lnTo>
                    <a:pt x="4604" y="1351"/>
                  </a:lnTo>
                  <a:lnTo>
                    <a:pt x="4915" y="1415"/>
                  </a:lnTo>
                  <a:lnTo>
                    <a:pt x="5212" y="1471"/>
                  </a:lnTo>
                  <a:lnTo>
                    <a:pt x="5304" y="1485"/>
                  </a:lnTo>
                  <a:moveTo>
                    <a:pt x="735" y="128"/>
                  </a:moveTo>
                  <a:lnTo>
                    <a:pt x="912" y="191"/>
                  </a:lnTo>
                  <a:lnTo>
                    <a:pt x="1075" y="255"/>
                  </a:lnTo>
                  <a:lnTo>
                    <a:pt x="1223" y="297"/>
                  </a:lnTo>
                  <a:lnTo>
                    <a:pt x="1344" y="326"/>
                  </a:lnTo>
                  <a:lnTo>
                    <a:pt x="1464" y="368"/>
                  </a:lnTo>
                  <a:lnTo>
                    <a:pt x="1605" y="432"/>
                  </a:lnTo>
                  <a:lnTo>
                    <a:pt x="1874" y="538"/>
                  </a:lnTo>
                  <a:lnTo>
                    <a:pt x="2136" y="658"/>
                  </a:lnTo>
                  <a:lnTo>
                    <a:pt x="2425" y="778"/>
                  </a:lnTo>
                  <a:lnTo>
                    <a:pt x="2779" y="920"/>
                  </a:lnTo>
                  <a:lnTo>
                    <a:pt x="3041" y="1026"/>
                  </a:lnTo>
                  <a:lnTo>
                    <a:pt x="3380" y="1195"/>
                  </a:lnTo>
                  <a:lnTo>
                    <a:pt x="3628" y="1302"/>
                  </a:lnTo>
                  <a:moveTo>
                    <a:pt x="728" y="969"/>
                  </a:moveTo>
                  <a:lnTo>
                    <a:pt x="778" y="997"/>
                  </a:lnTo>
                  <a:moveTo>
                    <a:pt x="1103" y="686"/>
                  </a:moveTo>
                  <a:lnTo>
                    <a:pt x="1160" y="672"/>
                  </a:lnTo>
                  <a:lnTo>
                    <a:pt x="1230" y="672"/>
                  </a:lnTo>
                  <a:lnTo>
                    <a:pt x="1294" y="665"/>
                  </a:lnTo>
                  <a:lnTo>
                    <a:pt x="1393" y="679"/>
                  </a:lnTo>
                  <a:lnTo>
                    <a:pt x="1513" y="700"/>
                  </a:lnTo>
                  <a:lnTo>
                    <a:pt x="1683" y="743"/>
                  </a:lnTo>
                  <a:lnTo>
                    <a:pt x="1895" y="807"/>
                  </a:lnTo>
                  <a:lnTo>
                    <a:pt x="2185" y="913"/>
                  </a:lnTo>
                  <a:lnTo>
                    <a:pt x="2468" y="1012"/>
                  </a:lnTo>
                  <a:moveTo>
                    <a:pt x="990" y="785"/>
                  </a:moveTo>
                  <a:lnTo>
                    <a:pt x="1103" y="849"/>
                  </a:lnTo>
                  <a:lnTo>
                    <a:pt x="1238" y="898"/>
                  </a:lnTo>
                  <a:lnTo>
                    <a:pt x="1428" y="969"/>
                  </a:lnTo>
                  <a:lnTo>
                    <a:pt x="1612" y="1026"/>
                  </a:lnTo>
                  <a:lnTo>
                    <a:pt x="1747" y="1068"/>
                  </a:lnTo>
                  <a:moveTo>
                    <a:pt x="1577" y="418"/>
                  </a:moveTo>
                  <a:lnTo>
                    <a:pt x="1718" y="396"/>
                  </a:lnTo>
                  <a:lnTo>
                    <a:pt x="1846" y="382"/>
                  </a:lnTo>
                  <a:lnTo>
                    <a:pt x="1959" y="368"/>
                  </a:lnTo>
                  <a:moveTo>
                    <a:pt x="1195" y="290"/>
                  </a:moveTo>
                  <a:lnTo>
                    <a:pt x="1301" y="241"/>
                  </a:lnTo>
                  <a:lnTo>
                    <a:pt x="1428" y="191"/>
                  </a:lnTo>
                  <a:lnTo>
                    <a:pt x="1527" y="156"/>
                  </a:lnTo>
                  <a:lnTo>
                    <a:pt x="1648" y="114"/>
                  </a:lnTo>
                  <a:lnTo>
                    <a:pt x="1761" y="85"/>
                  </a:lnTo>
                  <a:lnTo>
                    <a:pt x="1881" y="64"/>
                  </a:lnTo>
                  <a:lnTo>
                    <a:pt x="2037" y="36"/>
                  </a:lnTo>
                  <a:lnTo>
                    <a:pt x="2213" y="15"/>
                  </a:lnTo>
                  <a:lnTo>
                    <a:pt x="2348" y="8"/>
                  </a:lnTo>
                  <a:lnTo>
                    <a:pt x="2581" y="0"/>
                  </a:lnTo>
                  <a:lnTo>
                    <a:pt x="2758" y="0"/>
                  </a:lnTo>
                  <a:lnTo>
                    <a:pt x="2942" y="22"/>
                  </a:lnTo>
                  <a:lnTo>
                    <a:pt x="3111" y="50"/>
                  </a:lnTo>
                  <a:lnTo>
                    <a:pt x="3324" y="99"/>
                  </a:lnTo>
                  <a:lnTo>
                    <a:pt x="3649" y="191"/>
                  </a:lnTo>
                  <a:lnTo>
                    <a:pt x="4045" y="312"/>
                  </a:lnTo>
                  <a:lnTo>
                    <a:pt x="4292" y="382"/>
                  </a:lnTo>
                  <a:lnTo>
                    <a:pt x="4568" y="474"/>
                  </a:lnTo>
                  <a:lnTo>
                    <a:pt x="4823" y="552"/>
                  </a:lnTo>
                  <a:lnTo>
                    <a:pt x="5070" y="616"/>
                  </a:lnTo>
                  <a:lnTo>
                    <a:pt x="5296" y="658"/>
                  </a:lnTo>
                  <a:lnTo>
                    <a:pt x="5509" y="693"/>
                  </a:lnTo>
                  <a:lnTo>
                    <a:pt x="5650" y="708"/>
                  </a:lnTo>
                  <a:moveTo>
                    <a:pt x="1895" y="255"/>
                  </a:moveTo>
                  <a:lnTo>
                    <a:pt x="2044" y="248"/>
                  </a:lnTo>
                  <a:lnTo>
                    <a:pt x="2228" y="248"/>
                  </a:lnTo>
                  <a:lnTo>
                    <a:pt x="2418" y="255"/>
                  </a:lnTo>
                  <a:lnTo>
                    <a:pt x="2623" y="269"/>
                  </a:lnTo>
                  <a:lnTo>
                    <a:pt x="2807" y="297"/>
                  </a:lnTo>
                  <a:lnTo>
                    <a:pt x="3012" y="333"/>
                  </a:lnTo>
                  <a:lnTo>
                    <a:pt x="3175" y="375"/>
                  </a:lnTo>
                  <a:lnTo>
                    <a:pt x="3387" y="439"/>
                  </a:lnTo>
                  <a:lnTo>
                    <a:pt x="3444" y="460"/>
                  </a:lnTo>
                  <a:moveTo>
                    <a:pt x="3118" y="361"/>
                  </a:moveTo>
                  <a:lnTo>
                    <a:pt x="3352" y="382"/>
                  </a:lnTo>
                  <a:lnTo>
                    <a:pt x="3564" y="411"/>
                  </a:lnTo>
                  <a:lnTo>
                    <a:pt x="3818" y="446"/>
                  </a:lnTo>
                  <a:moveTo>
                    <a:pt x="2567" y="524"/>
                  </a:moveTo>
                  <a:lnTo>
                    <a:pt x="2722" y="503"/>
                  </a:lnTo>
                  <a:lnTo>
                    <a:pt x="2899" y="495"/>
                  </a:lnTo>
                  <a:lnTo>
                    <a:pt x="3097" y="495"/>
                  </a:lnTo>
                  <a:lnTo>
                    <a:pt x="3309" y="510"/>
                  </a:lnTo>
                  <a:lnTo>
                    <a:pt x="3592" y="531"/>
                  </a:lnTo>
                  <a:lnTo>
                    <a:pt x="3790" y="552"/>
                  </a:lnTo>
                  <a:lnTo>
                    <a:pt x="3896" y="573"/>
                  </a:lnTo>
                  <a:lnTo>
                    <a:pt x="3953" y="594"/>
                  </a:lnTo>
                  <a:lnTo>
                    <a:pt x="3995" y="601"/>
                  </a:lnTo>
                  <a:moveTo>
                    <a:pt x="3811" y="764"/>
                  </a:moveTo>
                  <a:lnTo>
                    <a:pt x="4115" y="764"/>
                  </a:lnTo>
                  <a:moveTo>
                    <a:pt x="1344" y="319"/>
                  </a:moveTo>
                  <a:lnTo>
                    <a:pt x="1407" y="297"/>
                  </a:lnTo>
                  <a:lnTo>
                    <a:pt x="1499" y="283"/>
                  </a:lnTo>
                  <a:lnTo>
                    <a:pt x="1598" y="269"/>
                  </a:lnTo>
                  <a:lnTo>
                    <a:pt x="1697" y="276"/>
                  </a:lnTo>
                  <a:lnTo>
                    <a:pt x="1796" y="305"/>
                  </a:lnTo>
                  <a:lnTo>
                    <a:pt x="1931" y="333"/>
                  </a:lnTo>
                  <a:lnTo>
                    <a:pt x="2128" y="404"/>
                  </a:lnTo>
                  <a:lnTo>
                    <a:pt x="2468" y="552"/>
                  </a:lnTo>
                  <a:lnTo>
                    <a:pt x="2935" y="764"/>
                  </a:lnTo>
                  <a:lnTo>
                    <a:pt x="3111" y="842"/>
                  </a:lnTo>
                  <a:lnTo>
                    <a:pt x="3430" y="990"/>
                  </a:lnTo>
                  <a:lnTo>
                    <a:pt x="3818" y="1160"/>
                  </a:lnTo>
                  <a:lnTo>
                    <a:pt x="4172" y="1295"/>
                  </a:lnTo>
                  <a:lnTo>
                    <a:pt x="4307" y="1337"/>
                  </a:lnTo>
                  <a:moveTo>
                    <a:pt x="2779" y="559"/>
                  </a:moveTo>
                  <a:lnTo>
                    <a:pt x="3048" y="594"/>
                  </a:lnTo>
                  <a:lnTo>
                    <a:pt x="3444" y="644"/>
                  </a:lnTo>
                  <a:lnTo>
                    <a:pt x="3811" y="679"/>
                  </a:lnTo>
                  <a:lnTo>
                    <a:pt x="4264" y="729"/>
                  </a:lnTo>
                  <a:lnTo>
                    <a:pt x="4702" y="764"/>
                  </a:lnTo>
                  <a:lnTo>
                    <a:pt x="4823" y="771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5" name="Freeform 73"/>
            <p:cNvSpPr>
              <a:spLocks noEditPoints="1"/>
            </p:cNvSpPr>
            <p:nvPr/>
          </p:nvSpPr>
          <p:spPr bwMode="auto">
            <a:xfrm>
              <a:off x="9140825" y="1631951"/>
              <a:ext cx="1455737" cy="674688"/>
            </a:xfrm>
            <a:custGeom>
              <a:avLst/>
              <a:gdLst>
                <a:gd name="T0" fmla="*/ 2184 w 3719"/>
                <a:gd name="T1" fmla="*/ 1273 h 1725"/>
                <a:gd name="T2" fmla="*/ 2333 w 3719"/>
                <a:gd name="T3" fmla="*/ 1294 h 1725"/>
                <a:gd name="T4" fmla="*/ 2517 w 3719"/>
                <a:gd name="T5" fmla="*/ 1315 h 1725"/>
                <a:gd name="T6" fmla="*/ 2715 w 3719"/>
                <a:gd name="T7" fmla="*/ 1350 h 1725"/>
                <a:gd name="T8" fmla="*/ 2877 w 3719"/>
                <a:gd name="T9" fmla="*/ 1379 h 1725"/>
                <a:gd name="T10" fmla="*/ 2977 w 3719"/>
                <a:gd name="T11" fmla="*/ 1393 h 1725"/>
                <a:gd name="T12" fmla="*/ 2347 w 3719"/>
                <a:gd name="T13" fmla="*/ 1605 h 1725"/>
                <a:gd name="T14" fmla="*/ 2559 w 3719"/>
                <a:gd name="T15" fmla="*/ 1612 h 1725"/>
                <a:gd name="T16" fmla="*/ 2786 w 3719"/>
                <a:gd name="T17" fmla="*/ 1626 h 1725"/>
                <a:gd name="T18" fmla="*/ 2984 w 3719"/>
                <a:gd name="T19" fmla="*/ 1647 h 1725"/>
                <a:gd name="T20" fmla="*/ 3182 w 3719"/>
                <a:gd name="T21" fmla="*/ 1683 h 1725"/>
                <a:gd name="T22" fmla="*/ 3415 w 3719"/>
                <a:gd name="T23" fmla="*/ 1725 h 1725"/>
                <a:gd name="T24" fmla="*/ 0 w 3719"/>
                <a:gd name="T25" fmla="*/ 1244 h 1725"/>
                <a:gd name="T26" fmla="*/ 113 w 3719"/>
                <a:gd name="T27" fmla="*/ 1251 h 1725"/>
                <a:gd name="T28" fmla="*/ 247 w 3719"/>
                <a:gd name="T29" fmla="*/ 1251 h 1725"/>
                <a:gd name="T30" fmla="*/ 410 w 3719"/>
                <a:gd name="T31" fmla="*/ 1456 h 1725"/>
                <a:gd name="T32" fmla="*/ 685 w 3719"/>
                <a:gd name="T33" fmla="*/ 1485 h 1725"/>
                <a:gd name="T34" fmla="*/ 898 w 3719"/>
                <a:gd name="T35" fmla="*/ 1513 h 1725"/>
                <a:gd name="T36" fmla="*/ 1491 w 3719"/>
                <a:gd name="T37" fmla="*/ 841 h 1725"/>
                <a:gd name="T38" fmla="*/ 1612 w 3719"/>
                <a:gd name="T39" fmla="*/ 841 h 1725"/>
                <a:gd name="T40" fmla="*/ 1739 w 3719"/>
                <a:gd name="T41" fmla="*/ 848 h 1725"/>
                <a:gd name="T42" fmla="*/ 1873 w 3719"/>
                <a:gd name="T43" fmla="*/ 862 h 1725"/>
                <a:gd name="T44" fmla="*/ 2008 w 3719"/>
                <a:gd name="T45" fmla="*/ 884 h 1725"/>
                <a:gd name="T46" fmla="*/ 2064 w 3719"/>
                <a:gd name="T47" fmla="*/ 891 h 1725"/>
                <a:gd name="T48" fmla="*/ 2043 w 3719"/>
                <a:gd name="T49" fmla="*/ 947 h 1725"/>
                <a:gd name="T50" fmla="*/ 2177 w 3719"/>
                <a:gd name="T51" fmla="*/ 926 h 1725"/>
                <a:gd name="T52" fmla="*/ 2361 w 3719"/>
                <a:gd name="T53" fmla="*/ 898 h 1725"/>
                <a:gd name="T54" fmla="*/ 2538 w 3719"/>
                <a:gd name="T55" fmla="*/ 884 h 1725"/>
                <a:gd name="T56" fmla="*/ 2764 w 3719"/>
                <a:gd name="T57" fmla="*/ 870 h 1725"/>
                <a:gd name="T58" fmla="*/ 2991 w 3719"/>
                <a:gd name="T59" fmla="*/ 862 h 1725"/>
                <a:gd name="T60" fmla="*/ 3167 w 3719"/>
                <a:gd name="T61" fmla="*/ 862 h 1725"/>
                <a:gd name="T62" fmla="*/ 2637 w 3719"/>
                <a:gd name="T63" fmla="*/ 1039 h 1725"/>
                <a:gd name="T64" fmla="*/ 2771 w 3719"/>
                <a:gd name="T65" fmla="*/ 1004 h 1725"/>
                <a:gd name="T66" fmla="*/ 2934 w 3719"/>
                <a:gd name="T67" fmla="*/ 983 h 1725"/>
                <a:gd name="T68" fmla="*/ 3125 w 3719"/>
                <a:gd name="T69" fmla="*/ 990 h 1725"/>
                <a:gd name="T70" fmla="*/ 3323 w 3719"/>
                <a:gd name="T71" fmla="*/ 1011 h 1725"/>
                <a:gd name="T72" fmla="*/ 3479 w 3719"/>
                <a:gd name="T73" fmla="*/ 1039 h 1725"/>
                <a:gd name="T74" fmla="*/ 2220 w 3719"/>
                <a:gd name="T75" fmla="*/ 919 h 1725"/>
                <a:gd name="T76" fmla="*/ 2432 w 3719"/>
                <a:gd name="T77" fmla="*/ 969 h 1725"/>
                <a:gd name="T78" fmla="*/ 2673 w 3719"/>
                <a:gd name="T79" fmla="*/ 1046 h 1725"/>
                <a:gd name="T80" fmla="*/ 2934 w 3719"/>
                <a:gd name="T81" fmla="*/ 1117 h 1725"/>
                <a:gd name="T82" fmla="*/ 3167 w 3719"/>
                <a:gd name="T83" fmla="*/ 1181 h 1725"/>
                <a:gd name="T84" fmla="*/ 3457 w 3719"/>
                <a:gd name="T85" fmla="*/ 1244 h 1725"/>
                <a:gd name="T86" fmla="*/ 3479 w 3719"/>
                <a:gd name="T87" fmla="*/ 445 h 1725"/>
                <a:gd name="T88" fmla="*/ 3585 w 3719"/>
                <a:gd name="T89" fmla="*/ 417 h 1725"/>
                <a:gd name="T90" fmla="*/ 3677 w 3719"/>
                <a:gd name="T91" fmla="*/ 403 h 1725"/>
                <a:gd name="T92" fmla="*/ 2581 w 3719"/>
                <a:gd name="T93" fmla="*/ 827 h 1725"/>
                <a:gd name="T94" fmla="*/ 2750 w 3719"/>
                <a:gd name="T95" fmla="*/ 771 h 1725"/>
                <a:gd name="T96" fmla="*/ 2955 w 3719"/>
                <a:gd name="T97" fmla="*/ 700 h 1725"/>
                <a:gd name="T98" fmla="*/ 3153 w 3719"/>
                <a:gd name="T99" fmla="*/ 643 h 1725"/>
                <a:gd name="T100" fmla="*/ 3330 w 3719"/>
                <a:gd name="T101" fmla="*/ 601 h 1725"/>
                <a:gd name="T102" fmla="*/ 3542 w 3719"/>
                <a:gd name="T103" fmla="*/ 565 h 1725"/>
                <a:gd name="T104" fmla="*/ 3719 w 3719"/>
                <a:gd name="T105" fmla="*/ 523 h 1725"/>
                <a:gd name="T106" fmla="*/ 1619 w 3719"/>
                <a:gd name="T107" fmla="*/ 0 h 1725"/>
                <a:gd name="T108" fmla="*/ 1732 w 3719"/>
                <a:gd name="T109" fmla="*/ 14 h 1725"/>
                <a:gd name="T110" fmla="*/ 1987 w 3719"/>
                <a:gd name="T111" fmla="*/ 42 h 1725"/>
                <a:gd name="T112" fmla="*/ 2326 w 3719"/>
                <a:gd name="T113" fmla="*/ 42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719" h="1725">
                  <a:moveTo>
                    <a:pt x="2184" y="1273"/>
                  </a:moveTo>
                  <a:lnTo>
                    <a:pt x="2333" y="1294"/>
                  </a:lnTo>
                  <a:lnTo>
                    <a:pt x="2517" y="1315"/>
                  </a:lnTo>
                  <a:lnTo>
                    <a:pt x="2715" y="1350"/>
                  </a:lnTo>
                  <a:lnTo>
                    <a:pt x="2877" y="1379"/>
                  </a:lnTo>
                  <a:lnTo>
                    <a:pt x="2977" y="1393"/>
                  </a:lnTo>
                  <a:moveTo>
                    <a:pt x="2347" y="1605"/>
                  </a:moveTo>
                  <a:lnTo>
                    <a:pt x="2559" y="1612"/>
                  </a:lnTo>
                  <a:lnTo>
                    <a:pt x="2786" y="1626"/>
                  </a:lnTo>
                  <a:lnTo>
                    <a:pt x="2984" y="1647"/>
                  </a:lnTo>
                  <a:lnTo>
                    <a:pt x="3182" y="1683"/>
                  </a:lnTo>
                  <a:lnTo>
                    <a:pt x="3415" y="1725"/>
                  </a:lnTo>
                  <a:moveTo>
                    <a:pt x="0" y="1244"/>
                  </a:moveTo>
                  <a:lnTo>
                    <a:pt x="113" y="1251"/>
                  </a:lnTo>
                  <a:lnTo>
                    <a:pt x="247" y="1251"/>
                  </a:lnTo>
                  <a:moveTo>
                    <a:pt x="410" y="1456"/>
                  </a:moveTo>
                  <a:lnTo>
                    <a:pt x="685" y="1485"/>
                  </a:lnTo>
                  <a:lnTo>
                    <a:pt x="898" y="1513"/>
                  </a:lnTo>
                  <a:moveTo>
                    <a:pt x="1491" y="841"/>
                  </a:moveTo>
                  <a:lnTo>
                    <a:pt x="1612" y="841"/>
                  </a:lnTo>
                  <a:lnTo>
                    <a:pt x="1739" y="848"/>
                  </a:lnTo>
                  <a:lnTo>
                    <a:pt x="1873" y="862"/>
                  </a:lnTo>
                  <a:lnTo>
                    <a:pt x="2008" y="884"/>
                  </a:lnTo>
                  <a:lnTo>
                    <a:pt x="2064" y="891"/>
                  </a:lnTo>
                  <a:moveTo>
                    <a:pt x="2043" y="947"/>
                  </a:moveTo>
                  <a:lnTo>
                    <a:pt x="2177" y="926"/>
                  </a:lnTo>
                  <a:lnTo>
                    <a:pt x="2361" y="898"/>
                  </a:lnTo>
                  <a:lnTo>
                    <a:pt x="2538" y="884"/>
                  </a:lnTo>
                  <a:lnTo>
                    <a:pt x="2764" y="870"/>
                  </a:lnTo>
                  <a:lnTo>
                    <a:pt x="2991" y="862"/>
                  </a:lnTo>
                  <a:lnTo>
                    <a:pt x="3167" y="862"/>
                  </a:lnTo>
                  <a:moveTo>
                    <a:pt x="2637" y="1039"/>
                  </a:moveTo>
                  <a:lnTo>
                    <a:pt x="2771" y="1004"/>
                  </a:lnTo>
                  <a:lnTo>
                    <a:pt x="2934" y="983"/>
                  </a:lnTo>
                  <a:lnTo>
                    <a:pt x="3125" y="990"/>
                  </a:lnTo>
                  <a:lnTo>
                    <a:pt x="3323" y="1011"/>
                  </a:lnTo>
                  <a:lnTo>
                    <a:pt x="3479" y="1039"/>
                  </a:lnTo>
                  <a:moveTo>
                    <a:pt x="2220" y="919"/>
                  </a:moveTo>
                  <a:lnTo>
                    <a:pt x="2432" y="969"/>
                  </a:lnTo>
                  <a:lnTo>
                    <a:pt x="2673" y="1046"/>
                  </a:lnTo>
                  <a:lnTo>
                    <a:pt x="2934" y="1117"/>
                  </a:lnTo>
                  <a:lnTo>
                    <a:pt x="3167" y="1181"/>
                  </a:lnTo>
                  <a:lnTo>
                    <a:pt x="3457" y="1244"/>
                  </a:lnTo>
                  <a:moveTo>
                    <a:pt x="3479" y="445"/>
                  </a:moveTo>
                  <a:lnTo>
                    <a:pt x="3585" y="417"/>
                  </a:lnTo>
                  <a:lnTo>
                    <a:pt x="3677" y="403"/>
                  </a:lnTo>
                  <a:moveTo>
                    <a:pt x="2581" y="827"/>
                  </a:moveTo>
                  <a:lnTo>
                    <a:pt x="2750" y="771"/>
                  </a:lnTo>
                  <a:lnTo>
                    <a:pt x="2955" y="700"/>
                  </a:lnTo>
                  <a:lnTo>
                    <a:pt x="3153" y="643"/>
                  </a:lnTo>
                  <a:lnTo>
                    <a:pt x="3330" y="601"/>
                  </a:lnTo>
                  <a:lnTo>
                    <a:pt x="3542" y="565"/>
                  </a:lnTo>
                  <a:lnTo>
                    <a:pt x="3719" y="523"/>
                  </a:lnTo>
                  <a:moveTo>
                    <a:pt x="1619" y="0"/>
                  </a:moveTo>
                  <a:lnTo>
                    <a:pt x="1732" y="14"/>
                  </a:lnTo>
                  <a:lnTo>
                    <a:pt x="1987" y="42"/>
                  </a:lnTo>
                  <a:lnTo>
                    <a:pt x="2326" y="42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6" name="Freeform 75"/>
            <p:cNvSpPr>
              <a:spLocks noEditPoints="1"/>
            </p:cNvSpPr>
            <p:nvPr/>
          </p:nvSpPr>
          <p:spPr bwMode="auto">
            <a:xfrm>
              <a:off x="4829175" y="1336676"/>
              <a:ext cx="5767387" cy="157163"/>
            </a:xfrm>
            <a:custGeom>
              <a:avLst/>
              <a:gdLst>
                <a:gd name="T0" fmla="*/ 446 w 14737"/>
                <a:gd name="T1" fmla="*/ 43 h 403"/>
                <a:gd name="T2" fmla="*/ 467 w 14737"/>
                <a:gd name="T3" fmla="*/ 184 h 403"/>
                <a:gd name="T4" fmla="*/ 453 w 14737"/>
                <a:gd name="T5" fmla="*/ 290 h 403"/>
                <a:gd name="T6" fmla="*/ 347 w 14737"/>
                <a:gd name="T7" fmla="*/ 297 h 403"/>
                <a:gd name="T8" fmla="*/ 106 w 14737"/>
                <a:gd name="T9" fmla="*/ 262 h 403"/>
                <a:gd name="T10" fmla="*/ 15 w 14737"/>
                <a:gd name="T11" fmla="*/ 219 h 403"/>
                <a:gd name="T12" fmla="*/ 22 w 14737"/>
                <a:gd name="T13" fmla="*/ 106 h 403"/>
                <a:gd name="T14" fmla="*/ 460 w 14737"/>
                <a:gd name="T15" fmla="*/ 0 h 403"/>
                <a:gd name="T16" fmla="*/ 7397 w 14737"/>
                <a:gd name="T17" fmla="*/ 106 h 403"/>
                <a:gd name="T18" fmla="*/ 7432 w 14737"/>
                <a:gd name="T19" fmla="*/ 226 h 403"/>
                <a:gd name="T20" fmla="*/ 7369 w 14737"/>
                <a:gd name="T21" fmla="*/ 297 h 403"/>
                <a:gd name="T22" fmla="*/ 7142 w 14737"/>
                <a:gd name="T23" fmla="*/ 375 h 403"/>
                <a:gd name="T24" fmla="*/ 6803 w 14737"/>
                <a:gd name="T25" fmla="*/ 403 h 403"/>
                <a:gd name="T26" fmla="*/ 6195 w 14737"/>
                <a:gd name="T27" fmla="*/ 375 h 403"/>
                <a:gd name="T28" fmla="*/ 5742 w 14737"/>
                <a:gd name="T29" fmla="*/ 389 h 403"/>
                <a:gd name="T30" fmla="*/ 5664 w 14737"/>
                <a:gd name="T31" fmla="*/ 361 h 403"/>
                <a:gd name="T32" fmla="*/ 5629 w 14737"/>
                <a:gd name="T33" fmla="*/ 297 h 403"/>
                <a:gd name="T34" fmla="*/ 5643 w 14737"/>
                <a:gd name="T35" fmla="*/ 212 h 403"/>
                <a:gd name="T36" fmla="*/ 5686 w 14737"/>
                <a:gd name="T37" fmla="*/ 71 h 403"/>
                <a:gd name="T38" fmla="*/ 7355 w 14737"/>
                <a:gd name="T39" fmla="*/ 0 h 403"/>
                <a:gd name="T40" fmla="*/ 12778 w 14737"/>
                <a:gd name="T41" fmla="*/ 35 h 403"/>
                <a:gd name="T42" fmla="*/ 12941 w 14737"/>
                <a:gd name="T43" fmla="*/ 142 h 403"/>
                <a:gd name="T44" fmla="*/ 13224 w 14737"/>
                <a:gd name="T45" fmla="*/ 184 h 403"/>
                <a:gd name="T46" fmla="*/ 13648 w 14737"/>
                <a:gd name="T47" fmla="*/ 191 h 403"/>
                <a:gd name="T48" fmla="*/ 14065 w 14737"/>
                <a:gd name="T49" fmla="*/ 163 h 403"/>
                <a:gd name="T50" fmla="*/ 14171 w 14737"/>
                <a:gd name="T51" fmla="*/ 85 h 403"/>
                <a:gd name="T52" fmla="*/ 12757 w 14737"/>
                <a:gd name="T53" fmla="*/ 0 h 403"/>
                <a:gd name="T54" fmla="*/ 14235 w 14737"/>
                <a:gd name="T55" fmla="*/ 92 h 403"/>
                <a:gd name="T56" fmla="*/ 14299 w 14737"/>
                <a:gd name="T57" fmla="*/ 191 h 403"/>
                <a:gd name="T58" fmla="*/ 14454 w 14737"/>
                <a:gd name="T59" fmla="*/ 233 h 403"/>
                <a:gd name="T60" fmla="*/ 14737 w 14737"/>
                <a:gd name="T61" fmla="*/ 226 h 403"/>
                <a:gd name="T62" fmla="*/ 14221 w 14737"/>
                <a:gd name="T63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737" h="403">
                  <a:moveTo>
                    <a:pt x="460" y="0"/>
                  </a:moveTo>
                  <a:lnTo>
                    <a:pt x="446" y="43"/>
                  </a:lnTo>
                  <a:lnTo>
                    <a:pt x="446" y="113"/>
                  </a:lnTo>
                  <a:lnTo>
                    <a:pt x="467" y="184"/>
                  </a:lnTo>
                  <a:lnTo>
                    <a:pt x="474" y="241"/>
                  </a:lnTo>
                  <a:lnTo>
                    <a:pt x="453" y="290"/>
                  </a:lnTo>
                  <a:lnTo>
                    <a:pt x="418" y="304"/>
                  </a:lnTo>
                  <a:lnTo>
                    <a:pt x="347" y="297"/>
                  </a:lnTo>
                  <a:lnTo>
                    <a:pt x="248" y="283"/>
                  </a:lnTo>
                  <a:lnTo>
                    <a:pt x="106" y="262"/>
                  </a:lnTo>
                  <a:lnTo>
                    <a:pt x="50" y="255"/>
                  </a:lnTo>
                  <a:lnTo>
                    <a:pt x="15" y="219"/>
                  </a:lnTo>
                  <a:lnTo>
                    <a:pt x="0" y="184"/>
                  </a:lnTo>
                  <a:lnTo>
                    <a:pt x="22" y="106"/>
                  </a:lnTo>
                  <a:lnTo>
                    <a:pt x="43" y="0"/>
                  </a:lnTo>
                  <a:lnTo>
                    <a:pt x="460" y="0"/>
                  </a:lnTo>
                  <a:close/>
                  <a:moveTo>
                    <a:pt x="7355" y="0"/>
                  </a:moveTo>
                  <a:lnTo>
                    <a:pt x="7397" y="106"/>
                  </a:lnTo>
                  <a:lnTo>
                    <a:pt x="7425" y="177"/>
                  </a:lnTo>
                  <a:lnTo>
                    <a:pt x="7432" y="226"/>
                  </a:lnTo>
                  <a:lnTo>
                    <a:pt x="7404" y="283"/>
                  </a:lnTo>
                  <a:lnTo>
                    <a:pt x="7369" y="297"/>
                  </a:lnTo>
                  <a:lnTo>
                    <a:pt x="7277" y="332"/>
                  </a:lnTo>
                  <a:lnTo>
                    <a:pt x="7142" y="375"/>
                  </a:lnTo>
                  <a:lnTo>
                    <a:pt x="7036" y="403"/>
                  </a:lnTo>
                  <a:lnTo>
                    <a:pt x="6803" y="403"/>
                  </a:lnTo>
                  <a:lnTo>
                    <a:pt x="6520" y="389"/>
                  </a:lnTo>
                  <a:lnTo>
                    <a:pt x="6195" y="375"/>
                  </a:lnTo>
                  <a:lnTo>
                    <a:pt x="5856" y="389"/>
                  </a:lnTo>
                  <a:lnTo>
                    <a:pt x="5742" y="389"/>
                  </a:lnTo>
                  <a:lnTo>
                    <a:pt x="5700" y="375"/>
                  </a:lnTo>
                  <a:lnTo>
                    <a:pt x="5664" y="361"/>
                  </a:lnTo>
                  <a:lnTo>
                    <a:pt x="5643" y="332"/>
                  </a:lnTo>
                  <a:lnTo>
                    <a:pt x="5629" y="297"/>
                  </a:lnTo>
                  <a:lnTo>
                    <a:pt x="5629" y="262"/>
                  </a:lnTo>
                  <a:lnTo>
                    <a:pt x="5643" y="212"/>
                  </a:lnTo>
                  <a:lnTo>
                    <a:pt x="5672" y="134"/>
                  </a:lnTo>
                  <a:lnTo>
                    <a:pt x="5686" y="71"/>
                  </a:lnTo>
                  <a:lnTo>
                    <a:pt x="5686" y="0"/>
                  </a:lnTo>
                  <a:lnTo>
                    <a:pt x="7355" y="0"/>
                  </a:lnTo>
                  <a:close/>
                  <a:moveTo>
                    <a:pt x="12757" y="0"/>
                  </a:moveTo>
                  <a:lnTo>
                    <a:pt x="12778" y="35"/>
                  </a:lnTo>
                  <a:lnTo>
                    <a:pt x="12842" y="92"/>
                  </a:lnTo>
                  <a:lnTo>
                    <a:pt x="12941" y="142"/>
                  </a:lnTo>
                  <a:lnTo>
                    <a:pt x="13068" y="163"/>
                  </a:lnTo>
                  <a:lnTo>
                    <a:pt x="13224" y="184"/>
                  </a:lnTo>
                  <a:lnTo>
                    <a:pt x="13415" y="191"/>
                  </a:lnTo>
                  <a:lnTo>
                    <a:pt x="13648" y="191"/>
                  </a:lnTo>
                  <a:lnTo>
                    <a:pt x="13895" y="184"/>
                  </a:lnTo>
                  <a:lnTo>
                    <a:pt x="14065" y="163"/>
                  </a:lnTo>
                  <a:lnTo>
                    <a:pt x="14129" y="134"/>
                  </a:lnTo>
                  <a:lnTo>
                    <a:pt x="14171" y="85"/>
                  </a:lnTo>
                  <a:lnTo>
                    <a:pt x="14221" y="0"/>
                  </a:lnTo>
                  <a:lnTo>
                    <a:pt x="12757" y="0"/>
                  </a:lnTo>
                  <a:close/>
                  <a:moveTo>
                    <a:pt x="14221" y="0"/>
                  </a:moveTo>
                  <a:lnTo>
                    <a:pt x="14235" y="92"/>
                  </a:lnTo>
                  <a:lnTo>
                    <a:pt x="14256" y="156"/>
                  </a:lnTo>
                  <a:lnTo>
                    <a:pt x="14299" y="191"/>
                  </a:lnTo>
                  <a:lnTo>
                    <a:pt x="14355" y="212"/>
                  </a:lnTo>
                  <a:lnTo>
                    <a:pt x="14454" y="233"/>
                  </a:lnTo>
                  <a:lnTo>
                    <a:pt x="14610" y="233"/>
                  </a:lnTo>
                  <a:lnTo>
                    <a:pt x="14737" y="226"/>
                  </a:lnTo>
                  <a:lnTo>
                    <a:pt x="14737" y="0"/>
                  </a:lnTo>
                  <a:lnTo>
                    <a:pt x="14221" y="0"/>
                  </a:lnTo>
                  <a:close/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7" name="Freeform 76"/>
            <p:cNvSpPr>
              <a:spLocks noEditPoints="1"/>
            </p:cNvSpPr>
            <p:nvPr/>
          </p:nvSpPr>
          <p:spPr bwMode="auto">
            <a:xfrm>
              <a:off x="9844088" y="1344613"/>
              <a:ext cx="750887" cy="82550"/>
            </a:xfrm>
            <a:custGeom>
              <a:avLst/>
              <a:gdLst>
                <a:gd name="T0" fmla="*/ 1504 w 1919"/>
                <a:gd name="T1" fmla="*/ 133 h 209"/>
                <a:gd name="T2" fmla="*/ 1521 w 1919"/>
                <a:gd name="T3" fmla="*/ 151 h 209"/>
                <a:gd name="T4" fmla="*/ 1438 w 1919"/>
                <a:gd name="T5" fmla="*/ 85 h 209"/>
                <a:gd name="T6" fmla="*/ 1504 w 1919"/>
                <a:gd name="T7" fmla="*/ 36 h 209"/>
                <a:gd name="T8" fmla="*/ 1504 w 1919"/>
                <a:gd name="T9" fmla="*/ 18 h 209"/>
                <a:gd name="T10" fmla="*/ 1504 w 1919"/>
                <a:gd name="T11" fmla="*/ 18 h 209"/>
                <a:gd name="T12" fmla="*/ 1438 w 1919"/>
                <a:gd name="T13" fmla="*/ 85 h 209"/>
                <a:gd name="T14" fmla="*/ 1438 w 1919"/>
                <a:gd name="T15" fmla="*/ 85 h 209"/>
                <a:gd name="T16" fmla="*/ 1570 w 1919"/>
                <a:gd name="T17" fmla="*/ 85 h 209"/>
                <a:gd name="T18" fmla="*/ 1703 w 1919"/>
                <a:gd name="T19" fmla="*/ 209 h 209"/>
                <a:gd name="T20" fmla="*/ 1636 w 1919"/>
                <a:gd name="T21" fmla="*/ 151 h 209"/>
                <a:gd name="T22" fmla="*/ 1636 w 1919"/>
                <a:gd name="T23" fmla="*/ 151 h 209"/>
                <a:gd name="T24" fmla="*/ 1619 w 1919"/>
                <a:gd name="T25" fmla="*/ 151 h 209"/>
                <a:gd name="T26" fmla="*/ 1769 w 1919"/>
                <a:gd name="T27" fmla="*/ 168 h 209"/>
                <a:gd name="T28" fmla="*/ 1769 w 1919"/>
                <a:gd name="T29" fmla="*/ 151 h 209"/>
                <a:gd name="T30" fmla="*/ 1769 w 1919"/>
                <a:gd name="T31" fmla="*/ 151 h 209"/>
                <a:gd name="T32" fmla="*/ 1901 w 1919"/>
                <a:gd name="T33" fmla="*/ 133 h 209"/>
                <a:gd name="T34" fmla="*/ 1919 w 1919"/>
                <a:gd name="T35" fmla="*/ 151 h 209"/>
                <a:gd name="T36" fmla="*/ 1703 w 1919"/>
                <a:gd name="T37" fmla="*/ 85 h 209"/>
                <a:gd name="T38" fmla="*/ 1835 w 1919"/>
                <a:gd name="T39" fmla="*/ 102 h 209"/>
                <a:gd name="T40" fmla="*/ 1570 w 1919"/>
                <a:gd name="T41" fmla="*/ 85 h 209"/>
                <a:gd name="T42" fmla="*/ 1636 w 1919"/>
                <a:gd name="T43" fmla="*/ 36 h 209"/>
                <a:gd name="T44" fmla="*/ 1636 w 1919"/>
                <a:gd name="T45" fmla="*/ 18 h 209"/>
                <a:gd name="T46" fmla="*/ 1636 w 1919"/>
                <a:gd name="T47" fmla="*/ 18 h 209"/>
                <a:gd name="T48" fmla="*/ 1769 w 1919"/>
                <a:gd name="T49" fmla="*/ 1 h 209"/>
                <a:gd name="T50" fmla="*/ 1787 w 1919"/>
                <a:gd name="T51" fmla="*/ 18 h 209"/>
                <a:gd name="T52" fmla="*/ 1901 w 1919"/>
                <a:gd name="T53" fmla="*/ 18 h 209"/>
                <a:gd name="T54" fmla="*/ 1901 w 1919"/>
                <a:gd name="T55" fmla="*/ 18 h 209"/>
                <a:gd name="T56" fmla="*/ 1884 w 1919"/>
                <a:gd name="T57" fmla="*/ 18 h 209"/>
                <a:gd name="T58" fmla="*/ 1703 w 1919"/>
                <a:gd name="T59" fmla="*/ 85 h 209"/>
                <a:gd name="T60" fmla="*/ 1685 w 1919"/>
                <a:gd name="T61" fmla="*/ 85 h 209"/>
                <a:gd name="T62" fmla="*/ 1835 w 1919"/>
                <a:gd name="T63" fmla="*/ 85 h 209"/>
                <a:gd name="T64" fmla="*/ 1818 w 1919"/>
                <a:gd name="T65" fmla="*/ 85 h 209"/>
                <a:gd name="T66" fmla="*/ 18 w 1919"/>
                <a:gd name="T67" fmla="*/ 18 h 209"/>
                <a:gd name="T68" fmla="*/ 18 w 1919"/>
                <a:gd name="T69" fmla="*/ 0 h 209"/>
                <a:gd name="T70" fmla="*/ 35 w 1919"/>
                <a:gd name="T71" fmla="*/ 18 h 209"/>
                <a:gd name="T72" fmla="*/ 84 w 1919"/>
                <a:gd name="T73" fmla="*/ 66 h 209"/>
                <a:gd name="T74" fmla="*/ 102 w 1919"/>
                <a:gd name="T75" fmla="*/ 84 h 209"/>
                <a:gd name="T76" fmla="*/ 217 w 1919"/>
                <a:gd name="T77" fmla="*/ 84 h 209"/>
                <a:gd name="T78" fmla="*/ 217 w 1919"/>
                <a:gd name="T79" fmla="*/ 84 h 209"/>
                <a:gd name="T80" fmla="*/ 199 w 1919"/>
                <a:gd name="T81" fmla="*/ 84 h 209"/>
                <a:gd name="T82" fmla="*/ 349 w 1919"/>
                <a:gd name="T83" fmla="*/ 101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19" h="209">
                  <a:moveTo>
                    <a:pt x="1504" y="151"/>
                  </a:moveTo>
                  <a:lnTo>
                    <a:pt x="1504" y="168"/>
                  </a:lnTo>
                  <a:moveTo>
                    <a:pt x="1504" y="133"/>
                  </a:moveTo>
                  <a:lnTo>
                    <a:pt x="1504" y="151"/>
                  </a:lnTo>
                  <a:moveTo>
                    <a:pt x="1504" y="151"/>
                  </a:moveTo>
                  <a:lnTo>
                    <a:pt x="1521" y="151"/>
                  </a:lnTo>
                  <a:moveTo>
                    <a:pt x="1486" y="151"/>
                  </a:moveTo>
                  <a:lnTo>
                    <a:pt x="1504" y="151"/>
                  </a:lnTo>
                  <a:moveTo>
                    <a:pt x="1438" y="85"/>
                  </a:moveTo>
                  <a:lnTo>
                    <a:pt x="1438" y="102"/>
                  </a:lnTo>
                  <a:moveTo>
                    <a:pt x="1504" y="18"/>
                  </a:moveTo>
                  <a:lnTo>
                    <a:pt x="1504" y="36"/>
                  </a:lnTo>
                  <a:moveTo>
                    <a:pt x="1504" y="1"/>
                  </a:moveTo>
                  <a:lnTo>
                    <a:pt x="1504" y="18"/>
                  </a:lnTo>
                  <a:moveTo>
                    <a:pt x="1504" y="18"/>
                  </a:moveTo>
                  <a:lnTo>
                    <a:pt x="1521" y="18"/>
                  </a:lnTo>
                  <a:moveTo>
                    <a:pt x="1486" y="18"/>
                  </a:moveTo>
                  <a:lnTo>
                    <a:pt x="1504" y="18"/>
                  </a:lnTo>
                  <a:moveTo>
                    <a:pt x="1438" y="67"/>
                  </a:moveTo>
                  <a:lnTo>
                    <a:pt x="1438" y="85"/>
                  </a:lnTo>
                  <a:moveTo>
                    <a:pt x="1438" y="85"/>
                  </a:moveTo>
                  <a:lnTo>
                    <a:pt x="1455" y="85"/>
                  </a:lnTo>
                  <a:moveTo>
                    <a:pt x="1425" y="85"/>
                  </a:moveTo>
                  <a:lnTo>
                    <a:pt x="1438" y="85"/>
                  </a:lnTo>
                  <a:moveTo>
                    <a:pt x="1553" y="85"/>
                  </a:moveTo>
                  <a:lnTo>
                    <a:pt x="1570" y="85"/>
                  </a:lnTo>
                  <a:moveTo>
                    <a:pt x="1570" y="85"/>
                  </a:moveTo>
                  <a:lnTo>
                    <a:pt x="1570" y="102"/>
                  </a:lnTo>
                  <a:moveTo>
                    <a:pt x="1703" y="200"/>
                  </a:moveTo>
                  <a:lnTo>
                    <a:pt x="1703" y="209"/>
                  </a:lnTo>
                  <a:moveTo>
                    <a:pt x="1835" y="200"/>
                  </a:moveTo>
                  <a:lnTo>
                    <a:pt x="1835" y="208"/>
                  </a:lnTo>
                  <a:moveTo>
                    <a:pt x="1636" y="151"/>
                  </a:moveTo>
                  <a:lnTo>
                    <a:pt x="1636" y="168"/>
                  </a:lnTo>
                  <a:moveTo>
                    <a:pt x="1636" y="133"/>
                  </a:moveTo>
                  <a:lnTo>
                    <a:pt x="1636" y="151"/>
                  </a:lnTo>
                  <a:moveTo>
                    <a:pt x="1636" y="151"/>
                  </a:moveTo>
                  <a:lnTo>
                    <a:pt x="1654" y="151"/>
                  </a:lnTo>
                  <a:moveTo>
                    <a:pt x="1619" y="151"/>
                  </a:moveTo>
                  <a:lnTo>
                    <a:pt x="1636" y="151"/>
                  </a:lnTo>
                  <a:moveTo>
                    <a:pt x="1769" y="151"/>
                  </a:moveTo>
                  <a:lnTo>
                    <a:pt x="1769" y="168"/>
                  </a:lnTo>
                  <a:moveTo>
                    <a:pt x="1769" y="133"/>
                  </a:moveTo>
                  <a:lnTo>
                    <a:pt x="1769" y="151"/>
                  </a:lnTo>
                  <a:moveTo>
                    <a:pt x="1769" y="151"/>
                  </a:moveTo>
                  <a:lnTo>
                    <a:pt x="1787" y="151"/>
                  </a:lnTo>
                  <a:moveTo>
                    <a:pt x="1751" y="151"/>
                  </a:moveTo>
                  <a:lnTo>
                    <a:pt x="1769" y="151"/>
                  </a:lnTo>
                  <a:moveTo>
                    <a:pt x="1901" y="151"/>
                  </a:moveTo>
                  <a:lnTo>
                    <a:pt x="1901" y="168"/>
                  </a:lnTo>
                  <a:moveTo>
                    <a:pt x="1901" y="133"/>
                  </a:moveTo>
                  <a:lnTo>
                    <a:pt x="1901" y="151"/>
                  </a:lnTo>
                  <a:moveTo>
                    <a:pt x="1901" y="151"/>
                  </a:moveTo>
                  <a:lnTo>
                    <a:pt x="1919" y="151"/>
                  </a:lnTo>
                  <a:moveTo>
                    <a:pt x="1884" y="151"/>
                  </a:moveTo>
                  <a:lnTo>
                    <a:pt x="1901" y="151"/>
                  </a:lnTo>
                  <a:moveTo>
                    <a:pt x="1703" y="85"/>
                  </a:moveTo>
                  <a:lnTo>
                    <a:pt x="1703" y="102"/>
                  </a:lnTo>
                  <a:moveTo>
                    <a:pt x="1835" y="85"/>
                  </a:moveTo>
                  <a:lnTo>
                    <a:pt x="1835" y="102"/>
                  </a:lnTo>
                  <a:moveTo>
                    <a:pt x="1570" y="67"/>
                  </a:moveTo>
                  <a:lnTo>
                    <a:pt x="1570" y="85"/>
                  </a:lnTo>
                  <a:moveTo>
                    <a:pt x="1570" y="85"/>
                  </a:moveTo>
                  <a:lnTo>
                    <a:pt x="1588" y="85"/>
                  </a:lnTo>
                  <a:moveTo>
                    <a:pt x="1636" y="18"/>
                  </a:moveTo>
                  <a:lnTo>
                    <a:pt x="1636" y="36"/>
                  </a:lnTo>
                  <a:moveTo>
                    <a:pt x="1636" y="1"/>
                  </a:moveTo>
                  <a:lnTo>
                    <a:pt x="1636" y="18"/>
                  </a:lnTo>
                  <a:moveTo>
                    <a:pt x="1636" y="18"/>
                  </a:moveTo>
                  <a:lnTo>
                    <a:pt x="1654" y="18"/>
                  </a:lnTo>
                  <a:moveTo>
                    <a:pt x="1619" y="18"/>
                  </a:moveTo>
                  <a:lnTo>
                    <a:pt x="1636" y="18"/>
                  </a:lnTo>
                  <a:moveTo>
                    <a:pt x="1769" y="18"/>
                  </a:moveTo>
                  <a:lnTo>
                    <a:pt x="1769" y="36"/>
                  </a:lnTo>
                  <a:moveTo>
                    <a:pt x="1769" y="1"/>
                  </a:moveTo>
                  <a:lnTo>
                    <a:pt x="1769" y="18"/>
                  </a:lnTo>
                  <a:moveTo>
                    <a:pt x="1769" y="18"/>
                  </a:moveTo>
                  <a:lnTo>
                    <a:pt x="1787" y="18"/>
                  </a:lnTo>
                  <a:moveTo>
                    <a:pt x="1751" y="18"/>
                  </a:moveTo>
                  <a:lnTo>
                    <a:pt x="1769" y="18"/>
                  </a:lnTo>
                  <a:moveTo>
                    <a:pt x="1901" y="18"/>
                  </a:moveTo>
                  <a:lnTo>
                    <a:pt x="1901" y="36"/>
                  </a:lnTo>
                  <a:moveTo>
                    <a:pt x="1901" y="1"/>
                  </a:moveTo>
                  <a:lnTo>
                    <a:pt x="1901" y="18"/>
                  </a:lnTo>
                  <a:moveTo>
                    <a:pt x="1901" y="18"/>
                  </a:moveTo>
                  <a:lnTo>
                    <a:pt x="1919" y="18"/>
                  </a:lnTo>
                  <a:moveTo>
                    <a:pt x="1884" y="18"/>
                  </a:moveTo>
                  <a:lnTo>
                    <a:pt x="1901" y="18"/>
                  </a:lnTo>
                  <a:moveTo>
                    <a:pt x="1703" y="67"/>
                  </a:moveTo>
                  <a:lnTo>
                    <a:pt x="1703" y="85"/>
                  </a:lnTo>
                  <a:moveTo>
                    <a:pt x="1703" y="85"/>
                  </a:moveTo>
                  <a:lnTo>
                    <a:pt x="1720" y="85"/>
                  </a:lnTo>
                  <a:moveTo>
                    <a:pt x="1685" y="85"/>
                  </a:moveTo>
                  <a:lnTo>
                    <a:pt x="1703" y="85"/>
                  </a:lnTo>
                  <a:moveTo>
                    <a:pt x="1835" y="67"/>
                  </a:moveTo>
                  <a:lnTo>
                    <a:pt x="1835" y="85"/>
                  </a:lnTo>
                  <a:moveTo>
                    <a:pt x="1835" y="85"/>
                  </a:moveTo>
                  <a:lnTo>
                    <a:pt x="1853" y="85"/>
                  </a:lnTo>
                  <a:moveTo>
                    <a:pt x="1818" y="85"/>
                  </a:moveTo>
                  <a:lnTo>
                    <a:pt x="1835" y="85"/>
                  </a:lnTo>
                  <a:moveTo>
                    <a:pt x="0" y="18"/>
                  </a:moveTo>
                  <a:lnTo>
                    <a:pt x="18" y="18"/>
                  </a:lnTo>
                  <a:moveTo>
                    <a:pt x="18" y="18"/>
                  </a:moveTo>
                  <a:lnTo>
                    <a:pt x="18" y="35"/>
                  </a:lnTo>
                  <a:moveTo>
                    <a:pt x="18" y="0"/>
                  </a:moveTo>
                  <a:lnTo>
                    <a:pt x="18" y="18"/>
                  </a:lnTo>
                  <a:moveTo>
                    <a:pt x="18" y="18"/>
                  </a:moveTo>
                  <a:lnTo>
                    <a:pt x="35" y="18"/>
                  </a:lnTo>
                  <a:moveTo>
                    <a:pt x="84" y="84"/>
                  </a:moveTo>
                  <a:lnTo>
                    <a:pt x="84" y="96"/>
                  </a:lnTo>
                  <a:moveTo>
                    <a:pt x="84" y="66"/>
                  </a:moveTo>
                  <a:lnTo>
                    <a:pt x="84" y="84"/>
                  </a:lnTo>
                  <a:moveTo>
                    <a:pt x="84" y="84"/>
                  </a:moveTo>
                  <a:lnTo>
                    <a:pt x="102" y="84"/>
                  </a:lnTo>
                  <a:moveTo>
                    <a:pt x="66" y="84"/>
                  </a:moveTo>
                  <a:lnTo>
                    <a:pt x="84" y="84"/>
                  </a:lnTo>
                  <a:moveTo>
                    <a:pt x="217" y="84"/>
                  </a:moveTo>
                  <a:lnTo>
                    <a:pt x="217" y="101"/>
                  </a:lnTo>
                  <a:moveTo>
                    <a:pt x="217" y="66"/>
                  </a:moveTo>
                  <a:lnTo>
                    <a:pt x="217" y="84"/>
                  </a:lnTo>
                  <a:moveTo>
                    <a:pt x="217" y="84"/>
                  </a:moveTo>
                  <a:lnTo>
                    <a:pt x="234" y="84"/>
                  </a:lnTo>
                  <a:moveTo>
                    <a:pt x="199" y="84"/>
                  </a:moveTo>
                  <a:lnTo>
                    <a:pt x="217" y="84"/>
                  </a:lnTo>
                  <a:moveTo>
                    <a:pt x="349" y="84"/>
                  </a:moveTo>
                  <a:lnTo>
                    <a:pt x="349" y="101"/>
                  </a:lnTo>
                  <a:moveTo>
                    <a:pt x="349" y="66"/>
                  </a:moveTo>
                  <a:lnTo>
                    <a:pt x="349" y="84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8" name="Freeform 77"/>
            <p:cNvSpPr>
              <a:spLocks noEditPoints="1"/>
            </p:cNvSpPr>
            <p:nvPr/>
          </p:nvSpPr>
          <p:spPr bwMode="auto">
            <a:xfrm>
              <a:off x="9894888" y="1344613"/>
              <a:ext cx="369887" cy="66675"/>
            </a:xfrm>
            <a:custGeom>
              <a:avLst/>
              <a:gdLst>
                <a:gd name="T0" fmla="*/ 199 w 945"/>
                <a:gd name="T1" fmla="*/ 84 h 167"/>
                <a:gd name="T2" fmla="*/ 17 w 945"/>
                <a:gd name="T3" fmla="*/ 35 h 167"/>
                <a:gd name="T4" fmla="*/ 17 w 945"/>
                <a:gd name="T5" fmla="*/ 18 h 167"/>
                <a:gd name="T6" fmla="*/ 17 w 945"/>
                <a:gd name="T7" fmla="*/ 18 h 167"/>
                <a:gd name="T8" fmla="*/ 150 w 945"/>
                <a:gd name="T9" fmla="*/ 0 h 167"/>
                <a:gd name="T10" fmla="*/ 167 w 945"/>
                <a:gd name="T11" fmla="*/ 18 h 167"/>
                <a:gd name="T12" fmla="*/ 265 w 945"/>
                <a:gd name="T13" fmla="*/ 18 h 167"/>
                <a:gd name="T14" fmla="*/ 150 w 945"/>
                <a:gd name="T15" fmla="*/ 148 h 167"/>
                <a:gd name="T16" fmla="*/ 282 w 945"/>
                <a:gd name="T17" fmla="*/ 150 h 167"/>
                <a:gd name="T18" fmla="*/ 415 w 945"/>
                <a:gd name="T19" fmla="*/ 166 h 167"/>
                <a:gd name="T20" fmla="*/ 282 w 945"/>
                <a:gd name="T21" fmla="*/ 132 h 167"/>
                <a:gd name="T22" fmla="*/ 300 w 945"/>
                <a:gd name="T23" fmla="*/ 150 h 167"/>
                <a:gd name="T24" fmla="*/ 282 w 945"/>
                <a:gd name="T25" fmla="*/ 0 h 167"/>
                <a:gd name="T26" fmla="*/ 300 w 945"/>
                <a:gd name="T27" fmla="*/ 18 h 167"/>
                <a:gd name="T28" fmla="*/ 349 w 945"/>
                <a:gd name="T29" fmla="*/ 66 h 167"/>
                <a:gd name="T30" fmla="*/ 366 w 945"/>
                <a:gd name="T31" fmla="*/ 84 h 167"/>
                <a:gd name="T32" fmla="*/ 481 w 945"/>
                <a:gd name="T33" fmla="*/ 84 h 167"/>
                <a:gd name="T34" fmla="*/ 481 w 945"/>
                <a:gd name="T35" fmla="*/ 84 h 167"/>
                <a:gd name="T36" fmla="*/ 464 w 945"/>
                <a:gd name="T37" fmla="*/ 84 h 167"/>
                <a:gd name="T38" fmla="*/ 614 w 945"/>
                <a:gd name="T39" fmla="*/ 101 h 167"/>
                <a:gd name="T40" fmla="*/ 614 w 945"/>
                <a:gd name="T41" fmla="*/ 84 h 167"/>
                <a:gd name="T42" fmla="*/ 614 w 945"/>
                <a:gd name="T43" fmla="*/ 84 h 167"/>
                <a:gd name="T44" fmla="*/ 415 w 945"/>
                <a:gd name="T45" fmla="*/ 0 h 167"/>
                <a:gd name="T46" fmla="*/ 433 w 945"/>
                <a:gd name="T47" fmla="*/ 18 h 167"/>
                <a:gd name="T48" fmla="*/ 547 w 945"/>
                <a:gd name="T49" fmla="*/ 18 h 167"/>
                <a:gd name="T50" fmla="*/ 547 w 945"/>
                <a:gd name="T51" fmla="*/ 18 h 167"/>
                <a:gd name="T52" fmla="*/ 530 w 945"/>
                <a:gd name="T53" fmla="*/ 18 h 167"/>
                <a:gd name="T54" fmla="*/ 680 w 945"/>
                <a:gd name="T55" fmla="*/ 18 h 167"/>
                <a:gd name="T56" fmla="*/ 415 w 945"/>
                <a:gd name="T57" fmla="*/ 150 h 167"/>
                <a:gd name="T58" fmla="*/ 415 w 945"/>
                <a:gd name="T59" fmla="*/ 150 h 167"/>
                <a:gd name="T60" fmla="*/ 547 w 945"/>
                <a:gd name="T61" fmla="*/ 150 h 167"/>
                <a:gd name="T62" fmla="*/ 547 w 945"/>
                <a:gd name="T63" fmla="*/ 150 h 167"/>
                <a:gd name="T64" fmla="*/ 680 w 945"/>
                <a:gd name="T65" fmla="*/ 150 h 167"/>
                <a:gd name="T66" fmla="*/ 813 w 945"/>
                <a:gd name="T67" fmla="*/ 167 h 167"/>
                <a:gd name="T68" fmla="*/ 680 w 945"/>
                <a:gd name="T69" fmla="*/ 132 h 167"/>
                <a:gd name="T70" fmla="*/ 697 w 945"/>
                <a:gd name="T71" fmla="*/ 150 h 167"/>
                <a:gd name="T72" fmla="*/ 680 w 945"/>
                <a:gd name="T73" fmla="*/ 0 h 167"/>
                <a:gd name="T74" fmla="*/ 697 w 945"/>
                <a:gd name="T75" fmla="*/ 18 h 167"/>
                <a:gd name="T76" fmla="*/ 746 w 945"/>
                <a:gd name="T77" fmla="*/ 66 h 167"/>
                <a:gd name="T78" fmla="*/ 764 w 945"/>
                <a:gd name="T79" fmla="*/ 84 h 167"/>
                <a:gd name="T80" fmla="*/ 879 w 945"/>
                <a:gd name="T81" fmla="*/ 84 h 167"/>
                <a:gd name="T82" fmla="*/ 879 w 945"/>
                <a:gd name="T83" fmla="*/ 84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5" h="167">
                  <a:moveTo>
                    <a:pt x="216" y="84"/>
                  </a:moveTo>
                  <a:lnTo>
                    <a:pt x="234" y="84"/>
                  </a:lnTo>
                  <a:moveTo>
                    <a:pt x="199" y="84"/>
                  </a:moveTo>
                  <a:lnTo>
                    <a:pt x="216" y="84"/>
                  </a:lnTo>
                  <a:moveTo>
                    <a:pt x="17" y="18"/>
                  </a:moveTo>
                  <a:lnTo>
                    <a:pt x="17" y="35"/>
                  </a:lnTo>
                  <a:moveTo>
                    <a:pt x="17" y="0"/>
                  </a:moveTo>
                  <a:lnTo>
                    <a:pt x="17" y="18"/>
                  </a:lnTo>
                  <a:moveTo>
                    <a:pt x="17" y="18"/>
                  </a:moveTo>
                  <a:lnTo>
                    <a:pt x="35" y="18"/>
                  </a:lnTo>
                  <a:moveTo>
                    <a:pt x="0" y="18"/>
                  </a:moveTo>
                  <a:lnTo>
                    <a:pt x="17" y="18"/>
                  </a:lnTo>
                  <a:moveTo>
                    <a:pt x="150" y="18"/>
                  </a:moveTo>
                  <a:lnTo>
                    <a:pt x="150" y="35"/>
                  </a:lnTo>
                  <a:moveTo>
                    <a:pt x="150" y="0"/>
                  </a:moveTo>
                  <a:lnTo>
                    <a:pt x="150" y="18"/>
                  </a:lnTo>
                  <a:moveTo>
                    <a:pt x="150" y="18"/>
                  </a:moveTo>
                  <a:lnTo>
                    <a:pt x="167" y="18"/>
                  </a:lnTo>
                  <a:moveTo>
                    <a:pt x="132" y="18"/>
                  </a:moveTo>
                  <a:lnTo>
                    <a:pt x="150" y="18"/>
                  </a:lnTo>
                  <a:moveTo>
                    <a:pt x="265" y="18"/>
                  </a:moveTo>
                  <a:lnTo>
                    <a:pt x="282" y="18"/>
                  </a:lnTo>
                  <a:moveTo>
                    <a:pt x="150" y="132"/>
                  </a:moveTo>
                  <a:lnTo>
                    <a:pt x="150" y="148"/>
                  </a:lnTo>
                  <a:moveTo>
                    <a:pt x="265" y="150"/>
                  </a:moveTo>
                  <a:lnTo>
                    <a:pt x="282" y="150"/>
                  </a:lnTo>
                  <a:moveTo>
                    <a:pt x="282" y="150"/>
                  </a:moveTo>
                  <a:lnTo>
                    <a:pt x="282" y="163"/>
                  </a:lnTo>
                  <a:moveTo>
                    <a:pt x="415" y="150"/>
                  </a:moveTo>
                  <a:lnTo>
                    <a:pt x="415" y="166"/>
                  </a:lnTo>
                  <a:moveTo>
                    <a:pt x="547" y="150"/>
                  </a:moveTo>
                  <a:lnTo>
                    <a:pt x="547" y="167"/>
                  </a:lnTo>
                  <a:moveTo>
                    <a:pt x="282" y="132"/>
                  </a:moveTo>
                  <a:lnTo>
                    <a:pt x="282" y="150"/>
                  </a:lnTo>
                  <a:moveTo>
                    <a:pt x="282" y="150"/>
                  </a:moveTo>
                  <a:lnTo>
                    <a:pt x="300" y="150"/>
                  </a:lnTo>
                  <a:moveTo>
                    <a:pt x="282" y="18"/>
                  </a:moveTo>
                  <a:lnTo>
                    <a:pt x="282" y="35"/>
                  </a:lnTo>
                  <a:moveTo>
                    <a:pt x="282" y="0"/>
                  </a:moveTo>
                  <a:lnTo>
                    <a:pt x="282" y="18"/>
                  </a:lnTo>
                  <a:moveTo>
                    <a:pt x="282" y="18"/>
                  </a:moveTo>
                  <a:lnTo>
                    <a:pt x="300" y="18"/>
                  </a:lnTo>
                  <a:moveTo>
                    <a:pt x="349" y="84"/>
                  </a:moveTo>
                  <a:lnTo>
                    <a:pt x="349" y="101"/>
                  </a:lnTo>
                  <a:moveTo>
                    <a:pt x="349" y="66"/>
                  </a:moveTo>
                  <a:lnTo>
                    <a:pt x="349" y="84"/>
                  </a:lnTo>
                  <a:moveTo>
                    <a:pt x="349" y="84"/>
                  </a:moveTo>
                  <a:lnTo>
                    <a:pt x="366" y="84"/>
                  </a:lnTo>
                  <a:moveTo>
                    <a:pt x="331" y="84"/>
                  </a:moveTo>
                  <a:lnTo>
                    <a:pt x="349" y="84"/>
                  </a:lnTo>
                  <a:moveTo>
                    <a:pt x="481" y="84"/>
                  </a:moveTo>
                  <a:lnTo>
                    <a:pt x="481" y="101"/>
                  </a:lnTo>
                  <a:moveTo>
                    <a:pt x="481" y="66"/>
                  </a:moveTo>
                  <a:lnTo>
                    <a:pt x="481" y="84"/>
                  </a:lnTo>
                  <a:moveTo>
                    <a:pt x="481" y="84"/>
                  </a:moveTo>
                  <a:lnTo>
                    <a:pt x="499" y="84"/>
                  </a:lnTo>
                  <a:moveTo>
                    <a:pt x="464" y="84"/>
                  </a:moveTo>
                  <a:lnTo>
                    <a:pt x="481" y="84"/>
                  </a:lnTo>
                  <a:moveTo>
                    <a:pt x="614" y="84"/>
                  </a:moveTo>
                  <a:lnTo>
                    <a:pt x="614" y="101"/>
                  </a:lnTo>
                  <a:moveTo>
                    <a:pt x="614" y="66"/>
                  </a:moveTo>
                  <a:lnTo>
                    <a:pt x="614" y="84"/>
                  </a:lnTo>
                  <a:moveTo>
                    <a:pt x="614" y="84"/>
                  </a:moveTo>
                  <a:lnTo>
                    <a:pt x="632" y="84"/>
                  </a:lnTo>
                  <a:moveTo>
                    <a:pt x="596" y="84"/>
                  </a:moveTo>
                  <a:lnTo>
                    <a:pt x="614" y="84"/>
                  </a:lnTo>
                  <a:moveTo>
                    <a:pt x="415" y="18"/>
                  </a:moveTo>
                  <a:lnTo>
                    <a:pt x="415" y="35"/>
                  </a:lnTo>
                  <a:moveTo>
                    <a:pt x="415" y="0"/>
                  </a:moveTo>
                  <a:lnTo>
                    <a:pt x="415" y="18"/>
                  </a:lnTo>
                  <a:moveTo>
                    <a:pt x="415" y="18"/>
                  </a:moveTo>
                  <a:lnTo>
                    <a:pt x="433" y="18"/>
                  </a:lnTo>
                  <a:moveTo>
                    <a:pt x="397" y="18"/>
                  </a:moveTo>
                  <a:lnTo>
                    <a:pt x="415" y="18"/>
                  </a:lnTo>
                  <a:moveTo>
                    <a:pt x="547" y="18"/>
                  </a:moveTo>
                  <a:lnTo>
                    <a:pt x="547" y="35"/>
                  </a:lnTo>
                  <a:moveTo>
                    <a:pt x="547" y="0"/>
                  </a:moveTo>
                  <a:lnTo>
                    <a:pt x="547" y="18"/>
                  </a:lnTo>
                  <a:moveTo>
                    <a:pt x="547" y="18"/>
                  </a:moveTo>
                  <a:lnTo>
                    <a:pt x="565" y="18"/>
                  </a:lnTo>
                  <a:moveTo>
                    <a:pt x="530" y="18"/>
                  </a:moveTo>
                  <a:lnTo>
                    <a:pt x="547" y="18"/>
                  </a:lnTo>
                  <a:moveTo>
                    <a:pt x="662" y="18"/>
                  </a:moveTo>
                  <a:lnTo>
                    <a:pt x="680" y="18"/>
                  </a:lnTo>
                  <a:moveTo>
                    <a:pt x="415" y="132"/>
                  </a:moveTo>
                  <a:lnTo>
                    <a:pt x="415" y="150"/>
                  </a:lnTo>
                  <a:moveTo>
                    <a:pt x="415" y="150"/>
                  </a:moveTo>
                  <a:lnTo>
                    <a:pt x="433" y="150"/>
                  </a:lnTo>
                  <a:moveTo>
                    <a:pt x="397" y="150"/>
                  </a:moveTo>
                  <a:lnTo>
                    <a:pt x="415" y="150"/>
                  </a:lnTo>
                  <a:moveTo>
                    <a:pt x="547" y="132"/>
                  </a:moveTo>
                  <a:lnTo>
                    <a:pt x="547" y="150"/>
                  </a:lnTo>
                  <a:moveTo>
                    <a:pt x="547" y="150"/>
                  </a:moveTo>
                  <a:lnTo>
                    <a:pt x="565" y="150"/>
                  </a:lnTo>
                  <a:moveTo>
                    <a:pt x="530" y="150"/>
                  </a:moveTo>
                  <a:lnTo>
                    <a:pt x="547" y="150"/>
                  </a:lnTo>
                  <a:moveTo>
                    <a:pt x="662" y="150"/>
                  </a:moveTo>
                  <a:lnTo>
                    <a:pt x="680" y="150"/>
                  </a:lnTo>
                  <a:moveTo>
                    <a:pt x="680" y="150"/>
                  </a:moveTo>
                  <a:lnTo>
                    <a:pt x="680" y="167"/>
                  </a:lnTo>
                  <a:moveTo>
                    <a:pt x="813" y="150"/>
                  </a:moveTo>
                  <a:lnTo>
                    <a:pt x="813" y="167"/>
                  </a:lnTo>
                  <a:moveTo>
                    <a:pt x="945" y="150"/>
                  </a:moveTo>
                  <a:lnTo>
                    <a:pt x="945" y="163"/>
                  </a:lnTo>
                  <a:moveTo>
                    <a:pt x="680" y="132"/>
                  </a:moveTo>
                  <a:lnTo>
                    <a:pt x="680" y="150"/>
                  </a:lnTo>
                  <a:moveTo>
                    <a:pt x="680" y="150"/>
                  </a:moveTo>
                  <a:lnTo>
                    <a:pt x="697" y="150"/>
                  </a:lnTo>
                  <a:moveTo>
                    <a:pt x="680" y="18"/>
                  </a:moveTo>
                  <a:lnTo>
                    <a:pt x="680" y="35"/>
                  </a:lnTo>
                  <a:moveTo>
                    <a:pt x="680" y="0"/>
                  </a:moveTo>
                  <a:lnTo>
                    <a:pt x="680" y="18"/>
                  </a:lnTo>
                  <a:moveTo>
                    <a:pt x="680" y="18"/>
                  </a:moveTo>
                  <a:lnTo>
                    <a:pt x="697" y="18"/>
                  </a:lnTo>
                  <a:moveTo>
                    <a:pt x="746" y="84"/>
                  </a:moveTo>
                  <a:lnTo>
                    <a:pt x="746" y="101"/>
                  </a:lnTo>
                  <a:moveTo>
                    <a:pt x="746" y="66"/>
                  </a:moveTo>
                  <a:lnTo>
                    <a:pt x="746" y="84"/>
                  </a:lnTo>
                  <a:moveTo>
                    <a:pt x="746" y="84"/>
                  </a:moveTo>
                  <a:lnTo>
                    <a:pt x="764" y="84"/>
                  </a:lnTo>
                  <a:moveTo>
                    <a:pt x="729" y="84"/>
                  </a:moveTo>
                  <a:lnTo>
                    <a:pt x="746" y="84"/>
                  </a:lnTo>
                  <a:moveTo>
                    <a:pt x="879" y="84"/>
                  </a:moveTo>
                  <a:lnTo>
                    <a:pt x="879" y="101"/>
                  </a:lnTo>
                  <a:moveTo>
                    <a:pt x="879" y="66"/>
                  </a:moveTo>
                  <a:lnTo>
                    <a:pt x="879" y="84"/>
                  </a:lnTo>
                  <a:moveTo>
                    <a:pt x="879" y="84"/>
                  </a:moveTo>
                  <a:lnTo>
                    <a:pt x="896" y="84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9" name="Freeform 78"/>
            <p:cNvSpPr>
              <a:spLocks noEditPoints="1"/>
            </p:cNvSpPr>
            <p:nvPr/>
          </p:nvSpPr>
          <p:spPr bwMode="auto">
            <a:xfrm>
              <a:off x="7035800" y="1344613"/>
              <a:ext cx="3340100" cy="138113"/>
            </a:xfrm>
            <a:custGeom>
              <a:avLst/>
              <a:gdLst>
                <a:gd name="T0" fmla="*/ 8321 w 8537"/>
                <a:gd name="T1" fmla="*/ 84 h 352"/>
                <a:gd name="T2" fmla="*/ 8321 w 8537"/>
                <a:gd name="T3" fmla="*/ 84 h 352"/>
                <a:gd name="T4" fmla="*/ 8303 w 8537"/>
                <a:gd name="T5" fmla="*/ 84 h 352"/>
                <a:gd name="T6" fmla="*/ 8122 w 8537"/>
                <a:gd name="T7" fmla="*/ 35 h 352"/>
                <a:gd name="T8" fmla="*/ 8122 w 8537"/>
                <a:gd name="T9" fmla="*/ 18 h 352"/>
                <a:gd name="T10" fmla="*/ 8122 w 8537"/>
                <a:gd name="T11" fmla="*/ 18 h 352"/>
                <a:gd name="T12" fmla="*/ 8254 w 8537"/>
                <a:gd name="T13" fmla="*/ 0 h 352"/>
                <a:gd name="T14" fmla="*/ 8272 w 8537"/>
                <a:gd name="T15" fmla="*/ 18 h 352"/>
                <a:gd name="T16" fmla="*/ 8369 w 8537"/>
                <a:gd name="T17" fmla="*/ 18 h 352"/>
                <a:gd name="T18" fmla="*/ 8122 w 8537"/>
                <a:gd name="T19" fmla="*/ 150 h 352"/>
                <a:gd name="T20" fmla="*/ 8104 w 8537"/>
                <a:gd name="T21" fmla="*/ 150 h 352"/>
                <a:gd name="T22" fmla="*/ 8254 w 8537"/>
                <a:gd name="T23" fmla="*/ 150 h 352"/>
                <a:gd name="T24" fmla="*/ 8237 w 8537"/>
                <a:gd name="T25" fmla="*/ 150 h 352"/>
                <a:gd name="T26" fmla="*/ 8386 w 8537"/>
                <a:gd name="T27" fmla="*/ 145 h 352"/>
                <a:gd name="T28" fmla="*/ 8386 w 8537"/>
                <a:gd name="T29" fmla="*/ 0 h 352"/>
                <a:gd name="T30" fmla="*/ 8404 w 8537"/>
                <a:gd name="T31" fmla="*/ 18 h 352"/>
                <a:gd name="T32" fmla="*/ 8453 w 8537"/>
                <a:gd name="T33" fmla="*/ 66 h 352"/>
                <a:gd name="T34" fmla="*/ 8471 w 8537"/>
                <a:gd name="T35" fmla="*/ 84 h 352"/>
                <a:gd name="T36" fmla="*/ 8519 w 8537"/>
                <a:gd name="T37" fmla="*/ 18 h 352"/>
                <a:gd name="T38" fmla="*/ 8519 w 8537"/>
                <a:gd name="T39" fmla="*/ 18 h 352"/>
                <a:gd name="T40" fmla="*/ 8502 w 8537"/>
                <a:gd name="T41" fmla="*/ 18 h 352"/>
                <a:gd name="T42" fmla="*/ 66 w 8537"/>
                <a:gd name="T43" fmla="*/ 352 h 352"/>
                <a:gd name="T44" fmla="*/ 66 w 8537"/>
                <a:gd name="T45" fmla="*/ 335 h 352"/>
                <a:gd name="T46" fmla="*/ 66 w 8537"/>
                <a:gd name="T47" fmla="*/ 335 h 352"/>
                <a:gd name="T48" fmla="*/ 199 w 8537"/>
                <a:gd name="T49" fmla="*/ 317 h 352"/>
                <a:gd name="T50" fmla="*/ 216 w 8537"/>
                <a:gd name="T51" fmla="*/ 335 h 352"/>
                <a:gd name="T52" fmla="*/ 0 w 8537"/>
                <a:gd name="T53" fmla="*/ 268 h 352"/>
                <a:gd name="T54" fmla="*/ 133 w 8537"/>
                <a:gd name="T55" fmla="*/ 286 h 352"/>
                <a:gd name="T56" fmla="*/ 66 w 8537"/>
                <a:gd name="T57" fmla="*/ 184 h 352"/>
                <a:gd name="T58" fmla="*/ 84 w 8537"/>
                <a:gd name="T59" fmla="*/ 202 h 352"/>
                <a:gd name="T60" fmla="*/ 199 w 8537"/>
                <a:gd name="T61" fmla="*/ 202 h 352"/>
                <a:gd name="T62" fmla="*/ 199 w 8537"/>
                <a:gd name="T63" fmla="*/ 202 h 352"/>
                <a:gd name="T64" fmla="*/ 181 w 8537"/>
                <a:gd name="T65" fmla="*/ 202 h 352"/>
                <a:gd name="T66" fmla="*/ 133 w 8537"/>
                <a:gd name="T67" fmla="*/ 153 h 352"/>
                <a:gd name="T68" fmla="*/ 133 w 8537"/>
                <a:gd name="T69" fmla="*/ 136 h 352"/>
                <a:gd name="T70" fmla="*/ 133 w 8537"/>
                <a:gd name="T71" fmla="*/ 136 h 352"/>
                <a:gd name="T72" fmla="*/ 66 w 8537"/>
                <a:gd name="T73" fmla="*/ 69 h 352"/>
                <a:gd name="T74" fmla="*/ 66 w 8537"/>
                <a:gd name="T75" fmla="*/ 69 h 352"/>
                <a:gd name="T76" fmla="*/ 49 w 8537"/>
                <a:gd name="T77" fmla="*/ 69 h 352"/>
                <a:gd name="T78" fmla="*/ 199 w 8537"/>
                <a:gd name="T79" fmla="*/ 87 h 352"/>
                <a:gd name="T80" fmla="*/ 199 w 8537"/>
                <a:gd name="T81" fmla="*/ 69 h 352"/>
                <a:gd name="T82" fmla="*/ 199 w 8537"/>
                <a:gd name="T83" fmla="*/ 6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537" h="352">
                  <a:moveTo>
                    <a:pt x="8170" y="84"/>
                  </a:moveTo>
                  <a:lnTo>
                    <a:pt x="8188" y="84"/>
                  </a:lnTo>
                  <a:moveTo>
                    <a:pt x="8321" y="84"/>
                  </a:moveTo>
                  <a:lnTo>
                    <a:pt x="8321" y="101"/>
                  </a:lnTo>
                  <a:moveTo>
                    <a:pt x="8321" y="66"/>
                  </a:moveTo>
                  <a:lnTo>
                    <a:pt x="8321" y="84"/>
                  </a:lnTo>
                  <a:moveTo>
                    <a:pt x="8321" y="84"/>
                  </a:moveTo>
                  <a:lnTo>
                    <a:pt x="8338" y="84"/>
                  </a:lnTo>
                  <a:moveTo>
                    <a:pt x="8303" y="84"/>
                  </a:moveTo>
                  <a:lnTo>
                    <a:pt x="8321" y="84"/>
                  </a:lnTo>
                  <a:moveTo>
                    <a:pt x="8122" y="18"/>
                  </a:moveTo>
                  <a:lnTo>
                    <a:pt x="8122" y="35"/>
                  </a:lnTo>
                  <a:moveTo>
                    <a:pt x="8122" y="0"/>
                  </a:moveTo>
                  <a:lnTo>
                    <a:pt x="8122" y="18"/>
                  </a:lnTo>
                  <a:moveTo>
                    <a:pt x="8122" y="18"/>
                  </a:moveTo>
                  <a:lnTo>
                    <a:pt x="8139" y="18"/>
                  </a:lnTo>
                  <a:moveTo>
                    <a:pt x="8104" y="18"/>
                  </a:moveTo>
                  <a:lnTo>
                    <a:pt x="8122" y="18"/>
                  </a:lnTo>
                  <a:moveTo>
                    <a:pt x="8254" y="18"/>
                  </a:moveTo>
                  <a:lnTo>
                    <a:pt x="8254" y="35"/>
                  </a:lnTo>
                  <a:moveTo>
                    <a:pt x="8254" y="0"/>
                  </a:moveTo>
                  <a:lnTo>
                    <a:pt x="8254" y="18"/>
                  </a:lnTo>
                  <a:moveTo>
                    <a:pt x="8254" y="18"/>
                  </a:moveTo>
                  <a:lnTo>
                    <a:pt x="8272" y="18"/>
                  </a:lnTo>
                  <a:moveTo>
                    <a:pt x="8237" y="18"/>
                  </a:moveTo>
                  <a:lnTo>
                    <a:pt x="8254" y="18"/>
                  </a:lnTo>
                  <a:moveTo>
                    <a:pt x="8369" y="18"/>
                  </a:moveTo>
                  <a:lnTo>
                    <a:pt x="8386" y="18"/>
                  </a:lnTo>
                  <a:moveTo>
                    <a:pt x="8122" y="132"/>
                  </a:moveTo>
                  <a:lnTo>
                    <a:pt x="8122" y="150"/>
                  </a:lnTo>
                  <a:moveTo>
                    <a:pt x="8122" y="150"/>
                  </a:moveTo>
                  <a:lnTo>
                    <a:pt x="8139" y="150"/>
                  </a:lnTo>
                  <a:moveTo>
                    <a:pt x="8104" y="150"/>
                  </a:moveTo>
                  <a:lnTo>
                    <a:pt x="8122" y="150"/>
                  </a:lnTo>
                  <a:moveTo>
                    <a:pt x="8254" y="132"/>
                  </a:moveTo>
                  <a:lnTo>
                    <a:pt x="8254" y="150"/>
                  </a:lnTo>
                  <a:moveTo>
                    <a:pt x="8254" y="150"/>
                  </a:moveTo>
                  <a:lnTo>
                    <a:pt x="8272" y="150"/>
                  </a:lnTo>
                  <a:moveTo>
                    <a:pt x="8237" y="150"/>
                  </a:moveTo>
                  <a:lnTo>
                    <a:pt x="8254" y="150"/>
                  </a:lnTo>
                  <a:moveTo>
                    <a:pt x="8386" y="132"/>
                  </a:moveTo>
                  <a:lnTo>
                    <a:pt x="8386" y="145"/>
                  </a:lnTo>
                  <a:moveTo>
                    <a:pt x="8386" y="18"/>
                  </a:moveTo>
                  <a:lnTo>
                    <a:pt x="8386" y="35"/>
                  </a:lnTo>
                  <a:moveTo>
                    <a:pt x="8386" y="0"/>
                  </a:moveTo>
                  <a:lnTo>
                    <a:pt x="8386" y="18"/>
                  </a:lnTo>
                  <a:moveTo>
                    <a:pt x="8386" y="18"/>
                  </a:moveTo>
                  <a:lnTo>
                    <a:pt x="8404" y="18"/>
                  </a:lnTo>
                  <a:moveTo>
                    <a:pt x="8453" y="84"/>
                  </a:moveTo>
                  <a:lnTo>
                    <a:pt x="8453" y="101"/>
                  </a:lnTo>
                  <a:moveTo>
                    <a:pt x="8453" y="66"/>
                  </a:moveTo>
                  <a:lnTo>
                    <a:pt x="8453" y="84"/>
                  </a:lnTo>
                  <a:moveTo>
                    <a:pt x="8453" y="84"/>
                  </a:moveTo>
                  <a:lnTo>
                    <a:pt x="8471" y="84"/>
                  </a:lnTo>
                  <a:moveTo>
                    <a:pt x="8435" y="84"/>
                  </a:moveTo>
                  <a:lnTo>
                    <a:pt x="8453" y="84"/>
                  </a:lnTo>
                  <a:moveTo>
                    <a:pt x="8519" y="18"/>
                  </a:moveTo>
                  <a:lnTo>
                    <a:pt x="8519" y="35"/>
                  </a:lnTo>
                  <a:moveTo>
                    <a:pt x="8519" y="0"/>
                  </a:moveTo>
                  <a:lnTo>
                    <a:pt x="8519" y="18"/>
                  </a:lnTo>
                  <a:moveTo>
                    <a:pt x="8519" y="18"/>
                  </a:moveTo>
                  <a:lnTo>
                    <a:pt x="8537" y="18"/>
                  </a:lnTo>
                  <a:moveTo>
                    <a:pt x="8502" y="18"/>
                  </a:moveTo>
                  <a:lnTo>
                    <a:pt x="8519" y="18"/>
                  </a:lnTo>
                  <a:moveTo>
                    <a:pt x="66" y="335"/>
                  </a:moveTo>
                  <a:lnTo>
                    <a:pt x="66" y="352"/>
                  </a:lnTo>
                  <a:moveTo>
                    <a:pt x="66" y="317"/>
                  </a:moveTo>
                  <a:lnTo>
                    <a:pt x="66" y="335"/>
                  </a:lnTo>
                  <a:moveTo>
                    <a:pt x="66" y="335"/>
                  </a:moveTo>
                  <a:lnTo>
                    <a:pt x="84" y="335"/>
                  </a:lnTo>
                  <a:moveTo>
                    <a:pt x="49" y="335"/>
                  </a:moveTo>
                  <a:lnTo>
                    <a:pt x="66" y="335"/>
                  </a:lnTo>
                  <a:moveTo>
                    <a:pt x="199" y="335"/>
                  </a:moveTo>
                  <a:lnTo>
                    <a:pt x="199" y="352"/>
                  </a:lnTo>
                  <a:moveTo>
                    <a:pt x="199" y="317"/>
                  </a:moveTo>
                  <a:lnTo>
                    <a:pt x="199" y="335"/>
                  </a:lnTo>
                  <a:moveTo>
                    <a:pt x="199" y="335"/>
                  </a:moveTo>
                  <a:lnTo>
                    <a:pt x="216" y="335"/>
                  </a:lnTo>
                  <a:moveTo>
                    <a:pt x="181" y="335"/>
                  </a:moveTo>
                  <a:lnTo>
                    <a:pt x="199" y="335"/>
                  </a:lnTo>
                  <a:moveTo>
                    <a:pt x="0" y="268"/>
                  </a:moveTo>
                  <a:lnTo>
                    <a:pt x="0" y="286"/>
                  </a:lnTo>
                  <a:moveTo>
                    <a:pt x="133" y="268"/>
                  </a:moveTo>
                  <a:lnTo>
                    <a:pt x="133" y="286"/>
                  </a:lnTo>
                  <a:moveTo>
                    <a:pt x="66" y="202"/>
                  </a:moveTo>
                  <a:lnTo>
                    <a:pt x="66" y="219"/>
                  </a:lnTo>
                  <a:moveTo>
                    <a:pt x="66" y="184"/>
                  </a:moveTo>
                  <a:lnTo>
                    <a:pt x="66" y="202"/>
                  </a:lnTo>
                  <a:moveTo>
                    <a:pt x="66" y="202"/>
                  </a:moveTo>
                  <a:lnTo>
                    <a:pt x="84" y="202"/>
                  </a:lnTo>
                  <a:moveTo>
                    <a:pt x="49" y="202"/>
                  </a:moveTo>
                  <a:lnTo>
                    <a:pt x="66" y="202"/>
                  </a:lnTo>
                  <a:moveTo>
                    <a:pt x="199" y="202"/>
                  </a:moveTo>
                  <a:lnTo>
                    <a:pt x="199" y="219"/>
                  </a:lnTo>
                  <a:moveTo>
                    <a:pt x="199" y="184"/>
                  </a:moveTo>
                  <a:lnTo>
                    <a:pt x="199" y="202"/>
                  </a:lnTo>
                  <a:moveTo>
                    <a:pt x="199" y="202"/>
                  </a:moveTo>
                  <a:lnTo>
                    <a:pt x="216" y="202"/>
                  </a:lnTo>
                  <a:moveTo>
                    <a:pt x="181" y="202"/>
                  </a:moveTo>
                  <a:lnTo>
                    <a:pt x="199" y="202"/>
                  </a:lnTo>
                  <a:moveTo>
                    <a:pt x="133" y="136"/>
                  </a:moveTo>
                  <a:lnTo>
                    <a:pt x="133" y="153"/>
                  </a:lnTo>
                  <a:moveTo>
                    <a:pt x="133" y="118"/>
                  </a:moveTo>
                  <a:lnTo>
                    <a:pt x="133" y="136"/>
                  </a:lnTo>
                  <a:moveTo>
                    <a:pt x="133" y="136"/>
                  </a:moveTo>
                  <a:lnTo>
                    <a:pt x="150" y="136"/>
                  </a:lnTo>
                  <a:moveTo>
                    <a:pt x="115" y="136"/>
                  </a:moveTo>
                  <a:lnTo>
                    <a:pt x="133" y="136"/>
                  </a:lnTo>
                  <a:moveTo>
                    <a:pt x="247" y="136"/>
                  </a:moveTo>
                  <a:lnTo>
                    <a:pt x="265" y="136"/>
                  </a:lnTo>
                  <a:moveTo>
                    <a:pt x="66" y="69"/>
                  </a:moveTo>
                  <a:lnTo>
                    <a:pt x="66" y="87"/>
                  </a:lnTo>
                  <a:moveTo>
                    <a:pt x="66" y="52"/>
                  </a:moveTo>
                  <a:lnTo>
                    <a:pt x="66" y="69"/>
                  </a:lnTo>
                  <a:moveTo>
                    <a:pt x="66" y="69"/>
                  </a:moveTo>
                  <a:lnTo>
                    <a:pt x="84" y="69"/>
                  </a:lnTo>
                  <a:moveTo>
                    <a:pt x="49" y="69"/>
                  </a:moveTo>
                  <a:lnTo>
                    <a:pt x="66" y="69"/>
                  </a:lnTo>
                  <a:moveTo>
                    <a:pt x="199" y="69"/>
                  </a:moveTo>
                  <a:lnTo>
                    <a:pt x="199" y="87"/>
                  </a:lnTo>
                  <a:moveTo>
                    <a:pt x="199" y="52"/>
                  </a:moveTo>
                  <a:lnTo>
                    <a:pt x="199" y="69"/>
                  </a:lnTo>
                  <a:moveTo>
                    <a:pt x="199" y="69"/>
                  </a:moveTo>
                  <a:lnTo>
                    <a:pt x="216" y="69"/>
                  </a:lnTo>
                  <a:moveTo>
                    <a:pt x="181" y="69"/>
                  </a:moveTo>
                  <a:lnTo>
                    <a:pt x="199" y="69"/>
                  </a:lnTo>
                  <a:moveTo>
                    <a:pt x="133" y="3"/>
                  </a:moveTo>
                  <a:lnTo>
                    <a:pt x="133" y="21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0" name="Freeform 79"/>
            <p:cNvSpPr>
              <a:spLocks noEditPoints="1"/>
            </p:cNvSpPr>
            <p:nvPr/>
          </p:nvSpPr>
          <p:spPr bwMode="auto">
            <a:xfrm>
              <a:off x="7032625" y="1339851"/>
              <a:ext cx="106362" cy="109538"/>
            </a:xfrm>
            <a:custGeom>
              <a:avLst/>
              <a:gdLst>
                <a:gd name="T0" fmla="*/ 8 w 273"/>
                <a:gd name="T1" fmla="*/ 265 h 282"/>
                <a:gd name="T2" fmla="*/ 8 w 273"/>
                <a:gd name="T3" fmla="*/ 282 h 282"/>
                <a:gd name="T4" fmla="*/ 8 w 273"/>
                <a:gd name="T5" fmla="*/ 282 h 282"/>
                <a:gd name="T6" fmla="*/ 25 w 273"/>
                <a:gd name="T7" fmla="*/ 282 h 282"/>
                <a:gd name="T8" fmla="*/ 0 w 273"/>
                <a:gd name="T9" fmla="*/ 282 h 282"/>
                <a:gd name="T10" fmla="*/ 8 w 273"/>
                <a:gd name="T11" fmla="*/ 282 h 282"/>
                <a:gd name="T12" fmla="*/ 141 w 273"/>
                <a:gd name="T13" fmla="*/ 265 h 282"/>
                <a:gd name="T14" fmla="*/ 141 w 273"/>
                <a:gd name="T15" fmla="*/ 282 h 282"/>
                <a:gd name="T16" fmla="*/ 141 w 273"/>
                <a:gd name="T17" fmla="*/ 282 h 282"/>
                <a:gd name="T18" fmla="*/ 158 w 273"/>
                <a:gd name="T19" fmla="*/ 282 h 282"/>
                <a:gd name="T20" fmla="*/ 123 w 273"/>
                <a:gd name="T21" fmla="*/ 282 h 282"/>
                <a:gd name="T22" fmla="*/ 141 w 273"/>
                <a:gd name="T23" fmla="*/ 282 h 282"/>
                <a:gd name="T24" fmla="*/ 255 w 273"/>
                <a:gd name="T25" fmla="*/ 282 h 282"/>
                <a:gd name="T26" fmla="*/ 273 w 273"/>
                <a:gd name="T27" fmla="*/ 282 h 282"/>
                <a:gd name="T28" fmla="*/ 141 w 273"/>
                <a:gd name="T29" fmla="*/ 0 h 282"/>
                <a:gd name="T30" fmla="*/ 141 w 273"/>
                <a:gd name="T31" fmla="*/ 17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3" h="282">
                  <a:moveTo>
                    <a:pt x="8" y="265"/>
                  </a:moveTo>
                  <a:lnTo>
                    <a:pt x="8" y="282"/>
                  </a:lnTo>
                  <a:moveTo>
                    <a:pt x="8" y="282"/>
                  </a:moveTo>
                  <a:lnTo>
                    <a:pt x="25" y="282"/>
                  </a:lnTo>
                  <a:moveTo>
                    <a:pt x="0" y="282"/>
                  </a:moveTo>
                  <a:lnTo>
                    <a:pt x="8" y="282"/>
                  </a:lnTo>
                  <a:moveTo>
                    <a:pt x="141" y="265"/>
                  </a:moveTo>
                  <a:lnTo>
                    <a:pt x="141" y="282"/>
                  </a:lnTo>
                  <a:moveTo>
                    <a:pt x="141" y="282"/>
                  </a:moveTo>
                  <a:lnTo>
                    <a:pt x="158" y="282"/>
                  </a:lnTo>
                  <a:moveTo>
                    <a:pt x="123" y="282"/>
                  </a:moveTo>
                  <a:lnTo>
                    <a:pt x="141" y="282"/>
                  </a:lnTo>
                  <a:moveTo>
                    <a:pt x="255" y="282"/>
                  </a:moveTo>
                  <a:lnTo>
                    <a:pt x="273" y="282"/>
                  </a:lnTo>
                  <a:moveTo>
                    <a:pt x="141" y="0"/>
                  </a:moveTo>
                  <a:lnTo>
                    <a:pt x="141" y="17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1" name="Freeform 80"/>
            <p:cNvSpPr>
              <a:spLocks noEditPoints="1"/>
            </p:cNvSpPr>
            <p:nvPr/>
          </p:nvSpPr>
          <p:spPr bwMode="auto">
            <a:xfrm>
              <a:off x="7080250" y="1346201"/>
              <a:ext cx="214312" cy="136525"/>
            </a:xfrm>
            <a:custGeom>
              <a:avLst/>
              <a:gdLst>
                <a:gd name="T0" fmla="*/ 0 w 548"/>
                <a:gd name="T1" fmla="*/ 0 h 349"/>
                <a:gd name="T2" fmla="*/ 150 w 548"/>
                <a:gd name="T3" fmla="*/ 0 h 349"/>
                <a:gd name="T4" fmla="*/ 216 w 548"/>
                <a:gd name="T5" fmla="*/ 332 h 349"/>
                <a:gd name="T6" fmla="*/ 216 w 548"/>
                <a:gd name="T7" fmla="*/ 332 h 349"/>
                <a:gd name="T8" fmla="*/ 199 w 548"/>
                <a:gd name="T9" fmla="*/ 332 h 349"/>
                <a:gd name="T10" fmla="*/ 349 w 548"/>
                <a:gd name="T11" fmla="*/ 349 h 349"/>
                <a:gd name="T12" fmla="*/ 349 w 548"/>
                <a:gd name="T13" fmla="*/ 332 h 349"/>
                <a:gd name="T14" fmla="*/ 349 w 548"/>
                <a:gd name="T15" fmla="*/ 332 h 349"/>
                <a:gd name="T16" fmla="*/ 481 w 548"/>
                <a:gd name="T17" fmla="*/ 314 h 349"/>
                <a:gd name="T18" fmla="*/ 499 w 548"/>
                <a:gd name="T19" fmla="*/ 332 h 349"/>
                <a:gd name="T20" fmla="*/ 282 w 548"/>
                <a:gd name="T21" fmla="*/ 265 h 349"/>
                <a:gd name="T22" fmla="*/ 415 w 548"/>
                <a:gd name="T23" fmla="*/ 283 h 349"/>
                <a:gd name="T24" fmla="*/ 150 w 548"/>
                <a:gd name="T25" fmla="*/ 265 h 349"/>
                <a:gd name="T26" fmla="*/ 150 w 548"/>
                <a:gd name="T27" fmla="*/ 150 h 349"/>
                <a:gd name="T28" fmla="*/ 150 w 548"/>
                <a:gd name="T29" fmla="*/ 133 h 349"/>
                <a:gd name="T30" fmla="*/ 150 w 548"/>
                <a:gd name="T31" fmla="*/ 18 h 349"/>
                <a:gd name="T32" fmla="*/ 216 w 548"/>
                <a:gd name="T33" fmla="*/ 181 h 349"/>
                <a:gd name="T34" fmla="*/ 234 w 548"/>
                <a:gd name="T35" fmla="*/ 199 h 349"/>
                <a:gd name="T36" fmla="*/ 349 w 548"/>
                <a:gd name="T37" fmla="*/ 199 h 349"/>
                <a:gd name="T38" fmla="*/ 349 w 548"/>
                <a:gd name="T39" fmla="*/ 199 h 349"/>
                <a:gd name="T40" fmla="*/ 331 w 548"/>
                <a:gd name="T41" fmla="*/ 199 h 349"/>
                <a:gd name="T42" fmla="*/ 481 w 548"/>
                <a:gd name="T43" fmla="*/ 216 h 349"/>
                <a:gd name="T44" fmla="*/ 481 w 548"/>
                <a:gd name="T45" fmla="*/ 199 h 349"/>
                <a:gd name="T46" fmla="*/ 481 w 548"/>
                <a:gd name="T47" fmla="*/ 199 h 349"/>
                <a:gd name="T48" fmla="*/ 282 w 548"/>
                <a:gd name="T49" fmla="*/ 115 h 349"/>
                <a:gd name="T50" fmla="*/ 300 w 548"/>
                <a:gd name="T51" fmla="*/ 133 h 349"/>
                <a:gd name="T52" fmla="*/ 415 w 548"/>
                <a:gd name="T53" fmla="*/ 133 h 349"/>
                <a:gd name="T54" fmla="*/ 415 w 548"/>
                <a:gd name="T55" fmla="*/ 133 h 349"/>
                <a:gd name="T56" fmla="*/ 398 w 548"/>
                <a:gd name="T57" fmla="*/ 133 h 349"/>
                <a:gd name="T58" fmla="*/ 548 w 548"/>
                <a:gd name="T59" fmla="*/ 133 h 349"/>
                <a:gd name="T60" fmla="*/ 216 w 548"/>
                <a:gd name="T61" fmla="*/ 49 h 349"/>
                <a:gd name="T62" fmla="*/ 234 w 548"/>
                <a:gd name="T63" fmla="*/ 66 h 349"/>
                <a:gd name="T64" fmla="*/ 349 w 548"/>
                <a:gd name="T65" fmla="*/ 66 h 349"/>
                <a:gd name="T66" fmla="*/ 349 w 548"/>
                <a:gd name="T67" fmla="*/ 66 h 349"/>
                <a:gd name="T68" fmla="*/ 331 w 548"/>
                <a:gd name="T69" fmla="*/ 66 h 349"/>
                <a:gd name="T70" fmla="*/ 481 w 548"/>
                <a:gd name="T71" fmla="*/ 84 h 349"/>
                <a:gd name="T72" fmla="*/ 481 w 548"/>
                <a:gd name="T73" fmla="*/ 66 h 349"/>
                <a:gd name="T74" fmla="*/ 481 w 548"/>
                <a:gd name="T75" fmla="*/ 66 h 349"/>
                <a:gd name="T76" fmla="*/ 415 w 548"/>
                <a:gd name="T77" fmla="*/ 0 h 349"/>
                <a:gd name="T78" fmla="*/ 282 w 548"/>
                <a:gd name="T79" fmla="*/ 265 h 349"/>
                <a:gd name="T80" fmla="*/ 265 w 548"/>
                <a:gd name="T81" fmla="*/ 265 h 349"/>
                <a:gd name="T82" fmla="*/ 415 w 548"/>
                <a:gd name="T83" fmla="*/ 265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48" h="349">
                  <a:moveTo>
                    <a:pt x="18" y="0"/>
                  </a:moveTo>
                  <a:lnTo>
                    <a:pt x="35" y="0"/>
                  </a:lnTo>
                  <a:moveTo>
                    <a:pt x="0" y="0"/>
                  </a:moveTo>
                  <a:lnTo>
                    <a:pt x="18" y="0"/>
                  </a:lnTo>
                  <a:moveTo>
                    <a:pt x="132" y="0"/>
                  </a:moveTo>
                  <a:lnTo>
                    <a:pt x="150" y="0"/>
                  </a:lnTo>
                  <a:moveTo>
                    <a:pt x="150" y="265"/>
                  </a:moveTo>
                  <a:lnTo>
                    <a:pt x="150" y="283"/>
                  </a:lnTo>
                  <a:moveTo>
                    <a:pt x="216" y="332"/>
                  </a:moveTo>
                  <a:lnTo>
                    <a:pt x="216" y="349"/>
                  </a:lnTo>
                  <a:moveTo>
                    <a:pt x="216" y="314"/>
                  </a:moveTo>
                  <a:lnTo>
                    <a:pt x="216" y="332"/>
                  </a:lnTo>
                  <a:moveTo>
                    <a:pt x="216" y="332"/>
                  </a:moveTo>
                  <a:lnTo>
                    <a:pt x="234" y="332"/>
                  </a:lnTo>
                  <a:moveTo>
                    <a:pt x="199" y="332"/>
                  </a:moveTo>
                  <a:lnTo>
                    <a:pt x="216" y="332"/>
                  </a:lnTo>
                  <a:moveTo>
                    <a:pt x="349" y="332"/>
                  </a:moveTo>
                  <a:lnTo>
                    <a:pt x="349" y="349"/>
                  </a:lnTo>
                  <a:moveTo>
                    <a:pt x="349" y="314"/>
                  </a:moveTo>
                  <a:lnTo>
                    <a:pt x="349" y="332"/>
                  </a:lnTo>
                  <a:moveTo>
                    <a:pt x="349" y="332"/>
                  </a:moveTo>
                  <a:lnTo>
                    <a:pt x="366" y="332"/>
                  </a:lnTo>
                  <a:moveTo>
                    <a:pt x="331" y="332"/>
                  </a:moveTo>
                  <a:lnTo>
                    <a:pt x="349" y="332"/>
                  </a:lnTo>
                  <a:moveTo>
                    <a:pt x="481" y="332"/>
                  </a:moveTo>
                  <a:lnTo>
                    <a:pt x="481" y="349"/>
                  </a:lnTo>
                  <a:moveTo>
                    <a:pt x="481" y="314"/>
                  </a:moveTo>
                  <a:lnTo>
                    <a:pt x="481" y="332"/>
                  </a:lnTo>
                  <a:moveTo>
                    <a:pt x="481" y="332"/>
                  </a:moveTo>
                  <a:lnTo>
                    <a:pt x="499" y="332"/>
                  </a:lnTo>
                  <a:moveTo>
                    <a:pt x="464" y="332"/>
                  </a:moveTo>
                  <a:lnTo>
                    <a:pt x="481" y="332"/>
                  </a:lnTo>
                  <a:moveTo>
                    <a:pt x="282" y="265"/>
                  </a:moveTo>
                  <a:lnTo>
                    <a:pt x="282" y="283"/>
                  </a:lnTo>
                  <a:moveTo>
                    <a:pt x="415" y="265"/>
                  </a:moveTo>
                  <a:lnTo>
                    <a:pt x="415" y="283"/>
                  </a:lnTo>
                  <a:moveTo>
                    <a:pt x="150" y="248"/>
                  </a:moveTo>
                  <a:lnTo>
                    <a:pt x="150" y="265"/>
                  </a:lnTo>
                  <a:moveTo>
                    <a:pt x="150" y="265"/>
                  </a:moveTo>
                  <a:lnTo>
                    <a:pt x="167" y="265"/>
                  </a:lnTo>
                  <a:moveTo>
                    <a:pt x="150" y="133"/>
                  </a:moveTo>
                  <a:lnTo>
                    <a:pt x="150" y="150"/>
                  </a:lnTo>
                  <a:moveTo>
                    <a:pt x="150" y="115"/>
                  </a:moveTo>
                  <a:lnTo>
                    <a:pt x="150" y="133"/>
                  </a:lnTo>
                  <a:moveTo>
                    <a:pt x="150" y="133"/>
                  </a:moveTo>
                  <a:lnTo>
                    <a:pt x="167" y="133"/>
                  </a:lnTo>
                  <a:moveTo>
                    <a:pt x="150" y="0"/>
                  </a:moveTo>
                  <a:lnTo>
                    <a:pt x="150" y="18"/>
                  </a:lnTo>
                  <a:moveTo>
                    <a:pt x="216" y="199"/>
                  </a:moveTo>
                  <a:lnTo>
                    <a:pt x="216" y="216"/>
                  </a:lnTo>
                  <a:moveTo>
                    <a:pt x="216" y="181"/>
                  </a:moveTo>
                  <a:lnTo>
                    <a:pt x="216" y="199"/>
                  </a:lnTo>
                  <a:moveTo>
                    <a:pt x="216" y="199"/>
                  </a:moveTo>
                  <a:lnTo>
                    <a:pt x="234" y="199"/>
                  </a:lnTo>
                  <a:moveTo>
                    <a:pt x="199" y="199"/>
                  </a:moveTo>
                  <a:lnTo>
                    <a:pt x="216" y="199"/>
                  </a:lnTo>
                  <a:moveTo>
                    <a:pt x="349" y="199"/>
                  </a:moveTo>
                  <a:lnTo>
                    <a:pt x="349" y="216"/>
                  </a:lnTo>
                  <a:moveTo>
                    <a:pt x="349" y="181"/>
                  </a:moveTo>
                  <a:lnTo>
                    <a:pt x="349" y="199"/>
                  </a:lnTo>
                  <a:moveTo>
                    <a:pt x="349" y="199"/>
                  </a:moveTo>
                  <a:lnTo>
                    <a:pt x="366" y="199"/>
                  </a:lnTo>
                  <a:moveTo>
                    <a:pt x="331" y="199"/>
                  </a:moveTo>
                  <a:lnTo>
                    <a:pt x="349" y="199"/>
                  </a:lnTo>
                  <a:moveTo>
                    <a:pt x="481" y="199"/>
                  </a:moveTo>
                  <a:lnTo>
                    <a:pt x="481" y="216"/>
                  </a:lnTo>
                  <a:moveTo>
                    <a:pt x="481" y="181"/>
                  </a:moveTo>
                  <a:lnTo>
                    <a:pt x="481" y="199"/>
                  </a:lnTo>
                  <a:moveTo>
                    <a:pt x="481" y="199"/>
                  </a:moveTo>
                  <a:lnTo>
                    <a:pt x="499" y="199"/>
                  </a:lnTo>
                  <a:moveTo>
                    <a:pt x="464" y="199"/>
                  </a:moveTo>
                  <a:lnTo>
                    <a:pt x="481" y="199"/>
                  </a:lnTo>
                  <a:moveTo>
                    <a:pt x="282" y="133"/>
                  </a:moveTo>
                  <a:lnTo>
                    <a:pt x="282" y="150"/>
                  </a:lnTo>
                  <a:moveTo>
                    <a:pt x="282" y="115"/>
                  </a:moveTo>
                  <a:lnTo>
                    <a:pt x="282" y="133"/>
                  </a:lnTo>
                  <a:moveTo>
                    <a:pt x="282" y="133"/>
                  </a:moveTo>
                  <a:lnTo>
                    <a:pt x="300" y="133"/>
                  </a:lnTo>
                  <a:moveTo>
                    <a:pt x="265" y="133"/>
                  </a:moveTo>
                  <a:lnTo>
                    <a:pt x="282" y="133"/>
                  </a:lnTo>
                  <a:moveTo>
                    <a:pt x="415" y="133"/>
                  </a:moveTo>
                  <a:lnTo>
                    <a:pt x="415" y="150"/>
                  </a:lnTo>
                  <a:moveTo>
                    <a:pt x="415" y="115"/>
                  </a:moveTo>
                  <a:lnTo>
                    <a:pt x="415" y="133"/>
                  </a:lnTo>
                  <a:moveTo>
                    <a:pt x="415" y="133"/>
                  </a:moveTo>
                  <a:lnTo>
                    <a:pt x="433" y="133"/>
                  </a:lnTo>
                  <a:moveTo>
                    <a:pt x="398" y="133"/>
                  </a:moveTo>
                  <a:lnTo>
                    <a:pt x="415" y="133"/>
                  </a:lnTo>
                  <a:moveTo>
                    <a:pt x="530" y="133"/>
                  </a:moveTo>
                  <a:lnTo>
                    <a:pt x="548" y="133"/>
                  </a:lnTo>
                  <a:moveTo>
                    <a:pt x="216" y="66"/>
                  </a:moveTo>
                  <a:lnTo>
                    <a:pt x="216" y="84"/>
                  </a:lnTo>
                  <a:moveTo>
                    <a:pt x="216" y="49"/>
                  </a:moveTo>
                  <a:lnTo>
                    <a:pt x="216" y="66"/>
                  </a:lnTo>
                  <a:moveTo>
                    <a:pt x="216" y="66"/>
                  </a:moveTo>
                  <a:lnTo>
                    <a:pt x="234" y="66"/>
                  </a:lnTo>
                  <a:moveTo>
                    <a:pt x="199" y="66"/>
                  </a:moveTo>
                  <a:lnTo>
                    <a:pt x="216" y="66"/>
                  </a:lnTo>
                  <a:moveTo>
                    <a:pt x="349" y="66"/>
                  </a:moveTo>
                  <a:lnTo>
                    <a:pt x="349" y="84"/>
                  </a:lnTo>
                  <a:moveTo>
                    <a:pt x="349" y="49"/>
                  </a:moveTo>
                  <a:lnTo>
                    <a:pt x="349" y="66"/>
                  </a:lnTo>
                  <a:moveTo>
                    <a:pt x="349" y="66"/>
                  </a:moveTo>
                  <a:lnTo>
                    <a:pt x="366" y="66"/>
                  </a:lnTo>
                  <a:moveTo>
                    <a:pt x="331" y="66"/>
                  </a:moveTo>
                  <a:lnTo>
                    <a:pt x="349" y="66"/>
                  </a:lnTo>
                  <a:moveTo>
                    <a:pt x="481" y="66"/>
                  </a:moveTo>
                  <a:lnTo>
                    <a:pt x="481" y="84"/>
                  </a:lnTo>
                  <a:moveTo>
                    <a:pt x="481" y="49"/>
                  </a:moveTo>
                  <a:lnTo>
                    <a:pt x="481" y="66"/>
                  </a:lnTo>
                  <a:moveTo>
                    <a:pt x="481" y="66"/>
                  </a:moveTo>
                  <a:lnTo>
                    <a:pt x="499" y="66"/>
                  </a:lnTo>
                  <a:moveTo>
                    <a:pt x="464" y="66"/>
                  </a:moveTo>
                  <a:lnTo>
                    <a:pt x="481" y="66"/>
                  </a:lnTo>
                  <a:moveTo>
                    <a:pt x="282" y="0"/>
                  </a:moveTo>
                  <a:lnTo>
                    <a:pt x="282" y="18"/>
                  </a:lnTo>
                  <a:moveTo>
                    <a:pt x="415" y="0"/>
                  </a:moveTo>
                  <a:lnTo>
                    <a:pt x="415" y="18"/>
                  </a:lnTo>
                  <a:moveTo>
                    <a:pt x="282" y="248"/>
                  </a:moveTo>
                  <a:lnTo>
                    <a:pt x="282" y="265"/>
                  </a:lnTo>
                  <a:moveTo>
                    <a:pt x="282" y="265"/>
                  </a:moveTo>
                  <a:lnTo>
                    <a:pt x="300" y="265"/>
                  </a:lnTo>
                  <a:moveTo>
                    <a:pt x="265" y="265"/>
                  </a:moveTo>
                  <a:lnTo>
                    <a:pt x="282" y="265"/>
                  </a:lnTo>
                  <a:moveTo>
                    <a:pt x="415" y="248"/>
                  </a:moveTo>
                  <a:lnTo>
                    <a:pt x="415" y="265"/>
                  </a:lnTo>
                  <a:moveTo>
                    <a:pt x="415" y="265"/>
                  </a:moveTo>
                  <a:lnTo>
                    <a:pt x="433" y="265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2" name="Freeform 81"/>
            <p:cNvSpPr>
              <a:spLocks noEditPoints="1"/>
            </p:cNvSpPr>
            <p:nvPr/>
          </p:nvSpPr>
          <p:spPr bwMode="auto">
            <a:xfrm>
              <a:off x="7138988" y="1339851"/>
              <a:ext cx="311150" cy="142875"/>
            </a:xfrm>
            <a:custGeom>
              <a:avLst/>
              <a:gdLst>
                <a:gd name="T0" fmla="*/ 380 w 795"/>
                <a:gd name="T1" fmla="*/ 282 h 366"/>
                <a:gd name="T2" fmla="*/ 0 w 795"/>
                <a:gd name="T3" fmla="*/ 17 h 366"/>
                <a:gd name="T4" fmla="*/ 132 w 795"/>
                <a:gd name="T5" fmla="*/ 0 h 366"/>
                <a:gd name="T6" fmla="*/ 150 w 795"/>
                <a:gd name="T7" fmla="*/ 17 h 366"/>
                <a:gd name="T8" fmla="*/ 265 w 795"/>
                <a:gd name="T9" fmla="*/ 0 h 366"/>
                <a:gd name="T10" fmla="*/ 283 w 795"/>
                <a:gd name="T11" fmla="*/ 17 h 366"/>
                <a:gd name="T12" fmla="*/ 380 w 795"/>
                <a:gd name="T13" fmla="*/ 17 h 366"/>
                <a:gd name="T14" fmla="*/ 398 w 795"/>
                <a:gd name="T15" fmla="*/ 300 h 366"/>
                <a:gd name="T16" fmla="*/ 464 w 795"/>
                <a:gd name="T17" fmla="*/ 331 h 366"/>
                <a:gd name="T18" fmla="*/ 481 w 795"/>
                <a:gd name="T19" fmla="*/ 349 h 366"/>
                <a:gd name="T20" fmla="*/ 596 w 795"/>
                <a:gd name="T21" fmla="*/ 349 h 366"/>
                <a:gd name="T22" fmla="*/ 596 w 795"/>
                <a:gd name="T23" fmla="*/ 349 h 366"/>
                <a:gd name="T24" fmla="*/ 579 w 795"/>
                <a:gd name="T25" fmla="*/ 349 h 366"/>
                <a:gd name="T26" fmla="*/ 729 w 795"/>
                <a:gd name="T27" fmla="*/ 366 h 366"/>
                <a:gd name="T28" fmla="*/ 729 w 795"/>
                <a:gd name="T29" fmla="*/ 349 h 366"/>
                <a:gd name="T30" fmla="*/ 729 w 795"/>
                <a:gd name="T31" fmla="*/ 349 h 366"/>
                <a:gd name="T32" fmla="*/ 663 w 795"/>
                <a:gd name="T33" fmla="*/ 282 h 366"/>
                <a:gd name="T34" fmla="*/ 398 w 795"/>
                <a:gd name="T35" fmla="*/ 282 h 366"/>
                <a:gd name="T36" fmla="*/ 398 w 795"/>
                <a:gd name="T37" fmla="*/ 150 h 366"/>
                <a:gd name="T38" fmla="*/ 398 w 795"/>
                <a:gd name="T39" fmla="*/ 150 h 366"/>
                <a:gd name="T40" fmla="*/ 398 w 795"/>
                <a:gd name="T41" fmla="*/ 17 h 366"/>
                <a:gd name="T42" fmla="*/ 464 w 795"/>
                <a:gd name="T43" fmla="*/ 233 h 366"/>
                <a:gd name="T44" fmla="*/ 464 w 795"/>
                <a:gd name="T45" fmla="*/ 216 h 366"/>
                <a:gd name="T46" fmla="*/ 464 w 795"/>
                <a:gd name="T47" fmla="*/ 216 h 366"/>
                <a:gd name="T48" fmla="*/ 596 w 795"/>
                <a:gd name="T49" fmla="*/ 198 h 366"/>
                <a:gd name="T50" fmla="*/ 614 w 795"/>
                <a:gd name="T51" fmla="*/ 216 h 366"/>
                <a:gd name="T52" fmla="*/ 729 w 795"/>
                <a:gd name="T53" fmla="*/ 216 h 366"/>
                <a:gd name="T54" fmla="*/ 729 w 795"/>
                <a:gd name="T55" fmla="*/ 216 h 366"/>
                <a:gd name="T56" fmla="*/ 711 w 795"/>
                <a:gd name="T57" fmla="*/ 216 h 366"/>
                <a:gd name="T58" fmla="*/ 530 w 795"/>
                <a:gd name="T59" fmla="*/ 167 h 366"/>
                <a:gd name="T60" fmla="*/ 530 w 795"/>
                <a:gd name="T61" fmla="*/ 150 h 366"/>
                <a:gd name="T62" fmla="*/ 530 w 795"/>
                <a:gd name="T63" fmla="*/ 150 h 366"/>
                <a:gd name="T64" fmla="*/ 663 w 795"/>
                <a:gd name="T65" fmla="*/ 132 h 366"/>
                <a:gd name="T66" fmla="*/ 680 w 795"/>
                <a:gd name="T67" fmla="*/ 150 h 366"/>
                <a:gd name="T68" fmla="*/ 778 w 795"/>
                <a:gd name="T69" fmla="*/ 150 h 366"/>
                <a:gd name="T70" fmla="*/ 464 w 795"/>
                <a:gd name="T71" fmla="*/ 101 h 366"/>
                <a:gd name="T72" fmla="*/ 464 w 795"/>
                <a:gd name="T73" fmla="*/ 83 h 366"/>
                <a:gd name="T74" fmla="*/ 464 w 795"/>
                <a:gd name="T75" fmla="*/ 83 h 366"/>
                <a:gd name="T76" fmla="*/ 596 w 795"/>
                <a:gd name="T77" fmla="*/ 66 h 366"/>
                <a:gd name="T78" fmla="*/ 614 w 795"/>
                <a:gd name="T79" fmla="*/ 83 h 366"/>
                <a:gd name="T80" fmla="*/ 729 w 795"/>
                <a:gd name="T81" fmla="*/ 83 h 366"/>
                <a:gd name="T82" fmla="*/ 729 w 795"/>
                <a:gd name="T83" fmla="*/ 8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95" h="366">
                  <a:moveTo>
                    <a:pt x="248" y="282"/>
                  </a:moveTo>
                  <a:lnTo>
                    <a:pt x="265" y="282"/>
                  </a:lnTo>
                  <a:moveTo>
                    <a:pt x="380" y="282"/>
                  </a:moveTo>
                  <a:lnTo>
                    <a:pt x="398" y="282"/>
                  </a:lnTo>
                  <a:moveTo>
                    <a:pt x="0" y="0"/>
                  </a:moveTo>
                  <a:lnTo>
                    <a:pt x="0" y="17"/>
                  </a:lnTo>
                  <a:moveTo>
                    <a:pt x="0" y="17"/>
                  </a:moveTo>
                  <a:lnTo>
                    <a:pt x="17" y="17"/>
                  </a:lnTo>
                  <a:moveTo>
                    <a:pt x="132" y="0"/>
                  </a:moveTo>
                  <a:lnTo>
                    <a:pt x="132" y="17"/>
                  </a:lnTo>
                  <a:moveTo>
                    <a:pt x="132" y="17"/>
                  </a:moveTo>
                  <a:lnTo>
                    <a:pt x="150" y="17"/>
                  </a:lnTo>
                  <a:moveTo>
                    <a:pt x="115" y="17"/>
                  </a:moveTo>
                  <a:lnTo>
                    <a:pt x="132" y="17"/>
                  </a:lnTo>
                  <a:moveTo>
                    <a:pt x="265" y="0"/>
                  </a:moveTo>
                  <a:lnTo>
                    <a:pt x="265" y="17"/>
                  </a:lnTo>
                  <a:moveTo>
                    <a:pt x="265" y="17"/>
                  </a:moveTo>
                  <a:lnTo>
                    <a:pt x="283" y="17"/>
                  </a:lnTo>
                  <a:moveTo>
                    <a:pt x="248" y="17"/>
                  </a:moveTo>
                  <a:lnTo>
                    <a:pt x="265" y="17"/>
                  </a:lnTo>
                  <a:moveTo>
                    <a:pt x="380" y="17"/>
                  </a:moveTo>
                  <a:lnTo>
                    <a:pt x="398" y="17"/>
                  </a:lnTo>
                  <a:moveTo>
                    <a:pt x="398" y="282"/>
                  </a:moveTo>
                  <a:lnTo>
                    <a:pt x="398" y="300"/>
                  </a:lnTo>
                  <a:moveTo>
                    <a:pt x="464" y="349"/>
                  </a:moveTo>
                  <a:lnTo>
                    <a:pt x="464" y="366"/>
                  </a:lnTo>
                  <a:moveTo>
                    <a:pt x="464" y="331"/>
                  </a:moveTo>
                  <a:lnTo>
                    <a:pt x="464" y="349"/>
                  </a:lnTo>
                  <a:moveTo>
                    <a:pt x="464" y="349"/>
                  </a:moveTo>
                  <a:lnTo>
                    <a:pt x="481" y="349"/>
                  </a:lnTo>
                  <a:moveTo>
                    <a:pt x="446" y="349"/>
                  </a:moveTo>
                  <a:lnTo>
                    <a:pt x="464" y="349"/>
                  </a:lnTo>
                  <a:moveTo>
                    <a:pt x="596" y="349"/>
                  </a:moveTo>
                  <a:lnTo>
                    <a:pt x="596" y="366"/>
                  </a:lnTo>
                  <a:moveTo>
                    <a:pt x="596" y="331"/>
                  </a:moveTo>
                  <a:lnTo>
                    <a:pt x="596" y="349"/>
                  </a:lnTo>
                  <a:moveTo>
                    <a:pt x="596" y="349"/>
                  </a:moveTo>
                  <a:lnTo>
                    <a:pt x="614" y="349"/>
                  </a:lnTo>
                  <a:moveTo>
                    <a:pt x="579" y="349"/>
                  </a:moveTo>
                  <a:lnTo>
                    <a:pt x="596" y="349"/>
                  </a:lnTo>
                  <a:moveTo>
                    <a:pt x="729" y="349"/>
                  </a:moveTo>
                  <a:lnTo>
                    <a:pt x="729" y="366"/>
                  </a:lnTo>
                  <a:moveTo>
                    <a:pt x="729" y="331"/>
                  </a:moveTo>
                  <a:lnTo>
                    <a:pt x="729" y="349"/>
                  </a:lnTo>
                  <a:moveTo>
                    <a:pt x="729" y="349"/>
                  </a:moveTo>
                  <a:lnTo>
                    <a:pt x="746" y="349"/>
                  </a:lnTo>
                  <a:moveTo>
                    <a:pt x="711" y="349"/>
                  </a:moveTo>
                  <a:lnTo>
                    <a:pt x="729" y="349"/>
                  </a:lnTo>
                  <a:moveTo>
                    <a:pt x="530" y="282"/>
                  </a:moveTo>
                  <a:lnTo>
                    <a:pt x="530" y="300"/>
                  </a:lnTo>
                  <a:moveTo>
                    <a:pt x="663" y="282"/>
                  </a:moveTo>
                  <a:lnTo>
                    <a:pt x="663" y="300"/>
                  </a:lnTo>
                  <a:moveTo>
                    <a:pt x="398" y="265"/>
                  </a:moveTo>
                  <a:lnTo>
                    <a:pt x="398" y="282"/>
                  </a:lnTo>
                  <a:moveTo>
                    <a:pt x="398" y="282"/>
                  </a:moveTo>
                  <a:lnTo>
                    <a:pt x="415" y="282"/>
                  </a:lnTo>
                  <a:moveTo>
                    <a:pt x="398" y="150"/>
                  </a:moveTo>
                  <a:lnTo>
                    <a:pt x="398" y="167"/>
                  </a:lnTo>
                  <a:moveTo>
                    <a:pt x="398" y="132"/>
                  </a:moveTo>
                  <a:lnTo>
                    <a:pt x="398" y="150"/>
                  </a:lnTo>
                  <a:moveTo>
                    <a:pt x="398" y="150"/>
                  </a:moveTo>
                  <a:lnTo>
                    <a:pt x="415" y="150"/>
                  </a:lnTo>
                  <a:moveTo>
                    <a:pt x="398" y="17"/>
                  </a:moveTo>
                  <a:lnTo>
                    <a:pt x="398" y="35"/>
                  </a:lnTo>
                  <a:moveTo>
                    <a:pt x="464" y="216"/>
                  </a:moveTo>
                  <a:lnTo>
                    <a:pt x="464" y="233"/>
                  </a:lnTo>
                  <a:moveTo>
                    <a:pt x="464" y="198"/>
                  </a:moveTo>
                  <a:lnTo>
                    <a:pt x="464" y="216"/>
                  </a:lnTo>
                  <a:moveTo>
                    <a:pt x="464" y="216"/>
                  </a:moveTo>
                  <a:lnTo>
                    <a:pt x="481" y="216"/>
                  </a:lnTo>
                  <a:moveTo>
                    <a:pt x="446" y="216"/>
                  </a:moveTo>
                  <a:lnTo>
                    <a:pt x="464" y="216"/>
                  </a:lnTo>
                  <a:moveTo>
                    <a:pt x="596" y="216"/>
                  </a:moveTo>
                  <a:lnTo>
                    <a:pt x="596" y="233"/>
                  </a:lnTo>
                  <a:moveTo>
                    <a:pt x="596" y="198"/>
                  </a:moveTo>
                  <a:lnTo>
                    <a:pt x="596" y="216"/>
                  </a:lnTo>
                  <a:moveTo>
                    <a:pt x="596" y="216"/>
                  </a:moveTo>
                  <a:lnTo>
                    <a:pt x="614" y="216"/>
                  </a:lnTo>
                  <a:moveTo>
                    <a:pt x="579" y="216"/>
                  </a:moveTo>
                  <a:lnTo>
                    <a:pt x="596" y="216"/>
                  </a:lnTo>
                  <a:moveTo>
                    <a:pt x="729" y="216"/>
                  </a:moveTo>
                  <a:lnTo>
                    <a:pt x="729" y="233"/>
                  </a:lnTo>
                  <a:moveTo>
                    <a:pt x="729" y="198"/>
                  </a:moveTo>
                  <a:lnTo>
                    <a:pt x="729" y="216"/>
                  </a:lnTo>
                  <a:moveTo>
                    <a:pt x="729" y="216"/>
                  </a:moveTo>
                  <a:lnTo>
                    <a:pt x="746" y="216"/>
                  </a:lnTo>
                  <a:moveTo>
                    <a:pt x="711" y="216"/>
                  </a:moveTo>
                  <a:lnTo>
                    <a:pt x="729" y="216"/>
                  </a:lnTo>
                  <a:moveTo>
                    <a:pt x="530" y="150"/>
                  </a:moveTo>
                  <a:lnTo>
                    <a:pt x="530" y="167"/>
                  </a:lnTo>
                  <a:moveTo>
                    <a:pt x="530" y="132"/>
                  </a:moveTo>
                  <a:lnTo>
                    <a:pt x="530" y="150"/>
                  </a:lnTo>
                  <a:moveTo>
                    <a:pt x="530" y="150"/>
                  </a:moveTo>
                  <a:lnTo>
                    <a:pt x="548" y="150"/>
                  </a:lnTo>
                  <a:moveTo>
                    <a:pt x="513" y="150"/>
                  </a:moveTo>
                  <a:lnTo>
                    <a:pt x="530" y="150"/>
                  </a:lnTo>
                  <a:moveTo>
                    <a:pt x="663" y="150"/>
                  </a:moveTo>
                  <a:lnTo>
                    <a:pt x="663" y="167"/>
                  </a:lnTo>
                  <a:moveTo>
                    <a:pt x="663" y="132"/>
                  </a:moveTo>
                  <a:lnTo>
                    <a:pt x="663" y="150"/>
                  </a:lnTo>
                  <a:moveTo>
                    <a:pt x="663" y="150"/>
                  </a:moveTo>
                  <a:lnTo>
                    <a:pt x="680" y="150"/>
                  </a:lnTo>
                  <a:moveTo>
                    <a:pt x="645" y="150"/>
                  </a:moveTo>
                  <a:lnTo>
                    <a:pt x="663" y="150"/>
                  </a:lnTo>
                  <a:moveTo>
                    <a:pt x="778" y="150"/>
                  </a:moveTo>
                  <a:lnTo>
                    <a:pt x="795" y="150"/>
                  </a:lnTo>
                  <a:moveTo>
                    <a:pt x="464" y="83"/>
                  </a:moveTo>
                  <a:lnTo>
                    <a:pt x="464" y="101"/>
                  </a:lnTo>
                  <a:moveTo>
                    <a:pt x="464" y="66"/>
                  </a:moveTo>
                  <a:lnTo>
                    <a:pt x="464" y="83"/>
                  </a:lnTo>
                  <a:moveTo>
                    <a:pt x="464" y="83"/>
                  </a:moveTo>
                  <a:lnTo>
                    <a:pt x="481" y="83"/>
                  </a:lnTo>
                  <a:moveTo>
                    <a:pt x="446" y="83"/>
                  </a:moveTo>
                  <a:lnTo>
                    <a:pt x="464" y="83"/>
                  </a:lnTo>
                  <a:moveTo>
                    <a:pt x="596" y="83"/>
                  </a:moveTo>
                  <a:lnTo>
                    <a:pt x="596" y="101"/>
                  </a:lnTo>
                  <a:moveTo>
                    <a:pt x="596" y="66"/>
                  </a:moveTo>
                  <a:lnTo>
                    <a:pt x="596" y="83"/>
                  </a:lnTo>
                  <a:moveTo>
                    <a:pt x="596" y="83"/>
                  </a:moveTo>
                  <a:lnTo>
                    <a:pt x="614" y="83"/>
                  </a:lnTo>
                  <a:moveTo>
                    <a:pt x="579" y="83"/>
                  </a:moveTo>
                  <a:lnTo>
                    <a:pt x="596" y="83"/>
                  </a:lnTo>
                  <a:moveTo>
                    <a:pt x="729" y="83"/>
                  </a:moveTo>
                  <a:lnTo>
                    <a:pt x="729" y="101"/>
                  </a:lnTo>
                  <a:moveTo>
                    <a:pt x="729" y="66"/>
                  </a:moveTo>
                  <a:lnTo>
                    <a:pt x="729" y="83"/>
                  </a:lnTo>
                  <a:moveTo>
                    <a:pt x="729" y="83"/>
                  </a:moveTo>
                  <a:lnTo>
                    <a:pt x="746" y="83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3" name="Freeform 82"/>
            <p:cNvSpPr>
              <a:spLocks noEditPoints="1"/>
            </p:cNvSpPr>
            <p:nvPr/>
          </p:nvSpPr>
          <p:spPr bwMode="auto">
            <a:xfrm>
              <a:off x="7294563" y="1339851"/>
              <a:ext cx="311150" cy="142875"/>
            </a:xfrm>
            <a:custGeom>
              <a:avLst/>
              <a:gdLst>
                <a:gd name="T0" fmla="*/ 132 w 795"/>
                <a:gd name="T1" fmla="*/ 17 h 366"/>
                <a:gd name="T2" fmla="*/ 265 w 795"/>
                <a:gd name="T3" fmla="*/ 35 h 366"/>
                <a:gd name="T4" fmla="*/ 132 w 795"/>
                <a:gd name="T5" fmla="*/ 282 h 366"/>
                <a:gd name="T6" fmla="*/ 132 w 795"/>
                <a:gd name="T7" fmla="*/ 282 h 366"/>
                <a:gd name="T8" fmla="*/ 265 w 795"/>
                <a:gd name="T9" fmla="*/ 282 h 366"/>
                <a:gd name="T10" fmla="*/ 265 w 795"/>
                <a:gd name="T11" fmla="*/ 282 h 366"/>
                <a:gd name="T12" fmla="*/ 0 w 795"/>
                <a:gd name="T13" fmla="*/ 0 h 366"/>
                <a:gd name="T14" fmla="*/ 17 w 795"/>
                <a:gd name="T15" fmla="*/ 17 h 366"/>
                <a:gd name="T16" fmla="*/ 132 w 795"/>
                <a:gd name="T17" fmla="*/ 17 h 366"/>
                <a:gd name="T18" fmla="*/ 132 w 795"/>
                <a:gd name="T19" fmla="*/ 17 h 366"/>
                <a:gd name="T20" fmla="*/ 265 w 795"/>
                <a:gd name="T21" fmla="*/ 17 h 366"/>
                <a:gd name="T22" fmla="*/ 265 w 795"/>
                <a:gd name="T23" fmla="*/ 17 h 366"/>
                <a:gd name="T24" fmla="*/ 397 w 795"/>
                <a:gd name="T25" fmla="*/ 282 h 366"/>
                <a:gd name="T26" fmla="*/ 463 w 795"/>
                <a:gd name="T27" fmla="*/ 366 h 366"/>
                <a:gd name="T28" fmla="*/ 463 w 795"/>
                <a:gd name="T29" fmla="*/ 349 h 366"/>
                <a:gd name="T30" fmla="*/ 463 w 795"/>
                <a:gd name="T31" fmla="*/ 349 h 366"/>
                <a:gd name="T32" fmla="*/ 596 w 795"/>
                <a:gd name="T33" fmla="*/ 331 h 366"/>
                <a:gd name="T34" fmla="*/ 614 w 795"/>
                <a:gd name="T35" fmla="*/ 349 h 366"/>
                <a:gd name="T36" fmla="*/ 729 w 795"/>
                <a:gd name="T37" fmla="*/ 349 h 366"/>
                <a:gd name="T38" fmla="*/ 729 w 795"/>
                <a:gd name="T39" fmla="*/ 349 h 366"/>
                <a:gd name="T40" fmla="*/ 711 w 795"/>
                <a:gd name="T41" fmla="*/ 349 h 366"/>
                <a:gd name="T42" fmla="*/ 530 w 795"/>
                <a:gd name="T43" fmla="*/ 300 h 366"/>
                <a:gd name="T44" fmla="*/ 397 w 795"/>
                <a:gd name="T45" fmla="*/ 265 h 366"/>
                <a:gd name="T46" fmla="*/ 415 w 795"/>
                <a:gd name="T47" fmla="*/ 282 h 366"/>
                <a:gd name="T48" fmla="*/ 397 w 795"/>
                <a:gd name="T49" fmla="*/ 132 h 366"/>
                <a:gd name="T50" fmla="*/ 415 w 795"/>
                <a:gd name="T51" fmla="*/ 150 h 366"/>
                <a:gd name="T52" fmla="*/ 463 w 795"/>
                <a:gd name="T53" fmla="*/ 216 h 366"/>
                <a:gd name="T54" fmla="*/ 463 w 795"/>
                <a:gd name="T55" fmla="*/ 216 h 366"/>
                <a:gd name="T56" fmla="*/ 446 w 795"/>
                <a:gd name="T57" fmla="*/ 216 h 366"/>
                <a:gd name="T58" fmla="*/ 596 w 795"/>
                <a:gd name="T59" fmla="*/ 233 h 366"/>
                <a:gd name="T60" fmla="*/ 596 w 795"/>
                <a:gd name="T61" fmla="*/ 216 h 366"/>
                <a:gd name="T62" fmla="*/ 596 w 795"/>
                <a:gd name="T63" fmla="*/ 216 h 366"/>
                <a:gd name="T64" fmla="*/ 729 w 795"/>
                <a:gd name="T65" fmla="*/ 198 h 366"/>
                <a:gd name="T66" fmla="*/ 746 w 795"/>
                <a:gd name="T67" fmla="*/ 216 h 366"/>
                <a:gd name="T68" fmla="*/ 530 w 795"/>
                <a:gd name="T69" fmla="*/ 150 h 366"/>
                <a:gd name="T70" fmla="*/ 530 w 795"/>
                <a:gd name="T71" fmla="*/ 150 h 366"/>
                <a:gd name="T72" fmla="*/ 512 w 795"/>
                <a:gd name="T73" fmla="*/ 150 h 366"/>
                <a:gd name="T74" fmla="*/ 662 w 795"/>
                <a:gd name="T75" fmla="*/ 167 h 366"/>
                <a:gd name="T76" fmla="*/ 662 w 795"/>
                <a:gd name="T77" fmla="*/ 150 h 366"/>
                <a:gd name="T78" fmla="*/ 662 w 795"/>
                <a:gd name="T79" fmla="*/ 150 h 366"/>
                <a:gd name="T80" fmla="*/ 463 w 795"/>
                <a:gd name="T81" fmla="*/ 83 h 366"/>
                <a:gd name="T82" fmla="*/ 463 w 795"/>
                <a:gd name="T83" fmla="*/ 8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95" h="366">
                  <a:moveTo>
                    <a:pt x="313" y="83"/>
                  </a:moveTo>
                  <a:lnTo>
                    <a:pt x="331" y="83"/>
                  </a:lnTo>
                  <a:moveTo>
                    <a:pt x="132" y="17"/>
                  </a:moveTo>
                  <a:lnTo>
                    <a:pt x="132" y="35"/>
                  </a:lnTo>
                  <a:moveTo>
                    <a:pt x="265" y="17"/>
                  </a:moveTo>
                  <a:lnTo>
                    <a:pt x="265" y="35"/>
                  </a:lnTo>
                  <a:moveTo>
                    <a:pt x="132" y="265"/>
                  </a:moveTo>
                  <a:lnTo>
                    <a:pt x="132" y="282"/>
                  </a:lnTo>
                  <a:moveTo>
                    <a:pt x="132" y="282"/>
                  </a:moveTo>
                  <a:lnTo>
                    <a:pt x="150" y="282"/>
                  </a:lnTo>
                  <a:moveTo>
                    <a:pt x="115" y="282"/>
                  </a:moveTo>
                  <a:lnTo>
                    <a:pt x="132" y="282"/>
                  </a:lnTo>
                  <a:moveTo>
                    <a:pt x="265" y="265"/>
                  </a:moveTo>
                  <a:lnTo>
                    <a:pt x="265" y="282"/>
                  </a:lnTo>
                  <a:moveTo>
                    <a:pt x="265" y="282"/>
                  </a:moveTo>
                  <a:lnTo>
                    <a:pt x="282" y="282"/>
                  </a:lnTo>
                  <a:moveTo>
                    <a:pt x="247" y="282"/>
                  </a:moveTo>
                  <a:lnTo>
                    <a:pt x="265" y="282"/>
                  </a:lnTo>
                  <a:moveTo>
                    <a:pt x="380" y="282"/>
                  </a:moveTo>
                  <a:lnTo>
                    <a:pt x="397" y="282"/>
                  </a:lnTo>
                  <a:moveTo>
                    <a:pt x="0" y="0"/>
                  </a:moveTo>
                  <a:lnTo>
                    <a:pt x="0" y="17"/>
                  </a:lnTo>
                  <a:moveTo>
                    <a:pt x="0" y="17"/>
                  </a:moveTo>
                  <a:lnTo>
                    <a:pt x="17" y="17"/>
                  </a:lnTo>
                  <a:moveTo>
                    <a:pt x="132" y="0"/>
                  </a:moveTo>
                  <a:lnTo>
                    <a:pt x="132" y="17"/>
                  </a:lnTo>
                  <a:moveTo>
                    <a:pt x="132" y="17"/>
                  </a:moveTo>
                  <a:lnTo>
                    <a:pt x="150" y="17"/>
                  </a:lnTo>
                  <a:moveTo>
                    <a:pt x="115" y="17"/>
                  </a:moveTo>
                  <a:lnTo>
                    <a:pt x="132" y="17"/>
                  </a:lnTo>
                  <a:moveTo>
                    <a:pt x="265" y="0"/>
                  </a:moveTo>
                  <a:lnTo>
                    <a:pt x="265" y="17"/>
                  </a:lnTo>
                  <a:moveTo>
                    <a:pt x="265" y="17"/>
                  </a:moveTo>
                  <a:lnTo>
                    <a:pt x="282" y="17"/>
                  </a:lnTo>
                  <a:moveTo>
                    <a:pt x="247" y="17"/>
                  </a:moveTo>
                  <a:lnTo>
                    <a:pt x="265" y="17"/>
                  </a:lnTo>
                  <a:moveTo>
                    <a:pt x="380" y="17"/>
                  </a:moveTo>
                  <a:lnTo>
                    <a:pt x="397" y="17"/>
                  </a:lnTo>
                  <a:moveTo>
                    <a:pt x="397" y="282"/>
                  </a:moveTo>
                  <a:lnTo>
                    <a:pt x="397" y="300"/>
                  </a:lnTo>
                  <a:moveTo>
                    <a:pt x="463" y="349"/>
                  </a:moveTo>
                  <a:lnTo>
                    <a:pt x="463" y="366"/>
                  </a:lnTo>
                  <a:moveTo>
                    <a:pt x="463" y="331"/>
                  </a:moveTo>
                  <a:lnTo>
                    <a:pt x="463" y="349"/>
                  </a:lnTo>
                  <a:moveTo>
                    <a:pt x="463" y="349"/>
                  </a:moveTo>
                  <a:lnTo>
                    <a:pt x="481" y="349"/>
                  </a:lnTo>
                  <a:moveTo>
                    <a:pt x="446" y="349"/>
                  </a:moveTo>
                  <a:lnTo>
                    <a:pt x="463" y="349"/>
                  </a:lnTo>
                  <a:moveTo>
                    <a:pt x="596" y="349"/>
                  </a:moveTo>
                  <a:lnTo>
                    <a:pt x="596" y="366"/>
                  </a:lnTo>
                  <a:moveTo>
                    <a:pt x="596" y="331"/>
                  </a:moveTo>
                  <a:lnTo>
                    <a:pt x="596" y="349"/>
                  </a:lnTo>
                  <a:moveTo>
                    <a:pt x="596" y="349"/>
                  </a:moveTo>
                  <a:lnTo>
                    <a:pt x="614" y="349"/>
                  </a:lnTo>
                  <a:moveTo>
                    <a:pt x="579" y="349"/>
                  </a:moveTo>
                  <a:lnTo>
                    <a:pt x="596" y="349"/>
                  </a:lnTo>
                  <a:moveTo>
                    <a:pt x="729" y="349"/>
                  </a:moveTo>
                  <a:lnTo>
                    <a:pt x="729" y="366"/>
                  </a:lnTo>
                  <a:moveTo>
                    <a:pt x="729" y="331"/>
                  </a:moveTo>
                  <a:lnTo>
                    <a:pt x="729" y="349"/>
                  </a:lnTo>
                  <a:moveTo>
                    <a:pt x="729" y="349"/>
                  </a:moveTo>
                  <a:lnTo>
                    <a:pt x="746" y="349"/>
                  </a:lnTo>
                  <a:moveTo>
                    <a:pt x="711" y="349"/>
                  </a:moveTo>
                  <a:lnTo>
                    <a:pt x="729" y="349"/>
                  </a:lnTo>
                  <a:moveTo>
                    <a:pt x="530" y="282"/>
                  </a:moveTo>
                  <a:lnTo>
                    <a:pt x="530" y="300"/>
                  </a:lnTo>
                  <a:moveTo>
                    <a:pt x="662" y="282"/>
                  </a:moveTo>
                  <a:lnTo>
                    <a:pt x="662" y="300"/>
                  </a:lnTo>
                  <a:moveTo>
                    <a:pt x="397" y="265"/>
                  </a:moveTo>
                  <a:lnTo>
                    <a:pt x="397" y="282"/>
                  </a:lnTo>
                  <a:moveTo>
                    <a:pt x="397" y="282"/>
                  </a:moveTo>
                  <a:lnTo>
                    <a:pt x="415" y="282"/>
                  </a:lnTo>
                  <a:moveTo>
                    <a:pt x="397" y="150"/>
                  </a:moveTo>
                  <a:lnTo>
                    <a:pt x="397" y="167"/>
                  </a:lnTo>
                  <a:moveTo>
                    <a:pt x="397" y="132"/>
                  </a:moveTo>
                  <a:lnTo>
                    <a:pt x="397" y="150"/>
                  </a:lnTo>
                  <a:moveTo>
                    <a:pt x="397" y="150"/>
                  </a:moveTo>
                  <a:lnTo>
                    <a:pt x="415" y="150"/>
                  </a:lnTo>
                  <a:moveTo>
                    <a:pt x="397" y="17"/>
                  </a:moveTo>
                  <a:lnTo>
                    <a:pt x="397" y="35"/>
                  </a:lnTo>
                  <a:moveTo>
                    <a:pt x="463" y="216"/>
                  </a:moveTo>
                  <a:lnTo>
                    <a:pt x="463" y="233"/>
                  </a:lnTo>
                  <a:moveTo>
                    <a:pt x="463" y="198"/>
                  </a:moveTo>
                  <a:lnTo>
                    <a:pt x="463" y="216"/>
                  </a:lnTo>
                  <a:moveTo>
                    <a:pt x="463" y="216"/>
                  </a:moveTo>
                  <a:lnTo>
                    <a:pt x="481" y="216"/>
                  </a:lnTo>
                  <a:moveTo>
                    <a:pt x="446" y="216"/>
                  </a:moveTo>
                  <a:lnTo>
                    <a:pt x="463" y="216"/>
                  </a:lnTo>
                  <a:moveTo>
                    <a:pt x="596" y="216"/>
                  </a:moveTo>
                  <a:lnTo>
                    <a:pt x="596" y="233"/>
                  </a:lnTo>
                  <a:moveTo>
                    <a:pt x="596" y="198"/>
                  </a:moveTo>
                  <a:lnTo>
                    <a:pt x="596" y="216"/>
                  </a:lnTo>
                  <a:moveTo>
                    <a:pt x="596" y="216"/>
                  </a:moveTo>
                  <a:lnTo>
                    <a:pt x="614" y="216"/>
                  </a:lnTo>
                  <a:moveTo>
                    <a:pt x="579" y="216"/>
                  </a:moveTo>
                  <a:lnTo>
                    <a:pt x="596" y="216"/>
                  </a:lnTo>
                  <a:moveTo>
                    <a:pt x="729" y="216"/>
                  </a:moveTo>
                  <a:lnTo>
                    <a:pt x="729" y="233"/>
                  </a:lnTo>
                  <a:moveTo>
                    <a:pt x="729" y="198"/>
                  </a:moveTo>
                  <a:lnTo>
                    <a:pt x="729" y="216"/>
                  </a:lnTo>
                  <a:moveTo>
                    <a:pt x="729" y="216"/>
                  </a:moveTo>
                  <a:lnTo>
                    <a:pt x="746" y="216"/>
                  </a:lnTo>
                  <a:moveTo>
                    <a:pt x="711" y="216"/>
                  </a:moveTo>
                  <a:lnTo>
                    <a:pt x="729" y="216"/>
                  </a:lnTo>
                  <a:moveTo>
                    <a:pt x="530" y="150"/>
                  </a:moveTo>
                  <a:lnTo>
                    <a:pt x="530" y="167"/>
                  </a:lnTo>
                  <a:moveTo>
                    <a:pt x="530" y="132"/>
                  </a:moveTo>
                  <a:lnTo>
                    <a:pt x="530" y="150"/>
                  </a:lnTo>
                  <a:moveTo>
                    <a:pt x="530" y="150"/>
                  </a:moveTo>
                  <a:lnTo>
                    <a:pt x="547" y="150"/>
                  </a:lnTo>
                  <a:moveTo>
                    <a:pt x="512" y="150"/>
                  </a:moveTo>
                  <a:lnTo>
                    <a:pt x="530" y="150"/>
                  </a:lnTo>
                  <a:moveTo>
                    <a:pt x="662" y="150"/>
                  </a:moveTo>
                  <a:lnTo>
                    <a:pt x="662" y="167"/>
                  </a:lnTo>
                  <a:moveTo>
                    <a:pt x="662" y="132"/>
                  </a:moveTo>
                  <a:lnTo>
                    <a:pt x="662" y="150"/>
                  </a:lnTo>
                  <a:moveTo>
                    <a:pt x="662" y="150"/>
                  </a:moveTo>
                  <a:lnTo>
                    <a:pt x="680" y="150"/>
                  </a:lnTo>
                  <a:moveTo>
                    <a:pt x="645" y="150"/>
                  </a:moveTo>
                  <a:lnTo>
                    <a:pt x="662" y="150"/>
                  </a:lnTo>
                  <a:moveTo>
                    <a:pt x="777" y="150"/>
                  </a:moveTo>
                  <a:lnTo>
                    <a:pt x="795" y="150"/>
                  </a:lnTo>
                  <a:moveTo>
                    <a:pt x="463" y="83"/>
                  </a:moveTo>
                  <a:lnTo>
                    <a:pt x="463" y="101"/>
                  </a:lnTo>
                  <a:moveTo>
                    <a:pt x="463" y="66"/>
                  </a:moveTo>
                  <a:lnTo>
                    <a:pt x="463" y="83"/>
                  </a:lnTo>
                  <a:moveTo>
                    <a:pt x="463" y="83"/>
                  </a:moveTo>
                  <a:lnTo>
                    <a:pt x="481" y="83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4" name="Freeform 84"/>
            <p:cNvSpPr>
              <a:spLocks noEditPoints="1"/>
            </p:cNvSpPr>
            <p:nvPr/>
          </p:nvSpPr>
          <p:spPr bwMode="auto">
            <a:xfrm>
              <a:off x="7450138" y="1339851"/>
              <a:ext cx="287337" cy="142875"/>
            </a:xfrm>
            <a:custGeom>
              <a:avLst/>
              <a:gdLst>
                <a:gd name="T0" fmla="*/ 133 w 734"/>
                <a:gd name="T1" fmla="*/ 17 h 364"/>
                <a:gd name="T2" fmla="*/ 265 w 734"/>
                <a:gd name="T3" fmla="*/ 35 h 364"/>
                <a:gd name="T4" fmla="*/ 133 w 734"/>
                <a:gd name="T5" fmla="*/ 282 h 364"/>
                <a:gd name="T6" fmla="*/ 133 w 734"/>
                <a:gd name="T7" fmla="*/ 282 h 364"/>
                <a:gd name="T8" fmla="*/ 265 w 734"/>
                <a:gd name="T9" fmla="*/ 282 h 364"/>
                <a:gd name="T10" fmla="*/ 265 w 734"/>
                <a:gd name="T11" fmla="*/ 282 h 364"/>
                <a:gd name="T12" fmla="*/ 0 w 734"/>
                <a:gd name="T13" fmla="*/ 0 h 364"/>
                <a:gd name="T14" fmla="*/ 18 w 734"/>
                <a:gd name="T15" fmla="*/ 17 h 364"/>
                <a:gd name="T16" fmla="*/ 133 w 734"/>
                <a:gd name="T17" fmla="*/ 17 h 364"/>
                <a:gd name="T18" fmla="*/ 133 w 734"/>
                <a:gd name="T19" fmla="*/ 17 h 364"/>
                <a:gd name="T20" fmla="*/ 265 w 734"/>
                <a:gd name="T21" fmla="*/ 17 h 364"/>
                <a:gd name="T22" fmla="*/ 265 w 734"/>
                <a:gd name="T23" fmla="*/ 17 h 364"/>
                <a:gd name="T24" fmla="*/ 398 w 734"/>
                <a:gd name="T25" fmla="*/ 282 h 364"/>
                <a:gd name="T26" fmla="*/ 464 w 734"/>
                <a:gd name="T27" fmla="*/ 364 h 364"/>
                <a:gd name="T28" fmla="*/ 464 w 734"/>
                <a:gd name="T29" fmla="*/ 349 h 364"/>
                <a:gd name="T30" fmla="*/ 464 w 734"/>
                <a:gd name="T31" fmla="*/ 349 h 364"/>
                <a:gd name="T32" fmla="*/ 663 w 734"/>
                <a:gd name="T33" fmla="*/ 282 h 364"/>
                <a:gd name="T34" fmla="*/ 398 w 734"/>
                <a:gd name="T35" fmla="*/ 282 h 364"/>
                <a:gd name="T36" fmla="*/ 398 w 734"/>
                <a:gd name="T37" fmla="*/ 150 h 364"/>
                <a:gd name="T38" fmla="*/ 398 w 734"/>
                <a:gd name="T39" fmla="*/ 150 h 364"/>
                <a:gd name="T40" fmla="*/ 398 w 734"/>
                <a:gd name="T41" fmla="*/ 17 h 364"/>
                <a:gd name="T42" fmla="*/ 464 w 734"/>
                <a:gd name="T43" fmla="*/ 233 h 364"/>
                <a:gd name="T44" fmla="*/ 464 w 734"/>
                <a:gd name="T45" fmla="*/ 216 h 364"/>
                <a:gd name="T46" fmla="*/ 464 w 734"/>
                <a:gd name="T47" fmla="*/ 216 h 364"/>
                <a:gd name="T48" fmla="*/ 597 w 734"/>
                <a:gd name="T49" fmla="*/ 198 h 364"/>
                <a:gd name="T50" fmla="*/ 614 w 734"/>
                <a:gd name="T51" fmla="*/ 216 h 364"/>
                <a:gd name="T52" fmla="*/ 729 w 734"/>
                <a:gd name="T53" fmla="*/ 216 h 364"/>
                <a:gd name="T54" fmla="*/ 729 w 734"/>
                <a:gd name="T55" fmla="*/ 216 h 364"/>
                <a:gd name="T56" fmla="*/ 712 w 734"/>
                <a:gd name="T57" fmla="*/ 216 h 364"/>
                <a:gd name="T58" fmla="*/ 530 w 734"/>
                <a:gd name="T59" fmla="*/ 167 h 364"/>
                <a:gd name="T60" fmla="*/ 530 w 734"/>
                <a:gd name="T61" fmla="*/ 150 h 364"/>
                <a:gd name="T62" fmla="*/ 530 w 734"/>
                <a:gd name="T63" fmla="*/ 150 h 364"/>
                <a:gd name="T64" fmla="*/ 663 w 734"/>
                <a:gd name="T65" fmla="*/ 132 h 364"/>
                <a:gd name="T66" fmla="*/ 680 w 734"/>
                <a:gd name="T67" fmla="*/ 150 h 364"/>
                <a:gd name="T68" fmla="*/ 464 w 734"/>
                <a:gd name="T69" fmla="*/ 83 h 364"/>
                <a:gd name="T70" fmla="*/ 464 w 734"/>
                <a:gd name="T71" fmla="*/ 83 h 364"/>
                <a:gd name="T72" fmla="*/ 447 w 734"/>
                <a:gd name="T73" fmla="*/ 83 h 364"/>
                <a:gd name="T74" fmla="*/ 597 w 734"/>
                <a:gd name="T75" fmla="*/ 101 h 364"/>
                <a:gd name="T76" fmla="*/ 597 w 734"/>
                <a:gd name="T77" fmla="*/ 83 h 364"/>
                <a:gd name="T78" fmla="*/ 597 w 734"/>
                <a:gd name="T79" fmla="*/ 83 h 364"/>
                <a:gd name="T80" fmla="*/ 663 w 734"/>
                <a:gd name="T81" fmla="*/ 17 h 364"/>
                <a:gd name="T82" fmla="*/ 530 w 734"/>
                <a:gd name="T83" fmla="*/ 282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34" h="364">
                  <a:moveTo>
                    <a:pt x="314" y="83"/>
                  </a:moveTo>
                  <a:lnTo>
                    <a:pt x="332" y="83"/>
                  </a:lnTo>
                  <a:moveTo>
                    <a:pt x="133" y="17"/>
                  </a:moveTo>
                  <a:lnTo>
                    <a:pt x="133" y="35"/>
                  </a:lnTo>
                  <a:moveTo>
                    <a:pt x="265" y="17"/>
                  </a:moveTo>
                  <a:lnTo>
                    <a:pt x="265" y="35"/>
                  </a:lnTo>
                  <a:moveTo>
                    <a:pt x="133" y="265"/>
                  </a:moveTo>
                  <a:lnTo>
                    <a:pt x="133" y="282"/>
                  </a:lnTo>
                  <a:moveTo>
                    <a:pt x="133" y="282"/>
                  </a:moveTo>
                  <a:lnTo>
                    <a:pt x="150" y="282"/>
                  </a:lnTo>
                  <a:moveTo>
                    <a:pt x="115" y="282"/>
                  </a:moveTo>
                  <a:lnTo>
                    <a:pt x="133" y="282"/>
                  </a:lnTo>
                  <a:moveTo>
                    <a:pt x="265" y="265"/>
                  </a:moveTo>
                  <a:lnTo>
                    <a:pt x="265" y="282"/>
                  </a:lnTo>
                  <a:moveTo>
                    <a:pt x="265" y="282"/>
                  </a:moveTo>
                  <a:lnTo>
                    <a:pt x="283" y="282"/>
                  </a:lnTo>
                  <a:moveTo>
                    <a:pt x="248" y="282"/>
                  </a:moveTo>
                  <a:lnTo>
                    <a:pt x="265" y="282"/>
                  </a:lnTo>
                  <a:moveTo>
                    <a:pt x="380" y="282"/>
                  </a:moveTo>
                  <a:lnTo>
                    <a:pt x="398" y="282"/>
                  </a:lnTo>
                  <a:moveTo>
                    <a:pt x="0" y="0"/>
                  </a:moveTo>
                  <a:lnTo>
                    <a:pt x="0" y="17"/>
                  </a:lnTo>
                  <a:moveTo>
                    <a:pt x="0" y="17"/>
                  </a:moveTo>
                  <a:lnTo>
                    <a:pt x="18" y="17"/>
                  </a:lnTo>
                  <a:moveTo>
                    <a:pt x="133" y="0"/>
                  </a:moveTo>
                  <a:lnTo>
                    <a:pt x="133" y="17"/>
                  </a:lnTo>
                  <a:moveTo>
                    <a:pt x="133" y="17"/>
                  </a:moveTo>
                  <a:lnTo>
                    <a:pt x="150" y="17"/>
                  </a:lnTo>
                  <a:moveTo>
                    <a:pt x="115" y="17"/>
                  </a:moveTo>
                  <a:lnTo>
                    <a:pt x="133" y="17"/>
                  </a:lnTo>
                  <a:moveTo>
                    <a:pt x="265" y="0"/>
                  </a:moveTo>
                  <a:lnTo>
                    <a:pt x="265" y="17"/>
                  </a:lnTo>
                  <a:moveTo>
                    <a:pt x="265" y="17"/>
                  </a:moveTo>
                  <a:lnTo>
                    <a:pt x="283" y="17"/>
                  </a:lnTo>
                  <a:moveTo>
                    <a:pt x="248" y="17"/>
                  </a:moveTo>
                  <a:lnTo>
                    <a:pt x="265" y="17"/>
                  </a:lnTo>
                  <a:moveTo>
                    <a:pt x="380" y="17"/>
                  </a:moveTo>
                  <a:lnTo>
                    <a:pt x="398" y="17"/>
                  </a:lnTo>
                  <a:moveTo>
                    <a:pt x="398" y="282"/>
                  </a:moveTo>
                  <a:lnTo>
                    <a:pt x="398" y="300"/>
                  </a:lnTo>
                  <a:moveTo>
                    <a:pt x="464" y="349"/>
                  </a:moveTo>
                  <a:lnTo>
                    <a:pt x="464" y="364"/>
                  </a:lnTo>
                  <a:moveTo>
                    <a:pt x="464" y="331"/>
                  </a:moveTo>
                  <a:lnTo>
                    <a:pt x="464" y="349"/>
                  </a:lnTo>
                  <a:moveTo>
                    <a:pt x="464" y="349"/>
                  </a:moveTo>
                  <a:lnTo>
                    <a:pt x="482" y="349"/>
                  </a:lnTo>
                  <a:moveTo>
                    <a:pt x="447" y="349"/>
                  </a:moveTo>
                  <a:lnTo>
                    <a:pt x="464" y="349"/>
                  </a:lnTo>
                  <a:moveTo>
                    <a:pt x="530" y="282"/>
                  </a:moveTo>
                  <a:lnTo>
                    <a:pt x="530" y="300"/>
                  </a:lnTo>
                  <a:moveTo>
                    <a:pt x="663" y="282"/>
                  </a:moveTo>
                  <a:lnTo>
                    <a:pt x="663" y="294"/>
                  </a:lnTo>
                  <a:moveTo>
                    <a:pt x="398" y="265"/>
                  </a:moveTo>
                  <a:lnTo>
                    <a:pt x="398" y="282"/>
                  </a:lnTo>
                  <a:moveTo>
                    <a:pt x="398" y="282"/>
                  </a:moveTo>
                  <a:lnTo>
                    <a:pt x="415" y="282"/>
                  </a:lnTo>
                  <a:moveTo>
                    <a:pt x="398" y="150"/>
                  </a:moveTo>
                  <a:lnTo>
                    <a:pt x="398" y="167"/>
                  </a:lnTo>
                  <a:moveTo>
                    <a:pt x="398" y="132"/>
                  </a:moveTo>
                  <a:lnTo>
                    <a:pt x="398" y="150"/>
                  </a:lnTo>
                  <a:moveTo>
                    <a:pt x="398" y="150"/>
                  </a:moveTo>
                  <a:lnTo>
                    <a:pt x="415" y="150"/>
                  </a:lnTo>
                  <a:moveTo>
                    <a:pt x="398" y="17"/>
                  </a:moveTo>
                  <a:lnTo>
                    <a:pt x="398" y="35"/>
                  </a:lnTo>
                  <a:moveTo>
                    <a:pt x="464" y="216"/>
                  </a:moveTo>
                  <a:lnTo>
                    <a:pt x="464" y="233"/>
                  </a:lnTo>
                  <a:moveTo>
                    <a:pt x="464" y="198"/>
                  </a:moveTo>
                  <a:lnTo>
                    <a:pt x="464" y="216"/>
                  </a:lnTo>
                  <a:moveTo>
                    <a:pt x="464" y="216"/>
                  </a:moveTo>
                  <a:lnTo>
                    <a:pt x="482" y="216"/>
                  </a:lnTo>
                  <a:moveTo>
                    <a:pt x="447" y="216"/>
                  </a:moveTo>
                  <a:lnTo>
                    <a:pt x="464" y="216"/>
                  </a:lnTo>
                  <a:moveTo>
                    <a:pt x="597" y="216"/>
                  </a:moveTo>
                  <a:lnTo>
                    <a:pt x="597" y="233"/>
                  </a:lnTo>
                  <a:moveTo>
                    <a:pt x="597" y="198"/>
                  </a:moveTo>
                  <a:lnTo>
                    <a:pt x="597" y="216"/>
                  </a:lnTo>
                  <a:moveTo>
                    <a:pt x="597" y="216"/>
                  </a:moveTo>
                  <a:lnTo>
                    <a:pt x="614" y="216"/>
                  </a:lnTo>
                  <a:moveTo>
                    <a:pt x="579" y="216"/>
                  </a:moveTo>
                  <a:lnTo>
                    <a:pt x="597" y="216"/>
                  </a:lnTo>
                  <a:moveTo>
                    <a:pt x="729" y="216"/>
                  </a:moveTo>
                  <a:lnTo>
                    <a:pt x="729" y="232"/>
                  </a:lnTo>
                  <a:moveTo>
                    <a:pt x="729" y="198"/>
                  </a:moveTo>
                  <a:lnTo>
                    <a:pt x="729" y="216"/>
                  </a:lnTo>
                  <a:moveTo>
                    <a:pt x="734" y="209"/>
                  </a:moveTo>
                  <a:lnTo>
                    <a:pt x="734" y="216"/>
                  </a:lnTo>
                  <a:moveTo>
                    <a:pt x="712" y="216"/>
                  </a:moveTo>
                  <a:lnTo>
                    <a:pt x="729" y="216"/>
                  </a:lnTo>
                  <a:moveTo>
                    <a:pt x="530" y="150"/>
                  </a:moveTo>
                  <a:lnTo>
                    <a:pt x="530" y="167"/>
                  </a:lnTo>
                  <a:moveTo>
                    <a:pt x="530" y="132"/>
                  </a:moveTo>
                  <a:lnTo>
                    <a:pt x="530" y="150"/>
                  </a:lnTo>
                  <a:moveTo>
                    <a:pt x="530" y="150"/>
                  </a:moveTo>
                  <a:lnTo>
                    <a:pt x="548" y="150"/>
                  </a:lnTo>
                  <a:moveTo>
                    <a:pt x="513" y="150"/>
                  </a:moveTo>
                  <a:lnTo>
                    <a:pt x="530" y="150"/>
                  </a:lnTo>
                  <a:moveTo>
                    <a:pt x="663" y="150"/>
                  </a:moveTo>
                  <a:lnTo>
                    <a:pt x="663" y="167"/>
                  </a:lnTo>
                  <a:moveTo>
                    <a:pt x="663" y="132"/>
                  </a:moveTo>
                  <a:lnTo>
                    <a:pt x="663" y="150"/>
                  </a:lnTo>
                  <a:moveTo>
                    <a:pt x="663" y="150"/>
                  </a:moveTo>
                  <a:lnTo>
                    <a:pt x="680" y="150"/>
                  </a:lnTo>
                  <a:moveTo>
                    <a:pt x="645" y="150"/>
                  </a:moveTo>
                  <a:lnTo>
                    <a:pt x="663" y="150"/>
                  </a:lnTo>
                  <a:moveTo>
                    <a:pt x="464" y="83"/>
                  </a:moveTo>
                  <a:lnTo>
                    <a:pt x="464" y="101"/>
                  </a:lnTo>
                  <a:moveTo>
                    <a:pt x="464" y="66"/>
                  </a:moveTo>
                  <a:lnTo>
                    <a:pt x="464" y="83"/>
                  </a:lnTo>
                  <a:moveTo>
                    <a:pt x="464" y="83"/>
                  </a:moveTo>
                  <a:lnTo>
                    <a:pt x="482" y="83"/>
                  </a:lnTo>
                  <a:moveTo>
                    <a:pt x="447" y="83"/>
                  </a:moveTo>
                  <a:lnTo>
                    <a:pt x="464" y="83"/>
                  </a:lnTo>
                  <a:moveTo>
                    <a:pt x="597" y="83"/>
                  </a:moveTo>
                  <a:lnTo>
                    <a:pt x="597" y="101"/>
                  </a:lnTo>
                  <a:moveTo>
                    <a:pt x="597" y="66"/>
                  </a:moveTo>
                  <a:lnTo>
                    <a:pt x="597" y="83"/>
                  </a:lnTo>
                  <a:moveTo>
                    <a:pt x="597" y="83"/>
                  </a:moveTo>
                  <a:lnTo>
                    <a:pt x="614" y="83"/>
                  </a:lnTo>
                  <a:moveTo>
                    <a:pt x="579" y="83"/>
                  </a:moveTo>
                  <a:lnTo>
                    <a:pt x="597" y="83"/>
                  </a:lnTo>
                  <a:moveTo>
                    <a:pt x="530" y="17"/>
                  </a:moveTo>
                  <a:lnTo>
                    <a:pt x="530" y="35"/>
                  </a:lnTo>
                  <a:moveTo>
                    <a:pt x="663" y="17"/>
                  </a:moveTo>
                  <a:lnTo>
                    <a:pt x="663" y="35"/>
                  </a:lnTo>
                  <a:moveTo>
                    <a:pt x="530" y="265"/>
                  </a:moveTo>
                  <a:lnTo>
                    <a:pt x="530" y="282"/>
                  </a:lnTo>
                  <a:moveTo>
                    <a:pt x="530" y="282"/>
                  </a:moveTo>
                  <a:lnTo>
                    <a:pt x="548" y="282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5" name="Freeform 85"/>
            <p:cNvSpPr>
              <a:spLocks noEditPoints="1"/>
            </p:cNvSpPr>
            <p:nvPr/>
          </p:nvSpPr>
          <p:spPr bwMode="auto">
            <a:xfrm>
              <a:off x="4837113" y="1339851"/>
              <a:ext cx="2879725" cy="112713"/>
            </a:xfrm>
            <a:custGeom>
              <a:avLst/>
              <a:gdLst>
                <a:gd name="T0" fmla="*/ 7339 w 7356"/>
                <a:gd name="T1" fmla="*/ 265 h 290"/>
                <a:gd name="T2" fmla="*/ 7356 w 7356"/>
                <a:gd name="T3" fmla="*/ 282 h 290"/>
                <a:gd name="T4" fmla="*/ 7074 w 7356"/>
                <a:gd name="T5" fmla="*/ 0 h 290"/>
                <a:gd name="T6" fmla="*/ 7091 w 7356"/>
                <a:gd name="T7" fmla="*/ 17 h 290"/>
                <a:gd name="T8" fmla="*/ 7206 w 7356"/>
                <a:gd name="T9" fmla="*/ 17 h 290"/>
                <a:gd name="T10" fmla="*/ 7206 w 7356"/>
                <a:gd name="T11" fmla="*/ 17 h 290"/>
                <a:gd name="T12" fmla="*/ 7343 w 7356"/>
                <a:gd name="T13" fmla="*/ 10 h 290"/>
                <a:gd name="T14" fmla="*/ 7339 w 7356"/>
                <a:gd name="T15" fmla="*/ 17 h 290"/>
                <a:gd name="T16" fmla="*/ 2 w 7356"/>
                <a:gd name="T17" fmla="*/ 221 h 290"/>
                <a:gd name="T18" fmla="*/ 132 w 7356"/>
                <a:gd name="T19" fmla="*/ 239 h 290"/>
                <a:gd name="T20" fmla="*/ 132 w 7356"/>
                <a:gd name="T21" fmla="*/ 221 h 290"/>
                <a:gd name="T22" fmla="*/ 132 w 7356"/>
                <a:gd name="T23" fmla="*/ 221 h 290"/>
                <a:gd name="T24" fmla="*/ 0 w 7356"/>
                <a:gd name="T25" fmla="*/ 89 h 290"/>
                <a:gd name="T26" fmla="*/ 0 w 7356"/>
                <a:gd name="T27" fmla="*/ 89 h 290"/>
                <a:gd name="T28" fmla="*/ 0 w 7356"/>
                <a:gd name="T29" fmla="*/ 82 h 290"/>
                <a:gd name="T30" fmla="*/ 132 w 7356"/>
                <a:gd name="T31" fmla="*/ 106 h 290"/>
                <a:gd name="T32" fmla="*/ 132 w 7356"/>
                <a:gd name="T33" fmla="*/ 89 h 290"/>
                <a:gd name="T34" fmla="*/ 132 w 7356"/>
                <a:gd name="T35" fmla="*/ 89 h 290"/>
                <a:gd name="T36" fmla="*/ 66 w 7356"/>
                <a:gd name="T37" fmla="*/ 5 h 290"/>
                <a:gd name="T38" fmla="*/ 84 w 7356"/>
                <a:gd name="T39" fmla="*/ 23 h 290"/>
                <a:gd name="T40" fmla="*/ 181 w 7356"/>
                <a:gd name="T41" fmla="*/ 23 h 290"/>
                <a:gd name="T42" fmla="*/ 66 w 7356"/>
                <a:gd name="T43" fmla="*/ 155 h 290"/>
                <a:gd name="T44" fmla="*/ 48 w 7356"/>
                <a:gd name="T45" fmla="*/ 155 h 290"/>
                <a:gd name="T46" fmla="*/ 198 w 7356"/>
                <a:gd name="T47" fmla="*/ 155 h 290"/>
                <a:gd name="T48" fmla="*/ 198 w 7356"/>
                <a:gd name="T49" fmla="*/ 155 h 290"/>
                <a:gd name="T50" fmla="*/ 331 w 7356"/>
                <a:gd name="T51" fmla="*/ 290 h 290"/>
                <a:gd name="T52" fmla="*/ 331 w 7356"/>
                <a:gd name="T53" fmla="*/ 288 h 290"/>
                <a:gd name="T54" fmla="*/ 331 w 7356"/>
                <a:gd name="T55" fmla="*/ 288 h 290"/>
                <a:gd name="T56" fmla="*/ 265 w 7356"/>
                <a:gd name="T57" fmla="*/ 204 h 290"/>
                <a:gd name="T58" fmla="*/ 282 w 7356"/>
                <a:gd name="T59" fmla="*/ 221 h 290"/>
                <a:gd name="T60" fmla="*/ 397 w 7356"/>
                <a:gd name="T61" fmla="*/ 221 h 290"/>
                <a:gd name="T62" fmla="*/ 397 w 7356"/>
                <a:gd name="T63" fmla="*/ 221 h 290"/>
                <a:gd name="T64" fmla="*/ 380 w 7356"/>
                <a:gd name="T65" fmla="*/ 221 h 290"/>
                <a:gd name="T66" fmla="*/ 331 w 7356"/>
                <a:gd name="T67" fmla="*/ 173 h 290"/>
                <a:gd name="T68" fmla="*/ 198 w 7356"/>
                <a:gd name="T69" fmla="*/ 155 h 290"/>
                <a:gd name="T70" fmla="*/ 198 w 7356"/>
                <a:gd name="T71" fmla="*/ 40 h 290"/>
                <a:gd name="T72" fmla="*/ 198 w 7356"/>
                <a:gd name="T73" fmla="*/ 23 h 290"/>
                <a:gd name="T74" fmla="*/ 265 w 7356"/>
                <a:gd name="T75" fmla="*/ 106 h 290"/>
                <a:gd name="T76" fmla="*/ 265 w 7356"/>
                <a:gd name="T77" fmla="*/ 89 h 290"/>
                <a:gd name="T78" fmla="*/ 265 w 7356"/>
                <a:gd name="T79" fmla="*/ 89 h 290"/>
                <a:gd name="T80" fmla="*/ 397 w 7356"/>
                <a:gd name="T81" fmla="*/ 71 h 290"/>
                <a:gd name="T82" fmla="*/ 415 w 7356"/>
                <a:gd name="T83" fmla="*/ 89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356" h="290">
                  <a:moveTo>
                    <a:pt x="7189" y="282"/>
                  </a:moveTo>
                  <a:lnTo>
                    <a:pt x="7206" y="282"/>
                  </a:lnTo>
                  <a:moveTo>
                    <a:pt x="7339" y="265"/>
                  </a:moveTo>
                  <a:lnTo>
                    <a:pt x="7339" y="282"/>
                  </a:lnTo>
                  <a:moveTo>
                    <a:pt x="7339" y="282"/>
                  </a:moveTo>
                  <a:lnTo>
                    <a:pt x="7356" y="282"/>
                  </a:lnTo>
                  <a:moveTo>
                    <a:pt x="7321" y="282"/>
                  </a:moveTo>
                  <a:lnTo>
                    <a:pt x="7339" y="282"/>
                  </a:lnTo>
                  <a:moveTo>
                    <a:pt x="7074" y="0"/>
                  </a:moveTo>
                  <a:lnTo>
                    <a:pt x="7074" y="17"/>
                  </a:lnTo>
                  <a:moveTo>
                    <a:pt x="7074" y="17"/>
                  </a:moveTo>
                  <a:lnTo>
                    <a:pt x="7091" y="17"/>
                  </a:lnTo>
                  <a:moveTo>
                    <a:pt x="7206" y="0"/>
                  </a:moveTo>
                  <a:lnTo>
                    <a:pt x="7206" y="17"/>
                  </a:lnTo>
                  <a:moveTo>
                    <a:pt x="7206" y="17"/>
                  </a:moveTo>
                  <a:lnTo>
                    <a:pt x="7224" y="17"/>
                  </a:lnTo>
                  <a:moveTo>
                    <a:pt x="7189" y="17"/>
                  </a:moveTo>
                  <a:lnTo>
                    <a:pt x="7206" y="17"/>
                  </a:lnTo>
                  <a:moveTo>
                    <a:pt x="7339" y="5"/>
                  </a:moveTo>
                  <a:lnTo>
                    <a:pt x="7339" y="17"/>
                  </a:lnTo>
                  <a:moveTo>
                    <a:pt x="7343" y="10"/>
                  </a:moveTo>
                  <a:lnTo>
                    <a:pt x="7343" y="17"/>
                  </a:lnTo>
                  <a:moveTo>
                    <a:pt x="7321" y="17"/>
                  </a:moveTo>
                  <a:lnTo>
                    <a:pt x="7339" y="17"/>
                  </a:lnTo>
                  <a:moveTo>
                    <a:pt x="0" y="204"/>
                  </a:moveTo>
                  <a:lnTo>
                    <a:pt x="0" y="219"/>
                  </a:lnTo>
                  <a:moveTo>
                    <a:pt x="2" y="221"/>
                  </a:moveTo>
                  <a:lnTo>
                    <a:pt x="17" y="221"/>
                  </a:lnTo>
                  <a:moveTo>
                    <a:pt x="132" y="221"/>
                  </a:moveTo>
                  <a:lnTo>
                    <a:pt x="132" y="239"/>
                  </a:lnTo>
                  <a:moveTo>
                    <a:pt x="132" y="204"/>
                  </a:moveTo>
                  <a:lnTo>
                    <a:pt x="132" y="221"/>
                  </a:lnTo>
                  <a:moveTo>
                    <a:pt x="132" y="221"/>
                  </a:moveTo>
                  <a:lnTo>
                    <a:pt x="150" y="221"/>
                  </a:lnTo>
                  <a:moveTo>
                    <a:pt x="115" y="221"/>
                  </a:moveTo>
                  <a:lnTo>
                    <a:pt x="132" y="221"/>
                  </a:lnTo>
                  <a:moveTo>
                    <a:pt x="66" y="155"/>
                  </a:moveTo>
                  <a:lnTo>
                    <a:pt x="66" y="173"/>
                  </a:lnTo>
                  <a:moveTo>
                    <a:pt x="0" y="89"/>
                  </a:moveTo>
                  <a:lnTo>
                    <a:pt x="0" y="106"/>
                  </a:lnTo>
                  <a:moveTo>
                    <a:pt x="0" y="82"/>
                  </a:moveTo>
                  <a:lnTo>
                    <a:pt x="0" y="89"/>
                  </a:lnTo>
                  <a:moveTo>
                    <a:pt x="0" y="89"/>
                  </a:moveTo>
                  <a:lnTo>
                    <a:pt x="17" y="89"/>
                  </a:lnTo>
                  <a:moveTo>
                    <a:pt x="0" y="82"/>
                  </a:moveTo>
                  <a:lnTo>
                    <a:pt x="0" y="89"/>
                  </a:lnTo>
                  <a:moveTo>
                    <a:pt x="132" y="89"/>
                  </a:moveTo>
                  <a:lnTo>
                    <a:pt x="132" y="106"/>
                  </a:lnTo>
                  <a:moveTo>
                    <a:pt x="132" y="71"/>
                  </a:moveTo>
                  <a:lnTo>
                    <a:pt x="132" y="89"/>
                  </a:lnTo>
                  <a:moveTo>
                    <a:pt x="132" y="89"/>
                  </a:moveTo>
                  <a:lnTo>
                    <a:pt x="150" y="89"/>
                  </a:lnTo>
                  <a:moveTo>
                    <a:pt x="115" y="89"/>
                  </a:moveTo>
                  <a:lnTo>
                    <a:pt x="132" y="89"/>
                  </a:lnTo>
                  <a:moveTo>
                    <a:pt x="66" y="23"/>
                  </a:moveTo>
                  <a:lnTo>
                    <a:pt x="66" y="40"/>
                  </a:lnTo>
                  <a:moveTo>
                    <a:pt x="66" y="5"/>
                  </a:moveTo>
                  <a:lnTo>
                    <a:pt x="66" y="23"/>
                  </a:lnTo>
                  <a:moveTo>
                    <a:pt x="66" y="23"/>
                  </a:moveTo>
                  <a:lnTo>
                    <a:pt x="84" y="23"/>
                  </a:lnTo>
                  <a:moveTo>
                    <a:pt x="48" y="23"/>
                  </a:moveTo>
                  <a:lnTo>
                    <a:pt x="66" y="23"/>
                  </a:lnTo>
                  <a:moveTo>
                    <a:pt x="181" y="23"/>
                  </a:moveTo>
                  <a:lnTo>
                    <a:pt x="198" y="23"/>
                  </a:lnTo>
                  <a:moveTo>
                    <a:pt x="66" y="138"/>
                  </a:moveTo>
                  <a:lnTo>
                    <a:pt x="66" y="155"/>
                  </a:lnTo>
                  <a:moveTo>
                    <a:pt x="66" y="155"/>
                  </a:moveTo>
                  <a:lnTo>
                    <a:pt x="84" y="155"/>
                  </a:lnTo>
                  <a:moveTo>
                    <a:pt x="48" y="155"/>
                  </a:moveTo>
                  <a:lnTo>
                    <a:pt x="66" y="155"/>
                  </a:lnTo>
                  <a:moveTo>
                    <a:pt x="181" y="155"/>
                  </a:moveTo>
                  <a:lnTo>
                    <a:pt x="198" y="155"/>
                  </a:lnTo>
                  <a:moveTo>
                    <a:pt x="198" y="264"/>
                  </a:moveTo>
                  <a:lnTo>
                    <a:pt x="198" y="271"/>
                  </a:lnTo>
                  <a:moveTo>
                    <a:pt x="198" y="155"/>
                  </a:moveTo>
                  <a:lnTo>
                    <a:pt x="198" y="173"/>
                  </a:lnTo>
                  <a:moveTo>
                    <a:pt x="331" y="283"/>
                  </a:moveTo>
                  <a:lnTo>
                    <a:pt x="331" y="290"/>
                  </a:lnTo>
                  <a:moveTo>
                    <a:pt x="331" y="270"/>
                  </a:moveTo>
                  <a:lnTo>
                    <a:pt x="331" y="288"/>
                  </a:lnTo>
                  <a:moveTo>
                    <a:pt x="331" y="288"/>
                  </a:moveTo>
                  <a:lnTo>
                    <a:pt x="349" y="288"/>
                  </a:lnTo>
                  <a:moveTo>
                    <a:pt x="314" y="288"/>
                  </a:moveTo>
                  <a:lnTo>
                    <a:pt x="331" y="288"/>
                  </a:lnTo>
                  <a:moveTo>
                    <a:pt x="265" y="221"/>
                  </a:moveTo>
                  <a:lnTo>
                    <a:pt x="265" y="239"/>
                  </a:lnTo>
                  <a:moveTo>
                    <a:pt x="265" y="204"/>
                  </a:moveTo>
                  <a:lnTo>
                    <a:pt x="265" y="221"/>
                  </a:lnTo>
                  <a:moveTo>
                    <a:pt x="265" y="221"/>
                  </a:moveTo>
                  <a:lnTo>
                    <a:pt x="282" y="221"/>
                  </a:lnTo>
                  <a:moveTo>
                    <a:pt x="247" y="221"/>
                  </a:moveTo>
                  <a:lnTo>
                    <a:pt x="265" y="221"/>
                  </a:lnTo>
                  <a:moveTo>
                    <a:pt x="397" y="221"/>
                  </a:moveTo>
                  <a:lnTo>
                    <a:pt x="397" y="239"/>
                  </a:lnTo>
                  <a:moveTo>
                    <a:pt x="397" y="204"/>
                  </a:moveTo>
                  <a:lnTo>
                    <a:pt x="397" y="221"/>
                  </a:lnTo>
                  <a:moveTo>
                    <a:pt x="397" y="221"/>
                  </a:moveTo>
                  <a:lnTo>
                    <a:pt x="415" y="221"/>
                  </a:lnTo>
                  <a:moveTo>
                    <a:pt x="380" y="221"/>
                  </a:moveTo>
                  <a:lnTo>
                    <a:pt x="397" y="221"/>
                  </a:lnTo>
                  <a:moveTo>
                    <a:pt x="331" y="155"/>
                  </a:moveTo>
                  <a:lnTo>
                    <a:pt x="331" y="173"/>
                  </a:lnTo>
                  <a:moveTo>
                    <a:pt x="198" y="138"/>
                  </a:moveTo>
                  <a:lnTo>
                    <a:pt x="198" y="155"/>
                  </a:lnTo>
                  <a:moveTo>
                    <a:pt x="198" y="155"/>
                  </a:moveTo>
                  <a:lnTo>
                    <a:pt x="216" y="155"/>
                  </a:lnTo>
                  <a:moveTo>
                    <a:pt x="198" y="23"/>
                  </a:moveTo>
                  <a:lnTo>
                    <a:pt x="198" y="40"/>
                  </a:lnTo>
                  <a:moveTo>
                    <a:pt x="198" y="5"/>
                  </a:moveTo>
                  <a:lnTo>
                    <a:pt x="198" y="23"/>
                  </a:lnTo>
                  <a:moveTo>
                    <a:pt x="198" y="23"/>
                  </a:moveTo>
                  <a:lnTo>
                    <a:pt x="216" y="23"/>
                  </a:lnTo>
                  <a:moveTo>
                    <a:pt x="265" y="89"/>
                  </a:moveTo>
                  <a:lnTo>
                    <a:pt x="265" y="106"/>
                  </a:lnTo>
                  <a:moveTo>
                    <a:pt x="265" y="71"/>
                  </a:moveTo>
                  <a:lnTo>
                    <a:pt x="265" y="89"/>
                  </a:lnTo>
                  <a:moveTo>
                    <a:pt x="265" y="89"/>
                  </a:moveTo>
                  <a:lnTo>
                    <a:pt x="282" y="89"/>
                  </a:lnTo>
                  <a:moveTo>
                    <a:pt x="247" y="89"/>
                  </a:moveTo>
                  <a:lnTo>
                    <a:pt x="265" y="89"/>
                  </a:lnTo>
                  <a:moveTo>
                    <a:pt x="397" y="89"/>
                  </a:moveTo>
                  <a:lnTo>
                    <a:pt x="397" y="106"/>
                  </a:lnTo>
                  <a:moveTo>
                    <a:pt x="397" y="71"/>
                  </a:moveTo>
                  <a:lnTo>
                    <a:pt x="397" y="89"/>
                  </a:lnTo>
                  <a:moveTo>
                    <a:pt x="397" y="89"/>
                  </a:moveTo>
                  <a:lnTo>
                    <a:pt x="415" y="89"/>
                  </a:lnTo>
                  <a:moveTo>
                    <a:pt x="380" y="89"/>
                  </a:moveTo>
                  <a:lnTo>
                    <a:pt x="397" y="89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6" name="Freeform 86"/>
            <p:cNvSpPr>
              <a:spLocks noEditPoints="1"/>
            </p:cNvSpPr>
            <p:nvPr/>
          </p:nvSpPr>
          <p:spPr bwMode="auto">
            <a:xfrm>
              <a:off x="4960938" y="1341438"/>
              <a:ext cx="12700" cy="58738"/>
            </a:xfrm>
            <a:custGeom>
              <a:avLst/>
              <a:gdLst>
                <a:gd name="T0" fmla="*/ 17 w 35"/>
                <a:gd name="T1" fmla="*/ 18 h 150"/>
                <a:gd name="T2" fmla="*/ 17 w 35"/>
                <a:gd name="T3" fmla="*/ 35 h 150"/>
                <a:gd name="T4" fmla="*/ 17 w 35"/>
                <a:gd name="T5" fmla="*/ 0 h 150"/>
                <a:gd name="T6" fmla="*/ 17 w 35"/>
                <a:gd name="T7" fmla="*/ 18 h 150"/>
                <a:gd name="T8" fmla="*/ 17 w 35"/>
                <a:gd name="T9" fmla="*/ 18 h 150"/>
                <a:gd name="T10" fmla="*/ 35 w 35"/>
                <a:gd name="T11" fmla="*/ 18 h 150"/>
                <a:gd name="T12" fmla="*/ 0 w 35"/>
                <a:gd name="T13" fmla="*/ 18 h 150"/>
                <a:gd name="T14" fmla="*/ 17 w 35"/>
                <a:gd name="T15" fmla="*/ 18 h 150"/>
                <a:gd name="T16" fmla="*/ 17 w 35"/>
                <a:gd name="T17" fmla="*/ 133 h 150"/>
                <a:gd name="T18" fmla="*/ 17 w 35"/>
                <a:gd name="T19" fmla="*/ 150 h 150"/>
                <a:gd name="T20" fmla="*/ 17 w 35"/>
                <a:gd name="T21" fmla="*/ 150 h 150"/>
                <a:gd name="T22" fmla="*/ 35 w 35"/>
                <a:gd name="T23" fmla="*/ 150 h 150"/>
                <a:gd name="T24" fmla="*/ 0 w 35"/>
                <a:gd name="T25" fmla="*/ 150 h 150"/>
                <a:gd name="T26" fmla="*/ 17 w 35"/>
                <a:gd name="T2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" h="150">
                  <a:moveTo>
                    <a:pt x="17" y="18"/>
                  </a:moveTo>
                  <a:lnTo>
                    <a:pt x="17" y="35"/>
                  </a:lnTo>
                  <a:moveTo>
                    <a:pt x="17" y="0"/>
                  </a:moveTo>
                  <a:lnTo>
                    <a:pt x="17" y="18"/>
                  </a:lnTo>
                  <a:moveTo>
                    <a:pt x="17" y="18"/>
                  </a:moveTo>
                  <a:lnTo>
                    <a:pt x="35" y="18"/>
                  </a:lnTo>
                  <a:moveTo>
                    <a:pt x="0" y="18"/>
                  </a:moveTo>
                  <a:lnTo>
                    <a:pt x="17" y="18"/>
                  </a:lnTo>
                  <a:moveTo>
                    <a:pt x="17" y="133"/>
                  </a:moveTo>
                  <a:lnTo>
                    <a:pt x="17" y="150"/>
                  </a:lnTo>
                  <a:moveTo>
                    <a:pt x="17" y="150"/>
                  </a:moveTo>
                  <a:lnTo>
                    <a:pt x="35" y="150"/>
                  </a:lnTo>
                  <a:moveTo>
                    <a:pt x="0" y="150"/>
                  </a:moveTo>
                  <a:lnTo>
                    <a:pt x="17" y="150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7" name="Freeform 87"/>
            <p:cNvSpPr>
              <a:spLocks noEditPoints="1"/>
            </p:cNvSpPr>
            <p:nvPr/>
          </p:nvSpPr>
          <p:spPr bwMode="auto">
            <a:xfrm>
              <a:off x="4594225" y="1549401"/>
              <a:ext cx="1004887" cy="25400"/>
            </a:xfrm>
            <a:custGeom>
              <a:avLst/>
              <a:gdLst>
                <a:gd name="T0" fmla="*/ 0 w 2567"/>
                <a:gd name="T1" fmla="*/ 14 h 63"/>
                <a:gd name="T2" fmla="*/ 177 w 2567"/>
                <a:gd name="T3" fmla="*/ 14 h 63"/>
                <a:gd name="T4" fmla="*/ 347 w 2567"/>
                <a:gd name="T5" fmla="*/ 21 h 63"/>
                <a:gd name="T6" fmla="*/ 481 w 2567"/>
                <a:gd name="T7" fmla="*/ 28 h 63"/>
                <a:gd name="T8" fmla="*/ 686 w 2567"/>
                <a:gd name="T9" fmla="*/ 28 h 63"/>
                <a:gd name="T10" fmla="*/ 849 w 2567"/>
                <a:gd name="T11" fmla="*/ 14 h 63"/>
                <a:gd name="T12" fmla="*/ 1047 w 2567"/>
                <a:gd name="T13" fmla="*/ 0 h 63"/>
                <a:gd name="T14" fmla="*/ 1294 w 2567"/>
                <a:gd name="T15" fmla="*/ 0 h 63"/>
                <a:gd name="T16" fmla="*/ 1662 w 2567"/>
                <a:gd name="T17" fmla="*/ 35 h 63"/>
                <a:gd name="T18" fmla="*/ 1994 w 2567"/>
                <a:gd name="T19" fmla="*/ 56 h 63"/>
                <a:gd name="T20" fmla="*/ 2192 w 2567"/>
                <a:gd name="T21" fmla="*/ 63 h 63"/>
                <a:gd name="T22" fmla="*/ 2341 w 2567"/>
                <a:gd name="T23" fmla="*/ 56 h 63"/>
                <a:gd name="T24" fmla="*/ 2461 w 2567"/>
                <a:gd name="T25" fmla="*/ 49 h 63"/>
                <a:gd name="T26" fmla="*/ 2567 w 2567"/>
                <a:gd name="T27" fmla="*/ 4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67" h="63">
                  <a:moveTo>
                    <a:pt x="0" y="14"/>
                  </a:moveTo>
                  <a:lnTo>
                    <a:pt x="177" y="14"/>
                  </a:lnTo>
                  <a:lnTo>
                    <a:pt x="347" y="21"/>
                  </a:lnTo>
                  <a:moveTo>
                    <a:pt x="481" y="28"/>
                  </a:moveTo>
                  <a:lnTo>
                    <a:pt x="686" y="28"/>
                  </a:lnTo>
                  <a:lnTo>
                    <a:pt x="849" y="14"/>
                  </a:lnTo>
                  <a:lnTo>
                    <a:pt x="1047" y="0"/>
                  </a:lnTo>
                  <a:lnTo>
                    <a:pt x="1294" y="0"/>
                  </a:lnTo>
                  <a:lnTo>
                    <a:pt x="1662" y="35"/>
                  </a:lnTo>
                  <a:lnTo>
                    <a:pt x="1994" y="56"/>
                  </a:lnTo>
                  <a:lnTo>
                    <a:pt x="2192" y="63"/>
                  </a:lnTo>
                  <a:lnTo>
                    <a:pt x="2341" y="56"/>
                  </a:lnTo>
                  <a:lnTo>
                    <a:pt x="2461" y="49"/>
                  </a:lnTo>
                  <a:lnTo>
                    <a:pt x="2567" y="49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778" name="TextBox 777"/>
          <p:cNvSpPr txBox="1"/>
          <p:nvPr/>
        </p:nvSpPr>
        <p:spPr>
          <a:xfrm>
            <a:off x="6605299" y="6226338"/>
            <a:ext cx="596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Moho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2006922" y="5100972"/>
            <a:ext cx="16225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Imbricate Thrusting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2" name="TextBox 641"/>
          <p:cNvSpPr txBox="1"/>
          <p:nvPr/>
        </p:nvSpPr>
        <p:spPr>
          <a:xfrm>
            <a:off x="9416385" y="5462088"/>
            <a:ext cx="16225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Imbricate Thrusting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624" name="Group 623"/>
          <p:cNvGrpSpPr/>
          <p:nvPr/>
        </p:nvGrpSpPr>
        <p:grpSpPr>
          <a:xfrm>
            <a:off x="2644041" y="4472923"/>
            <a:ext cx="8467019" cy="100140"/>
            <a:chOff x="2291132" y="4264964"/>
            <a:chExt cx="8467019" cy="100140"/>
          </a:xfrm>
        </p:grpSpPr>
        <p:sp>
          <p:nvSpPr>
            <p:cNvPr id="625" name="Rectangle 624"/>
            <p:cNvSpPr/>
            <p:nvPr/>
          </p:nvSpPr>
          <p:spPr>
            <a:xfrm>
              <a:off x="2291132" y="4267200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6" name="Rectangle 625"/>
            <p:cNvSpPr/>
            <p:nvPr/>
          </p:nvSpPr>
          <p:spPr>
            <a:xfrm>
              <a:off x="3203425" y="4266677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7" name="Rectangle 626"/>
            <p:cNvSpPr/>
            <p:nvPr/>
          </p:nvSpPr>
          <p:spPr>
            <a:xfrm>
              <a:off x="2756327" y="4271707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8" name="Rectangle 627"/>
            <p:cNvSpPr/>
            <p:nvPr/>
          </p:nvSpPr>
          <p:spPr>
            <a:xfrm>
              <a:off x="5351968" y="4273732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9" name="Rectangle 628"/>
            <p:cNvSpPr/>
            <p:nvPr/>
          </p:nvSpPr>
          <p:spPr>
            <a:xfrm>
              <a:off x="4936711" y="4269955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0" name="Rectangle 629"/>
            <p:cNvSpPr/>
            <p:nvPr/>
          </p:nvSpPr>
          <p:spPr>
            <a:xfrm>
              <a:off x="5805978" y="4272441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1" name="Rectangle 630"/>
            <p:cNvSpPr/>
            <p:nvPr/>
          </p:nvSpPr>
          <p:spPr>
            <a:xfrm>
              <a:off x="4043494" y="4273732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2" name="Rectangle 631"/>
            <p:cNvSpPr/>
            <p:nvPr/>
          </p:nvSpPr>
          <p:spPr>
            <a:xfrm>
              <a:off x="7138246" y="4273732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3" name="Rectangle 632"/>
            <p:cNvSpPr/>
            <p:nvPr/>
          </p:nvSpPr>
          <p:spPr>
            <a:xfrm>
              <a:off x="4493744" y="4273732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4" name="Rectangle 633"/>
            <p:cNvSpPr/>
            <p:nvPr/>
          </p:nvSpPr>
          <p:spPr>
            <a:xfrm>
              <a:off x="6242290" y="4270545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5" name="Rectangle 634"/>
            <p:cNvSpPr/>
            <p:nvPr/>
          </p:nvSpPr>
          <p:spPr>
            <a:xfrm>
              <a:off x="7569773" y="4267885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6" name="Rectangle 635"/>
            <p:cNvSpPr/>
            <p:nvPr/>
          </p:nvSpPr>
          <p:spPr>
            <a:xfrm>
              <a:off x="6706719" y="4273732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9" name="Rectangle 778"/>
            <p:cNvSpPr/>
            <p:nvPr/>
          </p:nvSpPr>
          <p:spPr>
            <a:xfrm>
              <a:off x="7916699" y="4271707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0" name="Rectangle 779"/>
            <p:cNvSpPr/>
            <p:nvPr/>
          </p:nvSpPr>
          <p:spPr>
            <a:xfrm>
              <a:off x="6520863" y="4273732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1" name="Rectangle 780"/>
            <p:cNvSpPr/>
            <p:nvPr/>
          </p:nvSpPr>
          <p:spPr>
            <a:xfrm>
              <a:off x="6943089" y="4273732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2" name="Rectangle 781"/>
            <p:cNvSpPr/>
            <p:nvPr/>
          </p:nvSpPr>
          <p:spPr>
            <a:xfrm>
              <a:off x="10092362" y="4273732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3" name="Rectangle 782"/>
            <p:cNvSpPr/>
            <p:nvPr/>
          </p:nvSpPr>
          <p:spPr>
            <a:xfrm>
              <a:off x="9724492" y="4273732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4" name="Rectangle 783"/>
            <p:cNvSpPr/>
            <p:nvPr/>
          </p:nvSpPr>
          <p:spPr>
            <a:xfrm>
              <a:off x="10666779" y="4273732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5" name="Rectangle 784"/>
            <p:cNvSpPr/>
            <p:nvPr/>
          </p:nvSpPr>
          <p:spPr>
            <a:xfrm>
              <a:off x="8910296" y="4264964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6" name="Rectangle 785"/>
            <p:cNvSpPr/>
            <p:nvPr/>
          </p:nvSpPr>
          <p:spPr>
            <a:xfrm>
              <a:off x="8310591" y="4273732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7" name="Rectangle 786"/>
            <p:cNvSpPr/>
            <p:nvPr/>
          </p:nvSpPr>
          <p:spPr>
            <a:xfrm>
              <a:off x="9338091" y="4273732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8" name="Rectangle 787"/>
            <p:cNvSpPr/>
            <p:nvPr/>
          </p:nvSpPr>
          <p:spPr>
            <a:xfrm>
              <a:off x="3634925" y="4273732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89" name="Group 788"/>
          <p:cNvGrpSpPr/>
          <p:nvPr/>
        </p:nvGrpSpPr>
        <p:grpSpPr>
          <a:xfrm>
            <a:off x="1717784" y="3506361"/>
            <a:ext cx="59805" cy="699159"/>
            <a:chOff x="1371600" y="747279"/>
            <a:chExt cx="59805" cy="699159"/>
          </a:xfrm>
        </p:grpSpPr>
        <p:grpSp>
          <p:nvGrpSpPr>
            <p:cNvPr id="790" name="Group 789"/>
            <p:cNvGrpSpPr/>
            <p:nvPr/>
          </p:nvGrpSpPr>
          <p:grpSpPr>
            <a:xfrm>
              <a:off x="1371600" y="751101"/>
              <a:ext cx="59805" cy="687969"/>
              <a:chOff x="1380640" y="891547"/>
              <a:chExt cx="48713" cy="490219"/>
            </a:xfrm>
          </p:grpSpPr>
          <p:sp>
            <p:nvSpPr>
              <p:cNvPr id="792" name="Freeform 28"/>
              <p:cNvSpPr>
                <a:spLocks/>
              </p:cNvSpPr>
              <p:nvPr/>
            </p:nvSpPr>
            <p:spPr bwMode="auto">
              <a:xfrm>
                <a:off x="1380640" y="891547"/>
                <a:ext cx="48713" cy="0"/>
              </a:xfrm>
              <a:custGeom>
                <a:avLst/>
                <a:gdLst>
                  <a:gd name="T0" fmla="*/ 0 w 173"/>
                  <a:gd name="T1" fmla="*/ 0 w 173"/>
                  <a:gd name="T2" fmla="*/ 58 w 173"/>
                  <a:gd name="T3" fmla="*/ 115 w 173"/>
                  <a:gd name="T4" fmla="*/ 172 w 173"/>
                  <a:gd name="T5" fmla="*/ 173 w 1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73">
                    <a:moveTo>
                      <a:pt x="0" y="0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115" y="0"/>
                    </a:lnTo>
                    <a:lnTo>
                      <a:pt x="172" y="0"/>
                    </a:lnTo>
                    <a:lnTo>
                      <a:pt x="173" y="0"/>
                    </a:lnTo>
                  </a:path>
                </a:pathLst>
              </a:custGeom>
              <a:noFill/>
              <a:ln w="19050" cap="flat">
                <a:solidFill>
                  <a:srgbClr val="27242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3" name="Freeform 32"/>
              <p:cNvSpPr>
                <a:spLocks/>
              </p:cNvSpPr>
              <p:nvPr/>
            </p:nvSpPr>
            <p:spPr bwMode="auto">
              <a:xfrm>
                <a:off x="1380640" y="1014101"/>
                <a:ext cx="48713" cy="0"/>
              </a:xfrm>
              <a:custGeom>
                <a:avLst/>
                <a:gdLst>
                  <a:gd name="T0" fmla="*/ 0 w 173"/>
                  <a:gd name="T1" fmla="*/ 0 w 173"/>
                  <a:gd name="T2" fmla="*/ 58 w 173"/>
                  <a:gd name="T3" fmla="*/ 115 w 173"/>
                  <a:gd name="T4" fmla="*/ 172 w 173"/>
                  <a:gd name="T5" fmla="*/ 173 w 1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73">
                    <a:moveTo>
                      <a:pt x="0" y="0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115" y="0"/>
                    </a:lnTo>
                    <a:lnTo>
                      <a:pt x="172" y="0"/>
                    </a:lnTo>
                    <a:lnTo>
                      <a:pt x="173" y="0"/>
                    </a:lnTo>
                  </a:path>
                </a:pathLst>
              </a:custGeom>
              <a:noFill/>
              <a:ln w="19050" cap="flat">
                <a:solidFill>
                  <a:srgbClr val="27242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4" name="Freeform 33"/>
              <p:cNvSpPr>
                <a:spLocks/>
              </p:cNvSpPr>
              <p:nvPr/>
            </p:nvSpPr>
            <p:spPr bwMode="auto">
              <a:xfrm>
                <a:off x="1380640" y="1136656"/>
                <a:ext cx="48713" cy="0"/>
              </a:xfrm>
              <a:custGeom>
                <a:avLst/>
                <a:gdLst>
                  <a:gd name="T0" fmla="*/ 0 w 173"/>
                  <a:gd name="T1" fmla="*/ 0 w 173"/>
                  <a:gd name="T2" fmla="*/ 58 w 173"/>
                  <a:gd name="T3" fmla="*/ 115 w 173"/>
                  <a:gd name="T4" fmla="*/ 172 w 173"/>
                  <a:gd name="T5" fmla="*/ 173 w 1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73">
                    <a:moveTo>
                      <a:pt x="0" y="0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115" y="0"/>
                    </a:lnTo>
                    <a:lnTo>
                      <a:pt x="172" y="0"/>
                    </a:lnTo>
                    <a:lnTo>
                      <a:pt x="173" y="0"/>
                    </a:lnTo>
                  </a:path>
                </a:pathLst>
              </a:custGeom>
              <a:noFill/>
              <a:ln w="19050" cap="flat">
                <a:solidFill>
                  <a:srgbClr val="27242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5" name="Freeform 34"/>
              <p:cNvSpPr>
                <a:spLocks/>
              </p:cNvSpPr>
              <p:nvPr/>
            </p:nvSpPr>
            <p:spPr bwMode="auto">
              <a:xfrm>
                <a:off x="1380640" y="1259210"/>
                <a:ext cx="48713" cy="0"/>
              </a:xfrm>
              <a:custGeom>
                <a:avLst/>
                <a:gdLst>
                  <a:gd name="T0" fmla="*/ 0 w 173"/>
                  <a:gd name="T1" fmla="*/ 0 w 173"/>
                  <a:gd name="T2" fmla="*/ 58 w 173"/>
                  <a:gd name="T3" fmla="*/ 115 w 173"/>
                  <a:gd name="T4" fmla="*/ 172 w 173"/>
                  <a:gd name="T5" fmla="*/ 173 w 1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73">
                    <a:moveTo>
                      <a:pt x="0" y="0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115" y="0"/>
                    </a:lnTo>
                    <a:lnTo>
                      <a:pt x="172" y="0"/>
                    </a:lnTo>
                    <a:lnTo>
                      <a:pt x="173" y="0"/>
                    </a:lnTo>
                  </a:path>
                </a:pathLst>
              </a:custGeom>
              <a:noFill/>
              <a:ln w="19050" cap="flat">
                <a:solidFill>
                  <a:srgbClr val="27242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6" name="Freeform 35"/>
              <p:cNvSpPr>
                <a:spLocks/>
              </p:cNvSpPr>
              <p:nvPr/>
            </p:nvSpPr>
            <p:spPr bwMode="auto">
              <a:xfrm>
                <a:off x="1380640" y="1381766"/>
                <a:ext cx="48713" cy="0"/>
              </a:xfrm>
              <a:custGeom>
                <a:avLst/>
                <a:gdLst>
                  <a:gd name="T0" fmla="*/ 0 w 173"/>
                  <a:gd name="T1" fmla="*/ 0 w 173"/>
                  <a:gd name="T2" fmla="*/ 58 w 173"/>
                  <a:gd name="T3" fmla="*/ 115 w 173"/>
                  <a:gd name="T4" fmla="*/ 172 w 173"/>
                  <a:gd name="T5" fmla="*/ 173 w 1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73">
                    <a:moveTo>
                      <a:pt x="0" y="0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115" y="0"/>
                    </a:lnTo>
                    <a:lnTo>
                      <a:pt x="172" y="0"/>
                    </a:lnTo>
                    <a:lnTo>
                      <a:pt x="173" y="0"/>
                    </a:lnTo>
                  </a:path>
                </a:pathLst>
              </a:custGeom>
              <a:noFill/>
              <a:ln w="19050" cap="flat">
                <a:solidFill>
                  <a:srgbClr val="27242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91" name="Line 36"/>
            <p:cNvSpPr>
              <a:spLocks noChangeShapeType="1"/>
            </p:cNvSpPr>
            <p:nvPr/>
          </p:nvSpPr>
          <p:spPr bwMode="auto">
            <a:xfrm flipV="1">
              <a:off x="1431405" y="747279"/>
              <a:ext cx="0" cy="699159"/>
            </a:xfrm>
            <a:prstGeom prst="line">
              <a:avLst/>
            </a:prstGeom>
            <a:noFill/>
            <a:ln w="19050" cap="flat">
              <a:solidFill>
                <a:srgbClr val="27242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797" name="Rectangle 37"/>
          <p:cNvSpPr>
            <a:spLocks noChangeArrowheads="1"/>
          </p:cNvSpPr>
          <p:nvPr/>
        </p:nvSpPr>
        <p:spPr bwMode="auto">
          <a:xfrm>
            <a:off x="1257608" y="3379770"/>
            <a:ext cx="39914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1.76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98" name="Rectangle 38"/>
          <p:cNvSpPr>
            <a:spLocks noChangeArrowheads="1"/>
          </p:cNvSpPr>
          <p:nvPr/>
        </p:nvSpPr>
        <p:spPr bwMode="auto">
          <a:xfrm>
            <a:off x="1257608" y="4082409"/>
            <a:ext cx="39914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1.68</a:t>
            </a:r>
          </a:p>
        </p:txBody>
      </p:sp>
      <p:sp>
        <p:nvSpPr>
          <p:cNvPr id="799" name="Rectangle 39"/>
          <p:cNvSpPr>
            <a:spLocks noChangeArrowheads="1"/>
          </p:cNvSpPr>
          <p:nvPr/>
        </p:nvSpPr>
        <p:spPr bwMode="auto">
          <a:xfrm>
            <a:off x="1257608" y="3696940"/>
            <a:ext cx="39914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1.72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00" name="TextBox 799"/>
          <p:cNvSpPr txBox="1"/>
          <p:nvPr/>
        </p:nvSpPr>
        <p:spPr>
          <a:xfrm rot="16200000">
            <a:off x="733555" y="3693416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Vp/Vs</a:t>
            </a:r>
          </a:p>
        </p:txBody>
      </p:sp>
      <p:sp>
        <p:nvSpPr>
          <p:cNvPr id="801" name="Rectangle 800"/>
          <p:cNvSpPr/>
          <p:nvPr/>
        </p:nvSpPr>
        <p:spPr>
          <a:xfrm>
            <a:off x="2637316" y="3847553"/>
            <a:ext cx="91372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2" name="Rectangle 801"/>
          <p:cNvSpPr/>
          <p:nvPr/>
        </p:nvSpPr>
        <p:spPr>
          <a:xfrm>
            <a:off x="3549609" y="3938925"/>
            <a:ext cx="91372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3" name="Rectangle 802"/>
          <p:cNvSpPr/>
          <p:nvPr/>
        </p:nvSpPr>
        <p:spPr>
          <a:xfrm>
            <a:off x="3102511" y="3715433"/>
            <a:ext cx="91372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4" name="Rectangle 803"/>
          <p:cNvSpPr/>
          <p:nvPr/>
        </p:nvSpPr>
        <p:spPr>
          <a:xfrm>
            <a:off x="5698152" y="3537094"/>
            <a:ext cx="91372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5" name="Rectangle 804"/>
          <p:cNvSpPr/>
          <p:nvPr/>
        </p:nvSpPr>
        <p:spPr>
          <a:xfrm>
            <a:off x="5282895" y="3775863"/>
            <a:ext cx="91372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6" name="Rectangle 805"/>
          <p:cNvSpPr/>
          <p:nvPr/>
        </p:nvSpPr>
        <p:spPr>
          <a:xfrm>
            <a:off x="6152162" y="3585525"/>
            <a:ext cx="91372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7" name="Rectangle 806"/>
          <p:cNvSpPr/>
          <p:nvPr/>
        </p:nvSpPr>
        <p:spPr>
          <a:xfrm>
            <a:off x="4389678" y="3796603"/>
            <a:ext cx="91372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8" name="Rectangle 807"/>
          <p:cNvSpPr/>
          <p:nvPr/>
        </p:nvSpPr>
        <p:spPr>
          <a:xfrm>
            <a:off x="4839928" y="3751058"/>
            <a:ext cx="91372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9" name="Rectangle 808"/>
          <p:cNvSpPr/>
          <p:nvPr/>
        </p:nvSpPr>
        <p:spPr>
          <a:xfrm>
            <a:off x="6588474" y="3551146"/>
            <a:ext cx="91372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0" name="Rectangle 809"/>
          <p:cNvSpPr/>
          <p:nvPr/>
        </p:nvSpPr>
        <p:spPr>
          <a:xfrm>
            <a:off x="7915957" y="3504981"/>
            <a:ext cx="91372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1" name="Rectangle 810"/>
          <p:cNvSpPr/>
          <p:nvPr/>
        </p:nvSpPr>
        <p:spPr>
          <a:xfrm>
            <a:off x="8262883" y="3601490"/>
            <a:ext cx="91372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2" name="Rectangle 811"/>
          <p:cNvSpPr/>
          <p:nvPr/>
        </p:nvSpPr>
        <p:spPr>
          <a:xfrm>
            <a:off x="7012740" y="3516567"/>
            <a:ext cx="91372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3" name="Rectangle 812"/>
          <p:cNvSpPr/>
          <p:nvPr/>
        </p:nvSpPr>
        <p:spPr>
          <a:xfrm>
            <a:off x="7444788" y="3530053"/>
            <a:ext cx="91372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4" name="Rectangle 813"/>
          <p:cNvSpPr/>
          <p:nvPr/>
        </p:nvSpPr>
        <p:spPr>
          <a:xfrm>
            <a:off x="10438546" y="3861396"/>
            <a:ext cx="91372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5" name="Rectangle 814"/>
          <p:cNvSpPr/>
          <p:nvPr/>
        </p:nvSpPr>
        <p:spPr>
          <a:xfrm>
            <a:off x="10070676" y="3749319"/>
            <a:ext cx="91372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6" name="Rectangle 815"/>
          <p:cNvSpPr/>
          <p:nvPr/>
        </p:nvSpPr>
        <p:spPr>
          <a:xfrm>
            <a:off x="9256480" y="3684066"/>
            <a:ext cx="91372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7" name="Rectangle 816"/>
          <p:cNvSpPr/>
          <p:nvPr/>
        </p:nvSpPr>
        <p:spPr>
          <a:xfrm>
            <a:off x="8656775" y="3594263"/>
            <a:ext cx="91372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8" name="Rectangle 817"/>
          <p:cNvSpPr/>
          <p:nvPr/>
        </p:nvSpPr>
        <p:spPr>
          <a:xfrm>
            <a:off x="9684275" y="3831798"/>
            <a:ext cx="91372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19" name="Straight Connector 818"/>
          <p:cNvCxnSpPr/>
          <p:nvPr/>
        </p:nvCxnSpPr>
        <p:spPr>
          <a:xfrm flipV="1">
            <a:off x="6632895" y="3516567"/>
            <a:ext cx="0" cy="1374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0" name="Straight Connector 819"/>
          <p:cNvCxnSpPr/>
          <p:nvPr/>
        </p:nvCxnSpPr>
        <p:spPr>
          <a:xfrm flipV="1">
            <a:off x="5326608" y="3715433"/>
            <a:ext cx="0" cy="2534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1" name="Straight Connector 820"/>
          <p:cNvCxnSpPr/>
          <p:nvPr/>
        </p:nvCxnSpPr>
        <p:spPr>
          <a:xfrm flipV="1">
            <a:off x="3959079" y="3739581"/>
            <a:ext cx="0" cy="167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2" name="Straight Connector 821"/>
          <p:cNvCxnSpPr/>
          <p:nvPr/>
        </p:nvCxnSpPr>
        <p:spPr>
          <a:xfrm flipV="1">
            <a:off x="4433314" y="3715433"/>
            <a:ext cx="0" cy="28868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3" name="Rectangle 822"/>
          <p:cNvSpPr/>
          <p:nvPr/>
        </p:nvSpPr>
        <p:spPr>
          <a:xfrm>
            <a:off x="3912641" y="3760472"/>
            <a:ext cx="91372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24" name="Straight Connector 823"/>
          <p:cNvCxnSpPr/>
          <p:nvPr/>
        </p:nvCxnSpPr>
        <p:spPr>
          <a:xfrm flipV="1">
            <a:off x="6210363" y="3550667"/>
            <a:ext cx="0" cy="2251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5" name="Straight Connector 824"/>
          <p:cNvCxnSpPr/>
          <p:nvPr/>
        </p:nvCxnSpPr>
        <p:spPr>
          <a:xfrm flipV="1">
            <a:off x="5741865" y="3444882"/>
            <a:ext cx="0" cy="3013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6" name="Straight Connector 825"/>
          <p:cNvCxnSpPr/>
          <p:nvPr/>
        </p:nvCxnSpPr>
        <p:spPr>
          <a:xfrm flipV="1">
            <a:off x="2681286" y="3821549"/>
            <a:ext cx="0" cy="1368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7" name="Straight Connector 826"/>
          <p:cNvCxnSpPr/>
          <p:nvPr/>
        </p:nvCxnSpPr>
        <p:spPr>
          <a:xfrm flipV="1">
            <a:off x="3148197" y="3694918"/>
            <a:ext cx="0" cy="1368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8" name="Straight Connector 827"/>
          <p:cNvCxnSpPr/>
          <p:nvPr/>
        </p:nvCxnSpPr>
        <p:spPr>
          <a:xfrm flipV="1">
            <a:off x="3595295" y="3923170"/>
            <a:ext cx="0" cy="1368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9" name="Straight Connector 828"/>
          <p:cNvCxnSpPr/>
          <p:nvPr/>
        </p:nvCxnSpPr>
        <p:spPr>
          <a:xfrm flipV="1">
            <a:off x="4889394" y="3726565"/>
            <a:ext cx="0" cy="1368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0" name="Straight Connector 829"/>
          <p:cNvCxnSpPr/>
          <p:nvPr/>
        </p:nvCxnSpPr>
        <p:spPr>
          <a:xfrm flipV="1">
            <a:off x="7063857" y="3449655"/>
            <a:ext cx="0" cy="2769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1" name="Straight Connector 830"/>
          <p:cNvCxnSpPr/>
          <p:nvPr/>
        </p:nvCxnSpPr>
        <p:spPr>
          <a:xfrm flipV="1">
            <a:off x="7496554" y="3460312"/>
            <a:ext cx="0" cy="1936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2" name="Straight Connector 831"/>
          <p:cNvCxnSpPr/>
          <p:nvPr/>
        </p:nvCxnSpPr>
        <p:spPr>
          <a:xfrm flipV="1">
            <a:off x="7961510" y="3464065"/>
            <a:ext cx="0" cy="1374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3" name="Straight Connector 832"/>
          <p:cNvCxnSpPr/>
          <p:nvPr/>
        </p:nvCxnSpPr>
        <p:spPr>
          <a:xfrm flipV="1">
            <a:off x="8308569" y="3497175"/>
            <a:ext cx="0" cy="2118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4" name="Straight Connector 833"/>
          <p:cNvCxnSpPr/>
          <p:nvPr/>
        </p:nvCxnSpPr>
        <p:spPr>
          <a:xfrm flipV="1">
            <a:off x="8702461" y="3540240"/>
            <a:ext cx="0" cy="1374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5" name="Straight Connector 834"/>
          <p:cNvCxnSpPr/>
          <p:nvPr/>
        </p:nvCxnSpPr>
        <p:spPr>
          <a:xfrm flipV="1">
            <a:off x="9302166" y="3651284"/>
            <a:ext cx="0" cy="1492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6" name="Straight Connector 835"/>
          <p:cNvCxnSpPr/>
          <p:nvPr/>
        </p:nvCxnSpPr>
        <p:spPr>
          <a:xfrm flipV="1">
            <a:off x="9729961" y="3806158"/>
            <a:ext cx="0" cy="1492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7" name="Straight Connector 836"/>
          <p:cNvCxnSpPr/>
          <p:nvPr/>
        </p:nvCxnSpPr>
        <p:spPr>
          <a:xfrm flipV="1">
            <a:off x="10116362" y="3709001"/>
            <a:ext cx="0" cy="2141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8" name="Straight Connector 837"/>
          <p:cNvCxnSpPr/>
          <p:nvPr/>
        </p:nvCxnSpPr>
        <p:spPr>
          <a:xfrm flipV="1">
            <a:off x="10486714" y="3750334"/>
            <a:ext cx="0" cy="25378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9" name="Group 838"/>
          <p:cNvGrpSpPr/>
          <p:nvPr/>
        </p:nvGrpSpPr>
        <p:grpSpPr>
          <a:xfrm flipH="1">
            <a:off x="11084794" y="3500146"/>
            <a:ext cx="59805" cy="699159"/>
            <a:chOff x="1371600" y="747279"/>
            <a:chExt cx="59805" cy="699159"/>
          </a:xfrm>
        </p:grpSpPr>
        <p:grpSp>
          <p:nvGrpSpPr>
            <p:cNvPr id="840" name="Group 839"/>
            <p:cNvGrpSpPr/>
            <p:nvPr/>
          </p:nvGrpSpPr>
          <p:grpSpPr>
            <a:xfrm>
              <a:off x="1371600" y="751101"/>
              <a:ext cx="59805" cy="687969"/>
              <a:chOff x="1380640" y="891547"/>
              <a:chExt cx="48713" cy="490219"/>
            </a:xfrm>
          </p:grpSpPr>
          <p:sp>
            <p:nvSpPr>
              <p:cNvPr id="842" name="Freeform 28"/>
              <p:cNvSpPr>
                <a:spLocks/>
              </p:cNvSpPr>
              <p:nvPr/>
            </p:nvSpPr>
            <p:spPr bwMode="auto">
              <a:xfrm>
                <a:off x="1380640" y="891547"/>
                <a:ext cx="48713" cy="0"/>
              </a:xfrm>
              <a:custGeom>
                <a:avLst/>
                <a:gdLst>
                  <a:gd name="T0" fmla="*/ 0 w 173"/>
                  <a:gd name="T1" fmla="*/ 0 w 173"/>
                  <a:gd name="T2" fmla="*/ 58 w 173"/>
                  <a:gd name="T3" fmla="*/ 115 w 173"/>
                  <a:gd name="T4" fmla="*/ 172 w 173"/>
                  <a:gd name="T5" fmla="*/ 173 w 1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73">
                    <a:moveTo>
                      <a:pt x="0" y="0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115" y="0"/>
                    </a:lnTo>
                    <a:lnTo>
                      <a:pt x="172" y="0"/>
                    </a:lnTo>
                    <a:lnTo>
                      <a:pt x="173" y="0"/>
                    </a:lnTo>
                  </a:path>
                </a:pathLst>
              </a:custGeom>
              <a:noFill/>
              <a:ln w="19050" cap="flat">
                <a:solidFill>
                  <a:srgbClr val="27242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43" name="Freeform 32"/>
              <p:cNvSpPr>
                <a:spLocks/>
              </p:cNvSpPr>
              <p:nvPr/>
            </p:nvSpPr>
            <p:spPr bwMode="auto">
              <a:xfrm>
                <a:off x="1380640" y="1014101"/>
                <a:ext cx="48713" cy="0"/>
              </a:xfrm>
              <a:custGeom>
                <a:avLst/>
                <a:gdLst>
                  <a:gd name="T0" fmla="*/ 0 w 173"/>
                  <a:gd name="T1" fmla="*/ 0 w 173"/>
                  <a:gd name="T2" fmla="*/ 58 w 173"/>
                  <a:gd name="T3" fmla="*/ 115 w 173"/>
                  <a:gd name="T4" fmla="*/ 172 w 173"/>
                  <a:gd name="T5" fmla="*/ 173 w 1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73">
                    <a:moveTo>
                      <a:pt x="0" y="0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115" y="0"/>
                    </a:lnTo>
                    <a:lnTo>
                      <a:pt x="172" y="0"/>
                    </a:lnTo>
                    <a:lnTo>
                      <a:pt x="173" y="0"/>
                    </a:lnTo>
                  </a:path>
                </a:pathLst>
              </a:custGeom>
              <a:noFill/>
              <a:ln w="19050" cap="flat">
                <a:solidFill>
                  <a:srgbClr val="27242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44" name="Freeform 33"/>
              <p:cNvSpPr>
                <a:spLocks/>
              </p:cNvSpPr>
              <p:nvPr/>
            </p:nvSpPr>
            <p:spPr bwMode="auto">
              <a:xfrm>
                <a:off x="1380640" y="1136656"/>
                <a:ext cx="48713" cy="0"/>
              </a:xfrm>
              <a:custGeom>
                <a:avLst/>
                <a:gdLst>
                  <a:gd name="T0" fmla="*/ 0 w 173"/>
                  <a:gd name="T1" fmla="*/ 0 w 173"/>
                  <a:gd name="T2" fmla="*/ 58 w 173"/>
                  <a:gd name="T3" fmla="*/ 115 w 173"/>
                  <a:gd name="T4" fmla="*/ 172 w 173"/>
                  <a:gd name="T5" fmla="*/ 173 w 1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73">
                    <a:moveTo>
                      <a:pt x="0" y="0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115" y="0"/>
                    </a:lnTo>
                    <a:lnTo>
                      <a:pt x="172" y="0"/>
                    </a:lnTo>
                    <a:lnTo>
                      <a:pt x="173" y="0"/>
                    </a:lnTo>
                  </a:path>
                </a:pathLst>
              </a:custGeom>
              <a:noFill/>
              <a:ln w="19050" cap="flat">
                <a:solidFill>
                  <a:srgbClr val="27242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45" name="Freeform 34"/>
              <p:cNvSpPr>
                <a:spLocks/>
              </p:cNvSpPr>
              <p:nvPr/>
            </p:nvSpPr>
            <p:spPr bwMode="auto">
              <a:xfrm>
                <a:off x="1380640" y="1259210"/>
                <a:ext cx="48713" cy="0"/>
              </a:xfrm>
              <a:custGeom>
                <a:avLst/>
                <a:gdLst>
                  <a:gd name="T0" fmla="*/ 0 w 173"/>
                  <a:gd name="T1" fmla="*/ 0 w 173"/>
                  <a:gd name="T2" fmla="*/ 58 w 173"/>
                  <a:gd name="T3" fmla="*/ 115 w 173"/>
                  <a:gd name="T4" fmla="*/ 172 w 173"/>
                  <a:gd name="T5" fmla="*/ 173 w 1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73">
                    <a:moveTo>
                      <a:pt x="0" y="0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115" y="0"/>
                    </a:lnTo>
                    <a:lnTo>
                      <a:pt x="172" y="0"/>
                    </a:lnTo>
                    <a:lnTo>
                      <a:pt x="173" y="0"/>
                    </a:lnTo>
                  </a:path>
                </a:pathLst>
              </a:custGeom>
              <a:noFill/>
              <a:ln w="19050" cap="flat">
                <a:solidFill>
                  <a:srgbClr val="27242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46" name="Freeform 35"/>
              <p:cNvSpPr>
                <a:spLocks/>
              </p:cNvSpPr>
              <p:nvPr/>
            </p:nvSpPr>
            <p:spPr bwMode="auto">
              <a:xfrm>
                <a:off x="1380640" y="1381766"/>
                <a:ext cx="48713" cy="0"/>
              </a:xfrm>
              <a:custGeom>
                <a:avLst/>
                <a:gdLst>
                  <a:gd name="T0" fmla="*/ 0 w 173"/>
                  <a:gd name="T1" fmla="*/ 0 w 173"/>
                  <a:gd name="T2" fmla="*/ 58 w 173"/>
                  <a:gd name="T3" fmla="*/ 115 w 173"/>
                  <a:gd name="T4" fmla="*/ 172 w 173"/>
                  <a:gd name="T5" fmla="*/ 173 w 1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73">
                    <a:moveTo>
                      <a:pt x="0" y="0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115" y="0"/>
                    </a:lnTo>
                    <a:lnTo>
                      <a:pt x="172" y="0"/>
                    </a:lnTo>
                    <a:lnTo>
                      <a:pt x="173" y="0"/>
                    </a:lnTo>
                  </a:path>
                </a:pathLst>
              </a:custGeom>
              <a:noFill/>
              <a:ln w="19050" cap="flat">
                <a:solidFill>
                  <a:srgbClr val="27242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41" name="Line 36"/>
            <p:cNvSpPr>
              <a:spLocks noChangeShapeType="1"/>
            </p:cNvSpPr>
            <p:nvPr/>
          </p:nvSpPr>
          <p:spPr bwMode="auto">
            <a:xfrm flipV="1">
              <a:off x="1431405" y="747279"/>
              <a:ext cx="0" cy="699159"/>
            </a:xfrm>
            <a:prstGeom prst="line">
              <a:avLst/>
            </a:prstGeom>
            <a:noFill/>
            <a:ln w="19050" cap="flat">
              <a:solidFill>
                <a:srgbClr val="27242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cxnSp>
        <p:nvCxnSpPr>
          <p:cNvPr id="847" name="Straight Connector 846"/>
          <p:cNvCxnSpPr/>
          <p:nvPr/>
        </p:nvCxnSpPr>
        <p:spPr>
          <a:xfrm>
            <a:off x="1777589" y="3503968"/>
            <a:ext cx="9307205" cy="0"/>
          </a:xfrm>
          <a:prstGeom prst="line">
            <a:avLst/>
          </a:prstGeom>
          <a:ln w="952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8" name="Straight Connector 847"/>
          <p:cNvCxnSpPr/>
          <p:nvPr/>
        </p:nvCxnSpPr>
        <p:spPr>
          <a:xfrm>
            <a:off x="1760732" y="4199305"/>
            <a:ext cx="9307205" cy="0"/>
          </a:xfrm>
          <a:prstGeom prst="line">
            <a:avLst/>
          </a:prstGeom>
          <a:ln w="952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9" name="Straight Connector 848"/>
          <p:cNvCxnSpPr/>
          <p:nvPr/>
        </p:nvCxnSpPr>
        <p:spPr>
          <a:xfrm>
            <a:off x="1781742" y="3860110"/>
            <a:ext cx="9307205" cy="0"/>
          </a:xfrm>
          <a:prstGeom prst="line">
            <a:avLst/>
          </a:prstGeom>
          <a:ln w="952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2" name="Group 881"/>
          <p:cNvGrpSpPr/>
          <p:nvPr/>
        </p:nvGrpSpPr>
        <p:grpSpPr>
          <a:xfrm>
            <a:off x="2639932" y="5988290"/>
            <a:ext cx="7905671" cy="369550"/>
            <a:chOff x="2284152" y="3242325"/>
            <a:chExt cx="7905671" cy="369550"/>
          </a:xfrm>
        </p:grpSpPr>
        <p:sp>
          <p:nvSpPr>
            <p:cNvPr id="883" name="Oval 882"/>
            <p:cNvSpPr/>
            <p:nvPr/>
          </p:nvSpPr>
          <p:spPr>
            <a:xfrm>
              <a:off x="2284152" y="3242325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4" name="Oval 883"/>
            <p:cNvSpPr/>
            <p:nvPr/>
          </p:nvSpPr>
          <p:spPr>
            <a:xfrm>
              <a:off x="2758261" y="3269932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5" name="Oval 884"/>
            <p:cNvSpPr/>
            <p:nvPr/>
          </p:nvSpPr>
          <p:spPr>
            <a:xfrm>
              <a:off x="3190309" y="3307189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6" name="Oval 885"/>
            <p:cNvSpPr/>
            <p:nvPr/>
          </p:nvSpPr>
          <p:spPr>
            <a:xfrm>
              <a:off x="3622357" y="3340507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7" name="Oval 886"/>
            <p:cNvSpPr/>
            <p:nvPr/>
          </p:nvSpPr>
          <p:spPr>
            <a:xfrm>
              <a:off x="4043772" y="3389198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9" name="Oval 898"/>
            <p:cNvSpPr/>
            <p:nvPr/>
          </p:nvSpPr>
          <p:spPr>
            <a:xfrm>
              <a:off x="4918501" y="3469861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0" name="Oval 899"/>
            <p:cNvSpPr/>
            <p:nvPr/>
          </p:nvSpPr>
          <p:spPr>
            <a:xfrm>
              <a:off x="4486453" y="3420501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1" name="Oval 900"/>
            <p:cNvSpPr/>
            <p:nvPr/>
          </p:nvSpPr>
          <p:spPr>
            <a:xfrm>
              <a:off x="5361614" y="3480299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2" name="Oval 901"/>
            <p:cNvSpPr/>
            <p:nvPr/>
          </p:nvSpPr>
          <p:spPr>
            <a:xfrm>
              <a:off x="5802974" y="3492908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3" name="Oval 902"/>
            <p:cNvSpPr/>
            <p:nvPr/>
          </p:nvSpPr>
          <p:spPr>
            <a:xfrm>
              <a:off x="6232281" y="3404568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4" name="Oval 903"/>
            <p:cNvSpPr/>
            <p:nvPr/>
          </p:nvSpPr>
          <p:spPr>
            <a:xfrm>
              <a:off x="6697533" y="3445633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5" name="Oval 904"/>
            <p:cNvSpPr/>
            <p:nvPr/>
          </p:nvSpPr>
          <p:spPr>
            <a:xfrm>
              <a:off x="6700712" y="3502625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6" name="Oval 905"/>
            <p:cNvSpPr/>
            <p:nvPr/>
          </p:nvSpPr>
          <p:spPr>
            <a:xfrm>
              <a:off x="7150749" y="3462988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7" name="Oval 906"/>
            <p:cNvSpPr/>
            <p:nvPr/>
          </p:nvSpPr>
          <p:spPr>
            <a:xfrm>
              <a:off x="7582797" y="3469190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8" name="Oval 907"/>
            <p:cNvSpPr/>
            <p:nvPr/>
          </p:nvSpPr>
          <p:spPr>
            <a:xfrm>
              <a:off x="7932204" y="3476245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9" name="Oval 908"/>
            <p:cNvSpPr/>
            <p:nvPr/>
          </p:nvSpPr>
          <p:spPr>
            <a:xfrm>
              <a:off x="8328248" y="3462987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0" name="Oval 909"/>
            <p:cNvSpPr/>
            <p:nvPr/>
          </p:nvSpPr>
          <p:spPr>
            <a:xfrm>
              <a:off x="8914945" y="3462986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1" name="Oval 910"/>
            <p:cNvSpPr/>
            <p:nvPr/>
          </p:nvSpPr>
          <p:spPr>
            <a:xfrm>
              <a:off x="9336360" y="3514496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2" name="Oval 911"/>
            <p:cNvSpPr/>
            <p:nvPr/>
          </p:nvSpPr>
          <p:spPr>
            <a:xfrm>
              <a:off x="9743037" y="3514496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3" name="Oval 912"/>
            <p:cNvSpPr/>
            <p:nvPr/>
          </p:nvSpPr>
          <p:spPr>
            <a:xfrm>
              <a:off x="10092444" y="3482523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14" name="TextBox 913"/>
          <p:cNvSpPr txBox="1"/>
          <p:nvPr/>
        </p:nvSpPr>
        <p:spPr>
          <a:xfrm>
            <a:off x="6218480" y="4576796"/>
            <a:ext cx="1124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Greenstones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18" name="TextBox 917"/>
          <p:cNvSpPr txBox="1"/>
          <p:nvPr/>
        </p:nvSpPr>
        <p:spPr>
          <a:xfrm>
            <a:off x="325146" y="473397"/>
            <a:ext cx="82109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Common conversion point stacked section</a:t>
            </a:r>
            <a:endParaRPr kumimoji="0" lang="en-AU" sz="20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Stack receiver functions according to zone where encounter crust and are converted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Excellent correlation with reflection section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Strong Moho response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Positive velocity contrast below base of the greenstones</a:t>
            </a:r>
          </a:p>
        </p:txBody>
      </p:sp>
      <p:grpSp>
        <p:nvGrpSpPr>
          <p:cNvPr id="645" name="Group 644"/>
          <p:cNvGrpSpPr/>
          <p:nvPr/>
        </p:nvGrpSpPr>
        <p:grpSpPr>
          <a:xfrm>
            <a:off x="1739994" y="4512454"/>
            <a:ext cx="9408099" cy="2044798"/>
            <a:chOff x="1249681" y="3807036"/>
            <a:chExt cx="9408099" cy="2044798"/>
          </a:xfrm>
        </p:grpSpPr>
        <p:grpSp>
          <p:nvGrpSpPr>
            <p:cNvPr id="646" name="Group 645"/>
            <p:cNvGrpSpPr/>
            <p:nvPr/>
          </p:nvGrpSpPr>
          <p:grpSpPr>
            <a:xfrm flipV="1">
              <a:off x="1295400" y="3807036"/>
              <a:ext cx="9311435" cy="64342"/>
              <a:chOff x="1295400" y="3768073"/>
              <a:chExt cx="9311435" cy="46807"/>
            </a:xfrm>
          </p:grpSpPr>
          <p:sp>
            <p:nvSpPr>
              <p:cNvPr id="691" name="Line 137"/>
              <p:cNvSpPr>
                <a:spLocks noChangeShapeType="1"/>
              </p:cNvSpPr>
              <p:nvPr/>
            </p:nvSpPr>
            <p:spPr bwMode="auto">
              <a:xfrm>
                <a:off x="1295400" y="3769161"/>
                <a:ext cx="9311435" cy="0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692" name="Group 691"/>
              <p:cNvGrpSpPr/>
              <p:nvPr/>
            </p:nvGrpSpPr>
            <p:grpSpPr>
              <a:xfrm>
                <a:off x="2190920" y="3769161"/>
                <a:ext cx="8415915" cy="45719"/>
                <a:chOff x="3813175" y="6018718"/>
                <a:chExt cx="9169400" cy="86284"/>
              </a:xfrm>
            </p:grpSpPr>
            <p:grpSp>
              <p:nvGrpSpPr>
                <p:cNvPr id="699" name="Group 698"/>
                <p:cNvGrpSpPr/>
                <p:nvPr/>
              </p:nvGrpSpPr>
              <p:grpSpPr>
                <a:xfrm>
                  <a:off x="3813175" y="6027214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724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5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6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7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8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9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30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700" name="Group 699"/>
                <p:cNvGrpSpPr/>
                <p:nvPr/>
              </p:nvGrpSpPr>
              <p:grpSpPr>
                <a:xfrm>
                  <a:off x="6105525" y="6027214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717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8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9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0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1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2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3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701" name="Group 700"/>
                <p:cNvGrpSpPr/>
                <p:nvPr/>
              </p:nvGrpSpPr>
              <p:grpSpPr>
                <a:xfrm>
                  <a:off x="8397875" y="6018718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710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1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2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3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4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5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6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702" name="Group 701"/>
                <p:cNvGrpSpPr/>
                <p:nvPr/>
              </p:nvGrpSpPr>
              <p:grpSpPr>
                <a:xfrm>
                  <a:off x="10690225" y="6018718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703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4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5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6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7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8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9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693" name="Line 72"/>
              <p:cNvSpPr>
                <a:spLocks noChangeShapeType="1"/>
              </p:cNvSpPr>
              <p:nvPr/>
            </p:nvSpPr>
            <p:spPr bwMode="auto">
              <a:xfrm>
                <a:off x="1839771" y="3769755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4" name="Line 73"/>
              <p:cNvSpPr>
                <a:spLocks noChangeShapeType="1"/>
              </p:cNvSpPr>
              <p:nvPr/>
            </p:nvSpPr>
            <p:spPr bwMode="auto">
              <a:xfrm>
                <a:off x="2189463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5" name="Line 74"/>
              <p:cNvSpPr>
                <a:spLocks noChangeShapeType="1"/>
              </p:cNvSpPr>
              <p:nvPr/>
            </p:nvSpPr>
            <p:spPr bwMode="auto">
              <a:xfrm>
                <a:off x="2539154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6" name="Line 75"/>
              <p:cNvSpPr>
                <a:spLocks noChangeShapeType="1"/>
              </p:cNvSpPr>
              <p:nvPr/>
            </p:nvSpPr>
            <p:spPr bwMode="auto">
              <a:xfrm>
                <a:off x="2890304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7" name="Line 76"/>
              <p:cNvSpPr>
                <a:spLocks noChangeShapeType="1"/>
              </p:cNvSpPr>
              <p:nvPr/>
            </p:nvSpPr>
            <p:spPr bwMode="auto">
              <a:xfrm>
                <a:off x="3241452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8" name="Line 77"/>
              <p:cNvSpPr>
                <a:spLocks noChangeShapeType="1"/>
              </p:cNvSpPr>
              <p:nvPr/>
            </p:nvSpPr>
            <p:spPr bwMode="auto">
              <a:xfrm>
                <a:off x="1488622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47" name="Group 646"/>
            <p:cNvGrpSpPr/>
            <p:nvPr/>
          </p:nvGrpSpPr>
          <p:grpSpPr>
            <a:xfrm>
              <a:off x="10612061" y="3861381"/>
              <a:ext cx="45719" cy="1983795"/>
              <a:chOff x="10688309" y="3851278"/>
              <a:chExt cx="46654" cy="1992843"/>
            </a:xfrm>
          </p:grpSpPr>
          <p:sp>
            <p:nvSpPr>
              <p:cNvPr id="670" name="Line 137"/>
              <p:cNvSpPr>
                <a:spLocks noChangeShapeType="1"/>
              </p:cNvSpPr>
              <p:nvPr/>
            </p:nvSpPr>
            <p:spPr bwMode="auto">
              <a:xfrm rot="16200000" flipH="1">
                <a:off x="9692822" y="4847700"/>
                <a:ext cx="1992843" cy="0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671" name="Group 670"/>
              <p:cNvGrpSpPr/>
              <p:nvPr/>
            </p:nvGrpSpPr>
            <p:grpSpPr>
              <a:xfrm rot="16200000" flipH="1">
                <a:off x="10314831" y="4629444"/>
                <a:ext cx="794545" cy="45719"/>
                <a:chOff x="6013873" y="3669632"/>
                <a:chExt cx="2292350" cy="77788"/>
              </a:xfrm>
            </p:grpSpPr>
            <p:sp>
              <p:nvSpPr>
                <p:cNvPr id="684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5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6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7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8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9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0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72" name="Group 671"/>
              <p:cNvGrpSpPr/>
              <p:nvPr/>
            </p:nvGrpSpPr>
            <p:grpSpPr>
              <a:xfrm rot="16200000" flipH="1">
                <a:off x="10314831" y="5423988"/>
                <a:ext cx="794545" cy="45719"/>
                <a:chOff x="6013873" y="3669632"/>
                <a:chExt cx="2292350" cy="77788"/>
              </a:xfrm>
            </p:grpSpPr>
            <p:sp>
              <p:nvSpPr>
                <p:cNvPr id="677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8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9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0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1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2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3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73" name="Line 73"/>
              <p:cNvSpPr>
                <a:spLocks noChangeShapeType="1"/>
              </p:cNvSpPr>
              <p:nvPr/>
            </p:nvSpPr>
            <p:spPr bwMode="auto">
              <a:xfrm rot="16200000" flipH="1">
                <a:off x="10710236" y="3833666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4" name="Line 74"/>
              <p:cNvSpPr>
                <a:spLocks noChangeShapeType="1"/>
              </p:cNvSpPr>
              <p:nvPr/>
            </p:nvSpPr>
            <p:spPr bwMode="auto">
              <a:xfrm rot="16200000" flipH="1">
                <a:off x="10710236" y="3965723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5" name="Line 75"/>
              <p:cNvSpPr>
                <a:spLocks noChangeShapeType="1"/>
              </p:cNvSpPr>
              <p:nvPr/>
            </p:nvSpPr>
            <p:spPr bwMode="auto">
              <a:xfrm rot="16200000" flipH="1">
                <a:off x="10710236" y="4098331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6" name="Line 76"/>
              <p:cNvSpPr>
                <a:spLocks noChangeShapeType="1"/>
              </p:cNvSpPr>
              <p:nvPr/>
            </p:nvSpPr>
            <p:spPr bwMode="auto">
              <a:xfrm rot="16200000" flipH="1">
                <a:off x="10710236" y="4230939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48" name="Group 647"/>
            <p:cNvGrpSpPr/>
            <p:nvPr/>
          </p:nvGrpSpPr>
          <p:grpSpPr>
            <a:xfrm flipH="1">
              <a:off x="1249681" y="3868039"/>
              <a:ext cx="45719" cy="1983795"/>
              <a:chOff x="10688309" y="3851278"/>
              <a:chExt cx="46654" cy="1992843"/>
            </a:xfrm>
          </p:grpSpPr>
          <p:sp>
            <p:nvSpPr>
              <p:cNvPr id="649" name="Line 137"/>
              <p:cNvSpPr>
                <a:spLocks noChangeShapeType="1"/>
              </p:cNvSpPr>
              <p:nvPr/>
            </p:nvSpPr>
            <p:spPr bwMode="auto">
              <a:xfrm rot="16200000" flipH="1">
                <a:off x="9692822" y="4847700"/>
                <a:ext cx="1992843" cy="0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650" name="Group 649"/>
              <p:cNvGrpSpPr/>
              <p:nvPr/>
            </p:nvGrpSpPr>
            <p:grpSpPr>
              <a:xfrm rot="16200000" flipH="1">
                <a:off x="10314831" y="4629444"/>
                <a:ext cx="794545" cy="45719"/>
                <a:chOff x="6013873" y="3669632"/>
                <a:chExt cx="2292350" cy="77788"/>
              </a:xfrm>
            </p:grpSpPr>
            <p:sp>
              <p:nvSpPr>
                <p:cNvPr id="663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4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5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6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7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8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9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51" name="Group 650"/>
              <p:cNvGrpSpPr/>
              <p:nvPr/>
            </p:nvGrpSpPr>
            <p:grpSpPr>
              <a:xfrm rot="16200000" flipH="1">
                <a:off x="10314831" y="5423988"/>
                <a:ext cx="794545" cy="45719"/>
                <a:chOff x="6013873" y="3669632"/>
                <a:chExt cx="2292350" cy="77788"/>
              </a:xfrm>
            </p:grpSpPr>
            <p:sp>
              <p:nvSpPr>
                <p:cNvPr id="656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7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8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9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0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1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2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52" name="Line 73"/>
              <p:cNvSpPr>
                <a:spLocks noChangeShapeType="1"/>
              </p:cNvSpPr>
              <p:nvPr/>
            </p:nvSpPr>
            <p:spPr bwMode="auto">
              <a:xfrm rot="16200000" flipH="1">
                <a:off x="10710236" y="3833666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3" name="Line 74"/>
              <p:cNvSpPr>
                <a:spLocks noChangeShapeType="1"/>
              </p:cNvSpPr>
              <p:nvPr/>
            </p:nvSpPr>
            <p:spPr bwMode="auto">
              <a:xfrm rot="16200000" flipH="1">
                <a:off x="10710236" y="3965723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4" name="Line 75"/>
              <p:cNvSpPr>
                <a:spLocks noChangeShapeType="1"/>
              </p:cNvSpPr>
              <p:nvPr/>
            </p:nvSpPr>
            <p:spPr bwMode="auto">
              <a:xfrm rot="16200000" flipH="1">
                <a:off x="10710236" y="4098331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5" name="Line 76"/>
              <p:cNvSpPr>
                <a:spLocks noChangeShapeType="1"/>
              </p:cNvSpPr>
              <p:nvPr/>
            </p:nvSpPr>
            <p:spPr bwMode="auto">
              <a:xfrm rot="16200000" flipH="1">
                <a:off x="10710236" y="4230939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54" name="TextBox 253"/>
          <p:cNvSpPr txBox="1"/>
          <p:nvPr/>
        </p:nvSpPr>
        <p:spPr>
          <a:xfrm>
            <a:off x="6187015" y="5351553"/>
            <a:ext cx="1252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Less Coherent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Reflectivity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55" name="Group 254"/>
          <p:cNvGrpSpPr/>
          <p:nvPr/>
        </p:nvGrpSpPr>
        <p:grpSpPr>
          <a:xfrm>
            <a:off x="8886130" y="466814"/>
            <a:ext cx="3041650" cy="2085919"/>
            <a:chOff x="8774840" y="3956725"/>
            <a:chExt cx="3041650" cy="2085919"/>
          </a:xfrm>
        </p:grpSpPr>
        <p:sp>
          <p:nvSpPr>
            <p:cNvPr id="256" name="Rectangle 158"/>
            <p:cNvSpPr>
              <a:spLocks noChangeArrowheads="1"/>
            </p:cNvSpPr>
            <p:nvPr/>
          </p:nvSpPr>
          <p:spPr bwMode="auto">
            <a:xfrm>
              <a:off x="8774842" y="4278394"/>
              <a:ext cx="3040063" cy="477838"/>
            </a:xfrm>
            <a:prstGeom prst="rect">
              <a:avLst/>
            </a:prstGeom>
            <a:solidFill>
              <a:srgbClr val="D8C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7" name="Line 159"/>
            <p:cNvSpPr>
              <a:spLocks noChangeShapeType="1"/>
            </p:cNvSpPr>
            <p:nvPr/>
          </p:nvSpPr>
          <p:spPr bwMode="auto">
            <a:xfrm>
              <a:off x="8774842" y="4278394"/>
              <a:ext cx="3040063" cy="0"/>
            </a:xfrm>
            <a:prstGeom prst="line">
              <a:avLst/>
            </a:prstGeom>
            <a:noFill/>
            <a:ln w="19050" cap="flat">
              <a:solidFill>
                <a:srgbClr val="75646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8" name="Rectangle 160"/>
            <p:cNvSpPr>
              <a:spLocks noChangeArrowheads="1"/>
            </p:cNvSpPr>
            <p:nvPr/>
          </p:nvSpPr>
          <p:spPr bwMode="auto">
            <a:xfrm>
              <a:off x="8774842" y="4762581"/>
              <a:ext cx="3040063" cy="431800"/>
            </a:xfrm>
            <a:prstGeom prst="rect">
              <a:avLst/>
            </a:prstGeom>
            <a:solidFill>
              <a:srgbClr val="A0B7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9" name="Rectangle 161"/>
            <p:cNvSpPr>
              <a:spLocks noChangeArrowheads="1"/>
            </p:cNvSpPr>
            <p:nvPr/>
          </p:nvSpPr>
          <p:spPr bwMode="auto">
            <a:xfrm>
              <a:off x="9804492" y="4783219"/>
              <a:ext cx="47609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Moho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0" name="Freeform 162"/>
            <p:cNvSpPr>
              <a:spLocks/>
            </p:cNvSpPr>
            <p:nvPr/>
          </p:nvSpPr>
          <p:spPr bwMode="auto">
            <a:xfrm>
              <a:off x="9694004" y="4395869"/>
              <a:ext cx="42863" cy="90488"/>
            </a:xfrm>
            <a:custGeom>
              <a:avLst/>
              <a:gdLst>
                <a:gd name="T0" fmla="*/ 0 w 117"/>
                <a:gd name="T1" fmla="*/ 12 h 251"/>
                <a:gd name="T2" fmla="*/ 117 w 117"/>
                <a:gd name="T3" fmla="*/ 0 h 251"/>
                <a:gd name="T4" fmla="*/ 83 w 117"/>
                <a:gd name="T5" fmla="*/ 251 h 251"/>
                <a:gd name="T6" fmla="*/ 0 w 117"/>
                <a:gd name="T7" fmla="*/ 1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251">
                  <a:moveTo>
                    <a:pt x="0" y="12"/>
                  </a:moveTo>
                  <a:lnTo>
                    <a:pt x="117" y="0"/>
                  </a:lnTo>
                  <a:lnTo>
                    <a:pt x="83" y="251"/>
                  </a:lnTo>
                  <a:cubicBezTo>
                    <a:pt x="83" y="251"/>
                    <a:pt x="0" y="6"/>
                    <a:pt x="0" y="12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1" name="Freeform 163"/>
            <p:cNvSpPr>
              <a:spLocks/>
            </p:cNvSpPr>
            <p:nvPr/>
          </p:nvSpPr>
          <p:spPr bwMode="auto">
            <a:xfrm>
              <a:off x="9446354" y="4919744"/>
              <a:ext cx="73025" cy="82550"/>
            </a:xfrm>
            <a:custGeom>
              <a:avLst/>
              <a:gdLst>
                <a:gd name="T0" fmla="*/ 3 w 202"/>
                <a:gd name="T1" fmla="*/ 155 h 229"/>
                <a:gd name="T2" fmla="*/ 95 w 202"/>
                <a:gd name="T3" fmla="*/ 229 h 229"/>
                <a:gd name="T4" fmla="*/ 202 w 202"/>
                <a:gd name="T5" fmla="*/ 0 h 229"/>
                <a:gd name="T6" fmla="*/ 3 w 202"/>
                <a:gd name="T7" fmla="*/ 15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2" h="229">
                  <a:moveTo>
                    <a:pt x="3" y="155"/>
                  </a:moveTo>
                  <a:lnTo>
                    <a:pt x="95" y="229"/>
                  </a:lnTo>
                  <a:lnTo>
                    <a:pt x="202" y="0"/>
                  </a:lnTo>
                  <a:cubicBezTo>
                    <a:pt x="202" y="0"/>
                    <a:pt x="0" y="160"/>
                    <a:pt x="3" y="155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2" name="Line 164"/>
            <p:cNvSpPr>
              <a:spLocks noChangeShapeType="1"/>
            </p:cNvSpPr>
            <p:nvPr/>
          </p:nvSpPr>
          <p:spPr bwMode="auto">
            <a:xfrm flipV="1">
              <a:off x="9644792" y="4278396"/>
              <a:ext cx="53975" cy="481013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3" name="Line 165"/>
            <p:cNvSpPr>
              <a:spLocks noChangeShapeType="1"/>
            </p:cNvSpPr>
            <p:nvPr/>
          </p:nvSpPr>
          <p:spPr bwMode="auto">
            <a:xfrm flipV="1">
              <a:off x="9300302" y="4762581"/>
              <a:ext cx="342900" cy="43180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4" name="Line 166"/>
            <p:cNvSpPr>
              <a:spLocks noChangeShapeType="1"/>
            </p:cNvSpPr>
            <p:nvPr/>
          </p:nvSpPr>
          <p:spPr bwMode="auto">
            <a:xfrm flipH="1" flipV="1">
              <a:off x="9701942" y="4276806"/>
              <a:ext cx="53975" cy="48260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5" name="Line 167"/>
            <p:cNvSpPr>
              <a:spLocks noChangeShapeType="1"/>
            </p:cNvSpPr>
            <p:nvPr/>
          </p:nvSpPr>
          <p:spPr bwMode="auto">
            <a:xfrm flipV="1">
              <a:off x="9755917" y="4276806"/>
              <a:ext cx="55563" cy="48260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6" name="Freeform 168"/>
            <p:cNvSpPr>
              <a:spLocks/>
            </p:cNvSpPr>
            <p:nvPr/>
          </p:nvSpPr>
          <p:spPr bwMode="auto">
            <a:xfrm>
              <a:off x="9754329" y="4495881"/>
              <a:ext cx="42863" cy="90488"/>
            </a:xfrm>
            <a:custGeom>
              <a:avLst/>
              <a:gdLst>
                <a:gd name="T0" fmla="*/ 0 w 117"/>
                <a:gd name="T1" fmla="*/ 239 h 251"/>
                <a:gd name="T2" fmla="*/ 117 w 117"/>
                <a:gd name="T3" fmla="*/ 251 h 251"/>
                <a:gd name="T4" fmla="*/ 83 w 117"/>
                <a:gd name="T5" fmla="*/ 0 h 251"/>
                <a:gd name="T6" fmla="*/ 0 w 117"/>
                <a:gd name="T7" fmla="*/ 239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251">
                  <a:moveTo>
                    <a:pt x="0" y="239"/>
                  </a:moveTo>
                  <a:lnTo>
                    <a:pt x="117" y="251"/>
                  </a:lnTo>
                  <a:lnTo>
                    <a:pt x="83" y="0"/>
                  </a:lnTo>
                  <a:cubicBezTo>
                    <a:pt x="83" y="0"/>
                    <a:pt x="0" y="245"/>
                    <a:pt x="0" y="239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7" name="Line 169"/>
            <p:cNvSpPr>
              <a:spLocks noChangeShapeType="1"/>
            </p:cNvSpPr>
            <p:nvPr/>
          </p:nvSpPr>
          <p:spPr bwMode="auto">
            <a:xfrm flipV="1">
              <a:off x="9406665" y="4278396"/>
              <a:ext cx="133350" cy="481013"/>
            </a:xfrm>
            <a:prstGeom prst="line">
              <a:avLst/>
            </a:prstGeom>
            <a:noFill/>
            <a:ln w="5" cap="flat">
              <a:solidFill>
                <a:srgbClr val="007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8" name="Line 170"/>
            <p:cNvSpPr>
              <a:spLocks noChangeShapeType="1"/>
            </p:cNvSpPr>
            <p:nvPr/>
          </p:nvSpPr>
          <p:spPr bwMode="auto">
            <a:xfrm flipV="1">
              <a:off x="8874854" y="4762581"/>
              <a:ext cx="531813" cy="431800"/>
            </a:xfrm>
            <a:prstGeom prst="line">
              <a:avLst/>
            </a:prstGeom>
            <a:noFill/>
            <a:ln w="5" cap="flat">
              <a:solidFill>
                <a:srgbClr val="007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9" name="Line 171"/>
            <p:cNvSpPr>
              <a:spLocks noChangeShapeType="1"/>
            </p:cNvSpPr>
            <p:nvPr/>
          </p:nvSpPr>
          <p:spPr bwMode="auto">
            <a:xfrm flipH="1" flipV="1">
              <a:off x="9544777" y="4276806"/>
              <a:ext cx="133350" cy="482600"/>
            </a:xfrm>
            <a:prstGeom prst="line">
              <a:avLst/>
            </a:prstGeom>
            <a:noFill/>
            <a:ln w="5" cap="flat">
              <a:solidFill>
                <a:srgbClr val="007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0" name="Line 172"/>
            <p:cNvSpPr>
              <a:spLocks noChangeShapeType="1"/>
            </p:cNvSpPr>
            <p:nvPr/>
          </p:nvSpPr>
          <p:spPr bwMode="auto">
            <a:xfrm flipV="1">
              <a:off x="9678127" y="4276806"/>
              <a:ext cx="133350" cy="482600"/>
            </a:xfrm>
            <a:prstGeom prst="line">
              <a:avLst/>
            </a:prstGeom>
            <a:noFill/>
            <a:ln w="5" cap="flat">
              <a:solidFill>
                <a:srgbClr val="007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1" name="Freeform 173"/>
            <p:cNvSpPr>
              <a:spLocks/>
            </p:cNvSpPr>
            <p:nvPr/>
          </p:nvSpPr>
          <p:spPr bwMode="auto">
            <a:xfrm>
              <a:off x="9563827" y="4416508"/>
              <a:ext cx="44450" cy="92075"/>
            </a:xfrm>
            <a:custGeom>
              <a:avLst/>
              <a:gdLst>
                <a:gd name="T0" fmla="*/ 1 w 121"/>
                <a:gd name="T1" fmla="*/ 31 h 254"/>
                <a:gd name="T2" fmla="*/ 115 w 121"/>
                <a:gd name="T3" fmla="*/ 0 h 254"/>
                <a:gd name="T4" fmla="*/ 121 w 121"/>
                <a:gd name="T5" fmla="*/ 254 h 254"/>
                <a:gd name="T6" fmla="*/ 1 w 121"/>
                <a:gd name="T7" fmla="*/ 3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254">
                  <a:moveTo>
                    <a:pt x="1" y="31"/>
                  </a:moveTo>
                  <a:lnTo>
                    <a:pt x="115" y="0"/>
                  </a:lnTo>
                  <a:lnTo>
                    <a:pt x="121" y="254"/>
                  </a:lnTo>
                  <a:cubicBezTo>
                    <a:pt x="121" y="254"/>
                    <a:pt x="0" y="25"/>
                    <a:pt x="1" y="31"/>
                  </a:cubicBezTo>
                  <a:close/>
                </a:path>
              </a:pathLst>
            </a:cu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2" name="Freeform 174"/>
            <p:cNvSpPr>
              <a:spLocks/>
            </p:cNvSpPr>
            <p:nvPr/>
          </p:nvSpPr>
          <p:spPr bwMode="auto">
            <a:xfrm>
              <a:off x="9139965" y="4908633"/>
              <a:ext cx="84138" cy="73025"/>
            </a:xfrm>
            <a:custGeom>
              <a:avLst/>
              <a:gdLst>
                <a:gd name="T0" fmla="*/ 4 w 231"/>
                <a:gd name="T1" fmla="*/ 110 h 202"/>
                <a:gd name="T2" fmla="*/ 78 w 231"/>
                <a:gd name="T3" fmla="*/ 202 h 202"/>
                <a:gd name="T4" fmla="*/ 231 w 231"/>
                <a:gd name="T5" fmla="*/ 0 h 202"/>
                <a:gd name="T6" fmla="*/ 4 w 231"/>
                <a:gd name="T7" fmla="*/ 11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1" h="202">
                  <a:moveTo>
                    <a:pt x="4" y="110"/>
                  </a:moveTo>
                  <a:lnTo>
                    <a:pt x="78" y="202"/>
                  </a:lnTo>
                  <a:lnTo>
                    <a:pt x="231" y="0"/>
                  </a:lnTo>
                  <a:cubicBezTo>
                    <a:pt x="231" y="0"/>
                    <a:pt x="0" y="115"/>
                    <a:pt x="4" y="110"/>
                  </a:cubicBezTo>
                  <a:close/>
                </a:path>
              </a:pathLst>
            </a:cu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3" name="Line 175"/>
            <p:cNvSpPr>
              <a:spLocks noChangeShapeType="1"/>
            </p:cNvSpPr>
            <p:nvPr/>
          </p:nvSpPr>
          <p:spPr bwMode="auto">
            <a:xfrm flipV="1">
              <a:off x="10595702" y="4278396"/>
              <a:ext cx="33338" cy="481013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4" name="Freeform 176"/>
            <p:cNvSpPr>
              <a:spLocks/>
            </p:cNvSpPr>
            <p:nvPr/>
          </p:nvSpPr>
          <p:spPr bwMode="auto">
            <a:xfrm>
              <a:off x="10579829" y="4576844"/>
              <a:ext cx="42863" cy="90488"/>
            </a:xfrm>
            <a:custGeom>
              <a:avLst/>
              <a:gdLst>
                <a:gd name="T0" fmla="*/ 0 w 117"/>
                <a:gd name="T1" fmla="*/ 241 h 249"/>
                <a:gd name="T2" fmla="*/ 117 w 117"/>
                <a:gd name="T3" fmla="*/ 249 h 249"/>
                <a:gd name="T4" fmla="*/ 75 w 117"/>
                <a:gd name="T5" fmla="*/ 0 h 249"/>
                <a:gd name="T6" fmla="*/ 0 w 117"/>
                <a:gd name="T7" fmla="*/ 24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249">
                  <a:moveTo>
                    <a:pt x="0" y="241"/>
                  </a:moveTo>
                  <a:lnTo>
                    <a:pt x="117" y="249"/>
                  </a:lnTo>
                  <a:lnTo>
                    <a:pt x="75" y="0"/>
                  </a:lnTo>
                  <a:cubicBezTo>
                    <a:pt x="75" y="0"/>
                    <a:pt x="0" y="247"/>
                    <a:pt x="0" y="241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5" name="Line 177"/>
            <p:cNvSpPr>
              <a:spLocks noChangeShapeType="1"/>
            </p:cNvSpPr>
            <p:nvPr/>
          </p:nvSpPr>
          <p:spPr bwMode="auto">
            <a:xfrm flipV="1">
              <a:off x="10306779" y="4762581"/>
              <a:ext cx="288925" cy="43180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6" name="Freeform 178"/>
            <p:cNvSpPr>
              <a:spLocks/>
            </p:cNvSpPr>
            <p:nvPr/>
          </p:nvSpPr>
          <p:spPr bwMode="auto">
            <a:xfrm>
              <a:off x="10654442" y="4513344"/>
              <a:ext cx="42863" cy="90488"/>
            </a:xfrm>
            <a:custGeom>
              <a:avLst/>
              <a:gdLst>
                <a:gd name="T0" fmla="*/ 117 w 117"/>
                <a:gd name="T1" fmla="*/ 237 h 251"/>
                <a:gd name="T2" fmla="*/ 0 w 117"/>
                <a:gd name="T3" fmla="*/ 251 h 251"/>
                <a:gd name="T4" fmla="*/ 29 w 117"/>
                <a:gd name="T5" fmla="*/ 0 h 251"/>
                <a:gd name="T6" fmla="*/ 117 w 117"/>
                <a:gd name="T7" fmla="*/ 237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251">
                  <a:moveTo>
                    <a:pt x="117" y="237"/>
                  </a:moveTo>
                  <a:lnTo>
                    <a:pt x="0" y="251"/>
                  </a:lnTo>
                  <a:lnTo>
                    <a:pt x="29" y="0"/>
                  </a:lnTo>
                  <a:cubicBezTo>
                    <a:pt x="29" y="0"/>
                    <a:pt x="117" y="242"/>
                    <a:pt x="117" y="237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7" name="Line 179"/>
            <p:cNvSpPr>
              <a:spLocks noChangeShapeType="1"/>
            </p:cNvSpPr>
            <p:nvPr/>
          </p:nvSpPr>
          <p:spPr bwMode="auto">
            <a:xfrm flipH="1" flipV="1">
              <a:off x="10632215" y="4278396"/>
              <a:ext cx="63500" cy="481013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8" name="Line 180"/>
            <p:cNvSpPr>
              <a:spLocks noChangeShapeType="1"/>
            </p:cNvSpPr>
            <p:nvPr/>
          </p:nvSpPr>
          <p:spPr bwMode="auto">
            <a:xfrm flipH="1" flipV="1">
              <a:off x="10697302" y="4762581"/>
              <a:ext cx="234950" cy="43180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9" name="Rectangle 194"/>
            <p:cNvSpPr>
              <a:spLocks noChangeArrowheads="1"/>
            </p:cNvSpPr>
            <p:nvPr/>
          </p:nvSpPr>
          <p:spPr bwMode="auto">
            <a:xfrm>
              <a:off x="9618718" y="3956725"/>
              <a:ext cx="154818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Teleseismic Data</a:t>
              </a:r>
            </a:p>
          </p:txBody>
        </p:sp>
        <p:sp>
          <p:nvSpPr>
            <p:cNvPr id="280" name="Line 195"/>
            <p:cNvSpPr>
              <a:spLocks noChangeShapeType="1"/>
            </p:cNvSpPr>
            <p:nvPr/>
          </p:nvSpPr>
          <p:spPr bwMode="auto">
            <a:xfrm flipH="1" flipV="1">
              <a:off x="10632215" y="4278396"/>
              <a:ext cx="133350" cy="481013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1" name="Line 196"/>
            <p:cNvSpPr>
              <a:spLocks noChangeShapeType="1"/>
            </p:cNvSpPr>
            <p:nvPr/>
          </p:nvSpPr>
          <p:spPr bwMode="auto">
            <a:xfrm flipH="1" flipV="1">
              <a:off x="10767152" y="4762581"/>
              <a:ext cx="311150" cy="43180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2" name="Freeform 197"/>
            <p:cNvSpPr>
              <a:spLocks/>
            </p:cNvSpPr>
            <p:nvPr/>
          </p:nvSpPr>
          <p:spPr bwMode="auto">
            <a:xfrm>
              <a:off x="10717942" y="4578433"/>
              <a:ext cx="42863" cy="92075"/>
            </a:xfrm>
            <a:custGeom>
              <a:avLst/>
              <a:gdLst>
                <a:gd name="T0" fmla="*/ 116 w 116"/>
                <a:gd name="T1" fmla="*/ 225 h 253"/>
                <a:gd name="T2" fmla="*/ 1 w 116"/>
                <a:gd name="T3" fmla="*/ 253 h 253"/>
                <a:gd name="T4" fmla="*/ 0 w 116"/>
                <a:gd name="T5" fmla="*/ 0 h 253"/>
                <a:gd name="T6" fmla="*/ 116 w 116"/>
                <a:gd name="T7" fmla="*/ 22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" h="253">
                  <a:moveTo>
                    <a:pt x="116" y="225"/>
                  </a:moveTo>
                  <a:lnTo>
                    <a:pt x="1" y="253"/>
                  </a:lnTo>
                  <a:lnTo>
                    <a:pt x="0" y="0"/>
                  </a:lnTo>
                  <a:cubicBezTo>
                    <a:pt x="0" y="0"/>
                    <a:pt x="116" y="231"/>
                    <a:pt x="116" y="225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3" name="Line 198"/>
            <p:cNvSpPr>
              <a:spLocks noChangeShapeType="1"/>
            </p:cNvSpPr>
            <p:nvPr/>
          </p:nvSpPr>
          <p:spPr bwMode="auto">
            <a:xfrm flipV="1">
              <a:off x="10803667" y="4278396"/>
              <a:ext cx="34925" cy="481013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4" name="Freeform 199"/>
            <p:cNvSpPr>
              <a:spLocks/>
            </p:cNvSpPr>
            <p:nvPr/>
          </p:nvSpPr>
          <p:spPr bwMode="auto">
            <a:xfrm>
              <a:off x="10789379" y="4576844"/>
              <a:ext cx="42863" cy="90488"/>
            </a:xfrm>
            <a:custGeom>
              <a:avLst/>
              <a:gdLst>
                <a:gd name="T0" fmla="*/ 0 w 117"/>
                <a:gd name="T1" fmla="*/ 241 h 249"/>
                <a:gd name="T2" fmla="*/ 117 w 117"/>
                <a:gd name="T3" fmla="*/ 249 h 249"/>
                <a:gd name="T4" fmla="*/ 75 w 117"/>
                <a:gd name="T5" fmla="*/ 0 h 249"/>
                <a:gd name="T6" fmla="*/ 0 w 117"/>
                <a:gd name="T7" fmla="*/ 24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249">
                  <a:moveTo>
                    <a:pt x="0" y="241"/>
                  </a:moveTo>
                  <a:lnTo>
                    <a:pt x="117" y="249"/>
                  </a:lnTo>
                  <a:lnTo>
                    <a:pt x="75" y="0"/>
                  </a:lnTo>
                  <a:cubicBezTo>
                    <a:pt x="75" y="0"/>
                    <a:pt x="0" y="247"/>
                    <a:pt x="0" y="241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5" name="Line 200"/>
            <p:cNvSpPr>
              <a:spLocks noChangeShapeType="1"/>
            </p:cNvSpPr>
            <p:nvPr/>
          </p:nvSpPr>
          <p:spPr bwMode="auto">
            <a:xfrm flipV="1">
              <a:off x="10516327" y="4762581"/>
              <a:ext cx="287338" cy="43180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6" name="Freeform 201"/>
            <p:cNvSpPr>
              <a:spLocks/>
            </p:cNvSpPr>
            <p:nvPr/>
          </p:nvSpPr>
          <p:spPr bwMode="auto">
            <a:xfrm>
              <a:off x="10862404" y="4513344"/>
              <a:ext cx="42863" cy="90488"/>
            </a:xfrm>
            <a:custGeom>
              <a:avLst/>
              <a:gdLst>
                <a:gd name="T0" fmla="*/ 117 w 117"/>
                <a:gd name="T1" fmla="*/ 237 h 251"/>
                <a:gd name="T2" fmla="*/ 0 w 117"/>
                <a:gd name="T3" fmla="*/ 251 h 251"/>
                <a:gd name="T4" fmla="*/ 29 w 117"/>
                <a:gd name="T5" fmla="*/ 0 h 251"/>
                <a:gd name="T6" fmla="*/ 117 w 117"/>
                <a:gd name="T7" fmla="*/ 237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251">
                  <a:moveTo>
                    <a:pt x="117" y="237"/>
                  </a:moveTo>
                  <a:lnTo>
                    <a:pt x="0" y="251"/>
                  </a:lnTo>
                  <a:lnTo>
                    <a:pt x="29" y="0"/>
                  </a:lnTo>
                  <a:cubicBezTo>
                    <a:pt x="29" y="0"/>
                    <a:pt x="117" y="242"/>
                    <a:pt x="117" y="237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7" name="Line 202"/>
            <p:cNvSpPr>
              <a:spLocks noChangeShapeType="1"/>
            </p:cNvSpPr>
            <p:nvPr/>
          </p:nvSpPr>
          <p:spPr bwMode="auto">
            <a:xfrm flipH="1" flipV="1">
              <a:off x="10841765" y="4278396"/>
              <a:ext cx="63500" cy="481013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8" name="Line 203"/>
            <p:cNvSpPr>
              <a:spLocks noChangeShapeType="1"/>
            </p:cNvSpPr>
            <p:nvPr/>
          </p:nvSpPr>
          <p:spPr bwMode="auto">
            <a:xfrm flipH="1" flipV="1">
              <a:off x="10905265" y="4762581"/>
              <a:ext cx="236538" cy="43180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9" name="Line 204"/>
            <p:cNvSpPr>
              <a:spLocks noChangeShapeType="1"/>
            </p:cNvSpPr>
            <p:nvPr/>
          </p:nvSpPr>
          <p:spPr bwMode="auto">
            <a:xfrm flipH="1" flipV="1">
              <a:off x="10841765" y="4278396"/>
              <a:ext cx="133350" cy="481013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0" name="Line 206"/>
            <p:cNvSpPr>
              <a:spLocks noChangeShapeType="1"/>
            </p:cNvSpPr>
            <p:nvPr/>
          </p:nvSpPr>
          <p:spPr bwMode="auto">
            <a:xfrm flipH="1" flipV="1">
              <a:off x="10975115" y="4762581"/>
              <a:ext cx="311150" cy="43180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1" name="Freeform 207"/>
            <p:cNvSpPr>
              <a:spLocks/>
            </p:cNvSpPr>
            <p:nvPr/>
          </p:nvSpPr>
          <p:spPr bwMode="auto">
            <a:xfrm>
              <a:off x="10927492" y="4578433"/>
              <a:ext cx="41275" cy="92075"/>
            </a:xfrm>
            <a:custGeom>
              <a:avLst/>
              <a:gdLst>
                <a:gd name="T0" fmla="*/ 116 w 116"/>
                <a:gd name="T1" fmla="*/ 225 h 253"/>
                <a:gd name="T2" fmla="*/ 1 w 116"/>
                <a:gd name="T3" fmla="*/ 253 h 253"/>
                <a:gd name="T4" fmla="*/ 0 w 116"/>
                <a:gd name="T5" fmla="*/ 0 h 253"/>
                <a:gd name="T6" fmla="*/ 116 w 116"/>
                <a:gd name="T7" fmla="*/ 22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" h="253">
                  <a:moveTo>
                    <a:pt x="116" y="225"/>
                  </a:moveTo>
                  <a:lnTo>
                    <a:pt x="1" y="253"/>
                  </a:lnTo>
                  <a:lnTo>
                    <a:pt x="0" y="0"/>
                  </a:lnTo>
                  <a:cubicBezTo>
                    <a:pt x="0" y="0"/>
                    <a:pt x="116" y="231"/>
                    <a:pt x="116" y="225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2" name="Rectangle 208"/>
            <p:cNvSpPr>
              <a:spLocks noChangeArrowheads="1"/>
            </p:cNvSpPr>
            <p:nvPr/>
          </p:nvSpPr>
          <p:spPr bwMode="auto">
            <a:xfrm>
              <a:off x="10817952" y="4246644"/>
              <a:ext cx="39688" cy="39688"/>
            </a:xfrm>
            <a:prstGeom prst="rect">
              <a:avLst/>
            </a:prstGeom>
            <a:solidFill>
              <a:srgbClr val="00A550"/>
            </a:solidFill>
            <a:ln w="5" cap="flat">
              <a:solidFill>
                <a:srgbClr val="221F2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3" name="Line 209"/>
            <p:cNvSpPr>
              <a:spLocks noChangeShapeType="1"/>
            </p:cNvSpPr>
            <p:nvPr/>
          </p:nvSpPr>
          <p:spPr bwMode="auto">
            <a:xfrm flipV="1">
              <a:off x="11052904" y="4278396"/>
              <a:ext cx="34925" cy="481013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4" name="Freeform 210"/>
            <p:cNvSpPr>
              <a:spLocks/>
            </p:cNvSpPr>
            <p:nvPr/>
          </p:nvSpPr>
          <p:spPr bwMode="auto">
            <a:xfrm>
              <a:off x="11038617" y="4576844"/>
              <a:ext cx="42863" cy="90488"/>
            </a:xfrm>
            <a:custGeom>
              <a:avLst/>
              <a:gdLst>
                <a:gd name="T0" fmla="*/ 0 w 118"/>
                <a:gd name="T1" fmla="*/ 241 h 249"/>
                <a:gd name="T2" fmla="*/ 118 w 118"/>
                <a:gd name="T3" fmla="*/ 249 h 249"/>
                <a:gd name="T4" fmla="*/ 75 w 118"/>
                <a:gd name="T5" fmla="*/ 0 h 249"/>
                <a:gd name="T6" fmla="*/ 0 w 118"/>
                <a:gd name="T7" fmla="*/ 24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" h="249">
                  <a:moveTo>
                    <a:pt x="0" y="241"/>
                  </a:moveTo>
                  <a:lnTo>
                    <a:pt x="118" y="249"/>
                  </a:lnTo>
                  <a:lnTo>
                    <a:pt x="75" y="0"/>
                  </a:lnTo>
                  <a:cubicBezTo>
                    <a:pt x="75" y="0"/>
                    <a:pt x="1" y="247"/>
                    <a:pt x="0" y="241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5" name="Line 211"/>
            <p:cNvSpPr>
              <a:spLocks noChangeShapeType="1"/>
            </p:cNvSpPr>
            <p:nvPr/>
          </p:nvSpPr>
          <p:spPr bwMode="auto">
            <a:xfrm flipV="1">
              <a:off x="10765565" y="4762581"/>
              <a:ext cx="287338" cy="43180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6" name="Freeform 212"/>
            <p:cNvSpPr>
              <a:spLocks/>
            </p:cNvSpPr>
            <p:nvPr/>
          </p:nvSpPr>
          <p:spPr bwMode="auto">
            <a:xfrm>
              <a:off x="11113229" y="4513344"/>
              <a:ext cx="41275" cy="90488"/>
            </a:xfrm>
            <a:custGeom>
              <a:avLst/>
              <a:gdLst>
                <a:gd name="T0" fmla="*/ 117 w 117"/>
                <a:gd name="T1" fmla="*/ 237 h 251"/>
                <a:gd name="T2" fmla="*/ 0 w 117"/>
                <a:gd name="T3" fmla="*/ 251 h 251"/>
                <a:gd name="T4" fmla="*/ 29 w 117"/>
                <a:gd name="T5" fmla="*/ 0 h 251"/>
                <a:gd name="T6" fmla="*/ 117 w 117"/>
                <a:gd name="T7" fmla="*/ 237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251">
                  <a:moveTo>
                    <a:pt x="117" y="237"/>
                  </a:moveTo>
                  <a:lnTo>
                    <a:pt x="0" y="251"/>
                  </a:lnTo>
                  <a:lnTo>
                    <a:pt x="29" y="0"/>
                  </a:lnTo>
                  <a:cubicBezTo>
                    <a:pt x="29" y="0"/>
                    <a:pt x="117" y="242"/>
                    <a:pt x="117" y="237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7" name="Line 213"/>
            <p:cNvSpPr>
              <a:spLocks noChangeShapeType="1"/>
            </p:cNvSpPr>
            <p:nvPr/>
          </p:nvSpPr>
          <p:spPr bwMode="auto">
            <a:xfrm flipH="1" flipV="1">
              <a:off x="11091002" y="4278396"/>
              <a:ext cx="63500" cy="481013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8" name="Line 214"/>
            <p:cNvSpPr>
              <a:spLocks noChangeShapeType="1"/>
            </p:cNvSpPr>
            <p:nvPr/>
          </p:nvSpPr>
          <p:spPr bwMode="auto">
            <a:xfrm flipH="1" flipV="1">
              <a:off x="11154502" y="4762581"/>
              <a:ext cx="236538" cy="43180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9" name="Line 215"/>
            <p:cNvSpPr>
              <a:spLocks noChangeShapeType="1"/>
            </p:cNvSpPr>
            <p:nvPr/>
          </p:nvSpPr>
          <p:spPr bwMode="auto">
            <a:xfrm flipH="1" flipV="1">
              <a:off x="11091002" y="4278396"/>
              <a:ext cx="133350" cy="481013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00" name="Line 216"/>
            <p:cNvSpPr>
              <a:spLocks noChangeShapeType="1"/>
            </p:cNvSpPr>
            <p:nvPr/>
          </p:nvSpPr>
          <p:spPr bwMode="auto">
            <a:xfrm flipH="1" flipV="1">
              <a:off x="11224352" y="4762581"/>
              <a:ext cx="312738" cy="431800"/>
            </a:xfrm>
            <a:prstGeom prst="line">
              <a:avLst/>
            </a:prstGeom>
            <a:noFill/>
            <a:ln w="5" cap="flat">
              <a:solidFill>
                <a:srgbClr val="ED1B2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01" name="Freeform 217"/>
            <p:cNvSpPr>
              <a:spLocks/>
            </p:cNvSpPr>
            <p:nvPr/>
          </p:nvSpPr>
          <p:spPr bwMode="auto">
            <a:xfrm>
              <a:off x="11176729" y="4578433"/>
              <a:ext cx="42863" cy="92075"/>
            </a:xfrm>
            <a:custGeom>
              <a:avLst/>
              <a:gdLst>
                <a:gd name="T0" fmla="*/ 116 w 117"/>
                <a:gd name="T1" fmla="*/ 225 h 253"/>
                <a:gd name="T2" fmla="*/ 2 w 117"/>
                <a:gd name="T3" fmla="*/ 253 h 253"/>
                <a:gd name="T4" fmla="*/ 0 w 117"/>
                <a:gd name="T5" fmla="*/ 0 h 253"/>
                <a:gd name="T6" fmla="*/ 116 w 117"/>
                <a:gd name="T7" fmla="*/ 22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253">
                  <a:moveTo>
                    <a:pt x="116" y="225"/>
                  </a:moveTo>
                  <a:lnTo>
                    <a:pt x="2" y="253"/>
                  </a:lnTo>
                  <a:lnTo>
                    <a:pt x="0" y="0"/>
                  </a:lnTo>
                  <a:cubicBezTo>
                    <a:pt x="0" y="0"/>
                    <a:pt x="117" y="231"/>
                    <a:pt x="116" y="225"/>
                  </a:cubicBezTo>
                  <a:close/>
                </a:path>
              </a:pathLst>
            </a:custGeom>
            <a:solidFill>
              <a:srgbClr val="ED1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02" name="Rectangle 218"/>
            <p:cNvSpPr>
              <a:spLocks noChangeArrowheads="1"/>
            </p:cNvSpPr>
            <p:nvPr/>
          </p:nvSpPr>
          <p:spPr bwMode="auto">
            <a:xfrm>
              <a:off x="11067190" y="4246644"/>
              <a:ext cx="39688" cy="39688"/>
            </a:xfrm>
            <a:prstGeom prst="rect">
              <a:avLst/>
            </a:prstGeom>
            <a:solidFill>
              <a:srgbClr val="00A550"/>
            </a:solidFill>
            <a:ln w="5" cap="flat">
              <a:solidFill>
                <a:srgbClr val="221F2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03" name="Line 261"/>
            <p:cNvSpPr>
              <a:spLocks noChangeShapeType="1"/>
            </p:cNvSpPr>
            <p:nvPr/>
          </p:nvSpPr>
          <p:spPr bwMode="auto">
            <a:xfrm>
              <a:off x="8774840" y="4759406"/>
              <a:ext cx="3041650" cy="0"/>
            </a:xfrm>
            <a:prstGeom prst="line">
              <a:avLst/>
            </a:prstGeom>
            <a:noFill/>
            <a:ln w="5" cap="flat">
              <a:solidFill>
                <a:srgbClr val="221F2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04" name="Rectangle 262"/>
            <p:cNvSpPr>
              <a:spLocks noChangeArrowheads="1"/>
            </p:cNvSpPr>
            <p:nvPr/>
          </p:nvSpPr>
          <p:spPr bwMode="auto">
            <a:xfrm>
              <a:off x="10608402" y="4246644"/>
              <a:ext cx="39688" cy="39688"/>
            </a:xfrm>
            <a:prstGeom prst="rect">
              <a:avLst/>
            </a:prstGeom>
            <a:solidFill>
              <a:srgbClr val="00A550"/>
            </a:solidFill>
            <a:ln w="5" cap="flat">
              <a:solidFill>
                <a:srgbClr val="221F2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05" name="Rectangle 263"/>
            <p:cNvSpPr>
              <a:spLocks noChangeArrowheads="1"/>
            </p:cNvSpPr>
            <p:nvPr/>
          </p:nvSpPr>
          <p:spPr bwMode="auto">
            <a:xfrm>
              <a:off x="9789252" y="4246644"/>
              <a:ext cx="39688" cy="39688"/>
            </a:xfrm>
            <a:prstGeom prst="rect">
              <a:avLst/>
            </a:prstGeom>
            <a:solidFill>
              <a:srgbClr val="00A550"/>
            </a:solidFill>
            <a:ln w="5" cap="flat">
              <a:solidFill>
                <a:srgbClr val="221F2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06" name="TextBox 305"/>
            <p:cNvSpPr txBox="1"/>
            <p:nvPr/>
          </p:nvSpPr>
          <p:spPr>
            <a:xfrm>
              <a:off x="9233028" y="5519424"/>
              <a:ext cx="12586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rPr>
                <a:t>From Distant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rPr>
                <a:t>Earthquakes</a:t>
              </a:r>
              <a:endPara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9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1746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3" b="43873"/>
          <a:stretch/>
        </p:blipFill>
        <p:spPr>
          <a:xfrm>
            <a:off x="5311296" y="2842062"/>
            <a:ext cx="4416927" cy="1936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27007" y="468649"/>
            <a:ext cx="62386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Transpressional Ballard shear zone</a:t>
            </a:r>
          </a:p>
          <a:p>
            <a:r>
              <a:rPr lang="en-A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(≥200 km along strike. Zibra et al., 2020  -Tectonics)</a:t>
            </a:r>
            <a:endParaRPr lang="en-A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586" y="4960402"/>
            <a:ext cx="5806440" cy="16398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12228" y="83928"/>
            <a:ext cx="3488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Kalgoorlie Terrane shaped by:</a:t>
            </a:r>
            <a:endParaRPr lang="en-AU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11296" y="1253479"/>
            <a:ext cx="34419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Active in c. 2680-65 Ma</a:t>
            </a:r>
          </a:p>
          <a:p>
            <a:endParaRPr lang="en-AU" dirty="0"/>
          </a:p>
          <a:p>
            <a:r>
              <a:rPr lang="en-AU" dirty="0" smtClean="0"/>
              <a:t>2 Structural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HT Gneiss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Mylonite </a:t>
            </a:r>
          </a:p>
        </p:txBody>
      </p:sp>
    </p:spTree>
    <p:extLst>
      <p:ext uri="{BB962C8B-B14F-4D97-AF65-F5344CB8AC3E}">
        <p14:creationId xmlns:p14="http://schemas.microsoft.com/office/powerpoint/2010/main" val="336041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9" t="7957" r="9679" b="11949"/>
          <a:stretch/>
        </p:blipFill>
        <p:spPr>
          <a:xfrm>
            <a:off x="1779753" y="4371221"/>
            <a:ext cx="9323538" cy="1978579"/>
          </a:xfrm>
          <a:prstGeom prst="rect">
            <a:avLst/>
          </a:prstGeom>
        </p:spPr>
      </p:pic>
      <p:sp>
        <p:nvSpPr>
          <p:cNvPr id="638" name="Rectangle 187"/>
          <p:cNvSpPr>
            <a:spLocks noChangeArrowheads="1"/>
          </p:cNvSpPr>
          <p:nvPr/>
        </p:nvSpPr>
        <p:spPr bwMode="auto">
          <a:xfrm>
            <a:off x="11414575" y="4014829"/>
            <a:ext cx="4552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CMP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41" name="Rectangle 194"/>
          <p:cNvSpPr>
            <a:spLocks noChangeArrowheads="1"/>
          </p:cNvSpPr>
          <p:nvPr/>
        </p:nvSpPr>
        <p:spPr bwMode="auto">
          <a:xfrm>
            <a:off x="2118728" y="4019392"/>
            <a:ext cx="4552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4000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43" name="Rectangle 195"/>
          <p:cNvSpPr>
            <a:spLocks noChangeArrowheads="1"/>
          </p:cNvSpPr>
          <p:nvPr/>
        </p:nvSpPr>
        <p:spPr bwMode="auto">
          <a:xfrm>
            <a:off x="5663488" y="4019392"/>
            <a:ext cx="4552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6000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44" name="Rectangle 196"/>
          <p:cNvSpPr>
            <a:spLocks noChangeArrowheads="1"/>
          </p:cNvSpPr>
          <p:nvPr/>
        </p:nvSpPr>
        <p:spPr bwMode="auto">
          <a:xfrm>
            <a:off x="3871328" y="4019392"/>
            <a:ext cx="4552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5000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645" name="Group 644"/>
          <p:cNvGrpSpPr/>
          <p:nvPr/>
        </p:nvGrpSpPr>
        <p:grpSpPr>
          <a:xfrm>
            <a:off x="1739994" y="4304495"/>
            <a:ext cx="9408099" cy="2044798"/>
            <a:chOff x="1249681" y="3807036"/>
            <a:chExt cx="9408099" cy="2044798"/>
          </a:xfrm>
        </p:grpSpPr>
        <p:grpSp>
          <p:nvGrpSpPr>
            <p:cNvPr id="646" name="Group 645"/>
            <p:cNvGrpSpPr/>
            <p:nvPr/>
          </p:nvGrpSpPr>
          <p:grpSpPr>
            <a:xfrm flipV="1">
              <a:off x="1295400" y="3807036"/>
              <a:ext cx="9311435" cy="64342"/>
              <a:chOff x="1295400" y="3768073"/>
              <a:chExt cx="9311435" cy="46807"/>
            </a:xfrm>
          </p:grpSpPr>
          <p:sp>
            <p:nvSpPr>
              <p:cNvPr id="691" name="Line 137"/>
              <p:cNvSpPr>
                <a:spLocks noChangeShapeType="1"/>
              </p:cNvSpPr>
              <p:nvPr/>
            </p:nvSpPr>
            <p:spPr bwMode="auto">
              <a:xfrm>
                <a:off x="1295400" y="3769161"/>
                <a:ext cx="9311435" cy="0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692" name="Group 691"/>
              <p:cNvGrpSpPr/>
              <p:nvPr/>
            </p:nvGrpSpPr>
            <p:grpSpPr>
              <a:xfrm>
                <a:off x="2190920" y="3769161"/>
                <a:ext cx="8415915" cy="45719"/>
                <a:chOff x="3813175" y="6018718"/>
                <a:chExt cx="9169400" cy="86284"/>
              </a:xfrm>
            </p:grpSpPr>
            <p:grpSp>
              <p:nvGrpSpPr>
                <p:cNvPr id="699" name="Group 698"/>
                <p:cNvGrpSpPr/>
                <p:nvPr/>
              </p:nvGrpSpPr>
              <p:grpSpPr>
                <a:xfrm>
                  <a:off x="3813175" y="6027214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724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5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6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7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8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9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30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700" name="Group 699"/>
                <p:cNvGrpSpPr/>
                <p:nvPr/>
              </p:nvGrpSpPr>
              <p:grpSpPr>
                <a:xfrm>
                  <a:off x="6105525" y="6027214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717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8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9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0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1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2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3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701" name="Group 700"/>
                <p:cNvGrpSpPr/>
                <p:nvPr/>
              </p:nvGrpSpPr>
              <p:grpSpPr>
                <a:xfrm>
                  <a:off x="8397875" y="6018718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710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1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2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3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4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5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6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702" name="Group 701"/>
                <p:cNvGrpSpPr/>
                <p:nvPr/>
              </p:nvGrpSpPr>
              <p:grpSpPr>
                <a:xfrm>
                  <a:off x="10690225" y="6018718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703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4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5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6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7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8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9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693" name="Line 72"/>
              <p:cNvSpPr>
                <a:spLocks noChangeShapeType="1"/>
              </p:cNvSpPr>
              <p:nvPr/>
            </p:nvSpPr>
            <p:spPr bwMode="auto">
              <a:xfrm>
                <a:off x="1839771" y="3769755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4" name="Line 73"/>
              <p:cNvSpPr>
                <a:spLocks noChangeShapeType="1"/>
              </p:cNvSpPr>
              <p:nvPr/>
            </p:nvSpPr>
            <p:spPr bwMode="auto">
              <a:xfrm>
                <a:off x="2189463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5" name="Line 74"/>
              <p:cNvSpPr>
                <a:spLocks noChangeShapeType="1"/>
              </p:cNvSpPr>
              <p:nvPr/>
            </p:nvSpPr>
            <p:spPr bwMode="auto">
              <a:xfrm>
                <a:off x="2539154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6" name="Line 75"/>
              <p:cNvSpPr>
                <a:spLocks noChangeShapeType="1"/>
              </p:cNvSpPr>
              <p:nvPr/>
            </p:nvSpPr>
            <p:spPr bwMode="auto">
              <a:xfrm>
                <a:off x="2890304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7" name="Line 76"/>
              <p:cNvSpPr>
                <a:spLocks noChangeShapeType="1"/>
              </p:cNvSpPr>
              <p:nvPr/>
            </p:nvSpPr>
            <p:spPr bwMode="auto">
              <a:xfrm>
                <a:off x="3241452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8" name="Line 77"/>
              <p:cNvSpPr>
                <a:spLocks noChangeShapeType="1"/>
              </p:cNvSpPr>
              <p:nvPr/>
            </p:nvSpPr>
            <p:spPr bwMode="auto">
              <a:xfrm>
                <a:off x="1488622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47" name="Group 646"/>
            <p:cNvGrpSpPr/>
            <p:nvPr/>
          </p:nvGrpSpPr>
          <p:grpSpPr>
            <a:xfrm>
              <a:off x="10612061" y="3861381"/>
              <a:ext cx="45719" cy="1983795"/>
              <a:chOff x="10688309" y="3851278"/>
              <a:chExt cx="46654" cy="1992843"/>
            </a:xfrm>
          </p:grpSpPr>
          <p:sp>
            <p:nvSpPr>
              <p:cNvPr id="670" name="Line 137"/>
              <p:cNvSpPr>
                <a:spLocks noChangeShapeType="1"/>
              </p:cNvSpPr>
              <p:nvPr/>
            </p:nvSpPr>
            <p:spPr bwMode="auto">
              <a:xfrm rot="16200000" flipH="1">
                <a:off x="9692822" y="4847700"/>
                <a:ext cx="1992843" cy="0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671" name="Group 670"/>
              <p:cNvGrpSpPr/>
              <p:nvPr/>
            </p:nvGrpSpPr>
            <p:grpSpPr>
              <a:xfrm rot="16200000" flipH="1">
                <a:off x="10314831" y="4629444"/>
                <a:ext cx="794545" cy="45719"/>
                <a:chOff x="6013873" y="3669632"/>
                <a:chExt cx="2292350" cy="77788"/>
              </a:xfrm>
            </p:grpSpPr>
            <p:sp>
              <p:nvSpPr>
                <p:cNvPr id="684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5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6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7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8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9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0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72" name="Group 671"/>
              <p:cNvGrpSpPr/>
              <p:nvPr/>
            </p:nvGrpSpPr>
            <p:grpSpPr>
              <a:xfrm rot="16200000" flipH="1">
                <a:off x="10314831" y="5423988"/>
                <a:ext cx="794545" cy="45719"/>
                <a:chOff x="6013873" y="3669632"/>
                <a:chExt cx="2292350" cy="77788"/>
              </a:xfrm>
            </p:grpSpPr>
            <p:sp>
              <p:nvSpPr>
                <p:cNvPr id="677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8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9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0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1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2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3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73" name="Line 73"/>
              <p:cNvSpPr>
                <a:spLocks noChangeShapeType="1"/>
              </p:cNvSpPr>
              <p:nvPr/>
            </p:nvSpPr>
            <p:spPr bwMode="auto">
              <a:xfrm rot="16200000" flipH="1">
                <a:off x="10710236" y="3833666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4" name="Line 74"/>
              <p:cNvSpPr>
                <a:spLocks noChangeShapeType="1"/>
              </p:cNvSpPr>
              <p:nvPr/>
            </p:nvSpPr>
            <p:spPr bwMode="auto">
              <a:xfrm rot="16200000" flipH="1">
                <a:off x="10710236" y="3965723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5" name="Line 75"/>
              <p:cNvSpPr>
                <a:spLocks noChangeShapeType="1"/>
              </p:cNvSpPr>
              <p:nvPr/>
            </p:nvSpPr>
            <p:spPr bwMode="auto">
              <a:xfrm rot="16200000" flipH="1">
                <a:off x="10710236" y="4098331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6" name="Line 76"/>
              <p:cNvSpPr>
                <a:spLocks noChangeShapeType="1"/>
              </p:cNvSpPr>
              <p:nvPr/>
            </p:nvSpPr>
            <p:spPr bwMode="auto">
              <a:xfrm rot="16200000" flipH="1">
                <a:off x="10710236" y="4230939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48" name="Group 647"/>
            <p:cNvGrpSpPr/>
            <p:nvPr/>
          </p:nvGrpSpPr>
          <p:grpSpPr>
            <a:xfrm flipH="1">
              <a:off x="1249681" y="3868039"/>
              <a:ext cx="45719" cy="1983795"/>
              <a:chOff x="10688309" y="3851278"/>
              <a:chExt cx="46654" cy="1992843"/>
            </a:xfrm>
          </p:grpSpPr>
          <p:sp>
            <p:nvSpPr>
              <p:cNvPr id="649" name="Line 137"/>
              <p:cNvSpPr>
                <a:spLocks noChangeShapeType="1"/>
              </p:cNvSpPr>
              <p:nvPr/>
            </p:nvSpPr>
            <p:spPr bwMode="auto">
              <a:xfrm rot="16200000" flipH="1">
                <a:off x="9692822" y="4847700"/>
                <a:ext cx="1992843" cy="0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650" name="Group 649"/>
              <p:cNvGrpSpPr/>
              <p:nvPr/>
            </p:nvGrpSpPr>
            <p:grpSpPr>
              <a:xfrm rot="16200000" flipH="1">
                <a:off x="10314831" y="4629444"/>
                <a:ext cx="794545" cy="45719"/>
                <a:chOff x="6013873" y="3669632"/>
                <a:chExt cx="2292350" cy="77788"/>
              </a:xfrm>
            </p:grpSpPr>
            <p:sp>
              <p:nvSpPr>
                <p:cNvPr id="663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4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5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6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7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8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9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51" name="Group 650"/>
              <p:cNvGrpSpPr/>
              <p:nvPr/>
            </p:nvGrpSpPr>
            <p:grpSpPr>
              <a:xfrm rot="16200000" flipH="1">
                <a:off x="10314831" y="5423988"/>
                <a:ext cx="794545" cy="45719"/>
                <a:chOff x="6013873" y="3669632"/>
                <a:chExt cx="2292350" cy="77788"/>
              </a:xfrm>
            </p:grpSpPr>
            <p:sp>
              <p:nvSpPr>
                <p:cNvPr id="656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7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8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9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0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1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2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52" name="Line 73"/>
              <p:cNvSpPr>
                <a:spLocks noChangeShapeType="1"/>
              </p:cNvSpPr>
              <p:nvPr/>
            </p:nvSpPr>
            <p:spPr bwMode="auto">
              <a:xfrm rot="16200000" flipH="1">
                <a:off x="10710236" y="3833666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3" name="Line 74"/>
              <p:cNvSpPr>
                <a:spLocks noChangeShapeType="1"/>
              </p:cNvSpPr>
              <p:nvPr/>
            </p:nvSpPr>
            <p:spPr bwMode="auto">
              <a:xfrm rot="16200000" flipH="1">
                <a:off x="10710236" y="3965723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4" name="Line 75"/>
              <p:cNvSpPr>
                <a:spLocks noChangeShapeType="1"/>
              </p:cNvSpPr>
              <p:nvPr/>
            </p:nvSpPr>
            <p:spPr bwMode="auto">
              <a:xfrm rot="16200000" flipH="1">
                <a:off x="10710236" y="4098331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5" name="Line 76"/>
              <p:cNvSpPr>
                <a:spLocks noChangeShapeType="1"/>
              </p:cNvSpPr>
              <p:nvPr/>
            </p:nvSpPr>
            <p:spPr bwMode="auto">
              <a:xfrm rot="16200000" flipH="1">
                <a:off x="10710236" y="4230939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31" name="Rectangle 194"/>
          <p:cNvSpPr>
            <a:spLocks noChangeArrowheads="1"/>
          </p:cNvSpPr>
          <p:nvPr/>
        </p:nvSpPr>
        <p:spPr bwMode="auto">
          <a:xfrm>
            <a:off x="7422474" y="4020979"/>
            <a:ext cx="4552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7000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32" name="Rectangle 195"/>
          <p:cNvSpPr>
            <a:spLocks noChangeArrowheads="1"/>
          </p:cNvSpPr>
          <p:nvPr/>
        </p:nvSpPr>
        <p:spPr bwMode="auto">
          <a:xfrm>
            <a:off x="10889846" y="4020979"/>
            <a:ext cx="4552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9000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33" name="Rectangle 196"/>
          <p:cNvSpPr>
            <a:spLocks noChangeArrowheads="1"/>
          </p:cNvSpPr>
          <p:nvPr/>
        </p:nvSpPr>
        <p:spPr bwMode="auto">
          <a:xfrm>
            <a:off x="9157466" y="4020979"/>
            <a:ext cx="4552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8000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734" name="Straight Connector 733"/>
          <p:cNvCxnSpPr/>
          <p:nvPr/>
        </p:nvCxnSpPr>
        <p:spPr>
          <a:xfrm>
            <a:off x="2052090" y="6252848"/>
            <a:ext cx="84902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5" name="Rectangle 187"/>
          <p:cNvSpPr>
            <a:spLocks noChangeArrowheads="1"/>
          </p:cNvSpPr>
          <p:nvPr/>
        </p:nvSpPr>
        <p:spPr bwMode="auto">
          <a:xfrm>
            <a:off x="2212343" y="6009947"/>
            <a:ext cx="48731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 km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36" name="Rectangle 194"/>
          <p:cNvSpPr>
            <a:spLocks noChangeArrowheads="1"/>
          </p:cNvSpPr>
          <p:nvPr/>
        </p:nvSpPr>
        <p:spPr bwMode="auto">
          <a:xfrm>
            <a:off x="1462780" y="6237312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15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37" name="Rectangle 194"/>
          <p:cNvSpPr>
            <a:spLocks noChangeArrowheads="1"/>
          </p:cNvSpPr>
          <p:nvPr/>
        </p:nvSpPr>
        <p:spPr bwMode="auto">
          <a:xfrm>
            <a:off x="1462780" y="5575980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38" name="Rectangle 194"/>
          <p:cNvSpPr>
            <a:spLocks noChangeArrowheads="1"/>
          </p:cNvSpPr>
          <p:nvPr/>
        </p:nvSpPr>
        <p:spPr bwMode="auto">
          <a:xfrm>
            <a:off x="1566670" y="4905164"/>
            <a:ext cx="1138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39" name="Rectangle 194"/>
          <p:cNvSpPr>
            <a:spLocks noChangeArrowheads="1"/>
          </p:cNvSpPr>
          <p:nvPr/>
        </p:nvSpPr>
        <p:spPr bwMode="auto">
          <a:xfrm>
            <a:off x="1576010" y="4250435"/>
            <a:ext cx="1138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40" name="Rectangle 194"/>
          <p:cNvSpPr>
            <a:spLocks noChangeArrowheads="1"/>
          </p:cNvSpPr>
          <p:nvPr/>
        </p:nvSpPr>
        <p:spPr bwMode="auto">
          <a:xfrm>
            <a:off x="11209974" y="6212168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45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41" name="Rectangle 194"/>
          <p:cNvSpPr>
            <a:spLocks noChangeArrowheads="1"/>
          </p:cNvSpPr>
          <p:nvPr/>
        </p:nvSpPr>
        <p:spPr bwMode="auto">
          <a:xfrm>
            <a:off x="11219314" y="5567202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42" name="Rectangle 194"/>
          <p:cNvSpPr>
            <a:spLocks noChangeArrowheads="1"/>
          </p:cNvSpPr>
          <p:nvPr/>
        </p:nvSpPr>
        <p:spPr bwMode="auto">
          <a:xfrm>
            <a:off x="11194880" y="4903958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15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43" name="Rectangle 194"/>
          <p:cNvSpPr>
            <a:spLocks noChangeArrowheads="1"/>
          </p:cNvSpPr>
          <p:nvPr/>
        </p:nvSpPr>
        <p:spPr bwMode="auto">
          <a:xfrm>
            <a:off x="11204220" y="4238042"/>
            <a:ext cx="1138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44" name="Rectangle 196"/>
          <p:cNvSpPr>
            <a:spLocks noChangeArrowheads="1"/>
          </p:cNvSpPr>
          <p:nvPr/>
        </p:nvSpPr>
        <p:spPr bwMode="auto">
          <a:xfrm rot="16200000">
            <a:off x="504467" y="5216294"/>
            <a:ext cx="160755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Two-way Time (s)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45" name="Rectangle 196"/>
          <p:cNvSpPr>
            <a:spLocks noChangeArrowheads="1"/>
          </p:cNvSpPr>
          <p:nvPr/>
        </p:nvSpPr>
        <p:spPr bwMode="auto">
          <a:xfrm rot="5400000">
            <a:off x="10728466" y="5216295"/>
            <a:ext cx="181819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Approx’ Depth  (km)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746" name="Group 745"/>
          <p:cNvGrpSpPr/>
          <p:nvPr/>
        </p:nvGrpSpPr>
        <p:grpSpPr>
          <a:xfrm>
            <a:off x="1782969" y="4380625"/>
            <a:ext cx="9317037" cy="1724025"/>
            <a:chOff x="1279525" y="1336676"/>
            <a:chExt cx="9317037" cy="1724025"/>
          </a:xfrm>
        </p:grpSpPr>
        <p:sp>
          <p:nvSpPr>
            <p:cNvPr id="747" name="Freeform 55"/>
            <p:cNvSpPr>
              <a:spLocks noEditPoints="1"/>
            </p:cNvSpPr>
            <p:nvPr/>
          </p:nvSpPr>
          <p:spPr bwMode="auto">
            <a:xfrm>
              <a:off x="1290638" y="1336676"/>
              <a:ext cx="2536825" cy="1033463"/>
            </a:xfrm>
            <a:custGeom>
              <a:avLst/>
              <a:gdLst>
                <a:gd name="T0" fmla="*/ 318 w 6485"/>
                <a:gd name="T1" fmla="*/ 64 h 2645"/>
                <a:gd name="T2" fmla="*/ 495 w 6485"/>
                <a:gd name="T3" fmla="*/ 134 h 2645"/>
                <a:gd name="T4" fmla="*/ 750 w 6485"/>
                <a:gd name="T5" fmla="*/ 170 h 2645"/>
                <a:gd name="T6" fmla="*/ 940 w 6485"/>
                <a:gd name="T7" fmla="*/ 168 h 2645"/>
                <a:gd name="T8" fmla="*/ 990 w 6485"/>
                <a:gd name="T9" fmla="*/ 78 h 2645"/>
                <a:gd name="T10" fmla="*/ 474 w 6485"/>
                <a:gd name="T11" fmla="*/ 552 h 2645"/>
                <a:gd name="T12" fmla="*/ 622 w 6485"/>
                <a:gd name="T13" fmla="*/ 389 h 2645"/>
                <a:gd name="T14" fmla="*/ 1167 w 6485"/>
                <a:gd name="T15" fmla="*/ 325 h 2645"/>
                <a:gd name="T16" fmla="*/ 1327 w 6485"/>
                <a:gd name="T17" fmla="*/ 248 h 2645"/>
                <a:gd name="T18" fmla="*/ 1478 w 6485"/>
                <a:gd name="T19" fmla="*/ 212 h 2645"/>
                <a:gd name="T20" fmla="*/ 1570 w 6485"/>
                <a:gd name="T21" fmla="*/ 156 h 2645"/>
                <a:gd name="T22" fmla="*/ 1386 w 6485"/>
                <a:gd name="T23" fmla="*/ 347 h 2645"/>
                <a:gd name="T24" fmla="*/ 1591 w 6485"/>
                <a:gd name="T25" fmla="*/ 248 h 2645"/>
                <a:gd name="T26" fmla="*/ 262 w 6485"/>
                <a:gd name="T27" fmla="*/ 792 h 2645"/>
                <a:gd name="T28" fmla="*/ 573 w 6485"/>
                <a:gd name="T29" fmla="*/ 714 h 2645"/>
                <a:gd name="T30" fmla="*/ 241 w 6485"/>
                <a:gd name="T31" fmla="*/ 1075 h 2645"/>
                <a:gd name="T32" fmla="*/ 502 w 6485"/>
                <a:gd name="T33" fmla="*/ 955 h 2645"/>
                <a:gd name="T34" fmla="*/ 969 w 6485"/>
                <a:gd name="T35" fmla="*/ 622 h 2645"/>
                <a:gd name="T36" fmla="*/ 962 w 6485"/>
                <a:gd name="T37" fmla="*/ 898 h 2645"/>
                <a:gd name="T38" fmla="*/ 1542 w 6485"/>
                <a:gd name="T39" fmla="*/ 573 h 2645"/>
                <a:gd name="T40" fmla="*/ 2037 w 6485"/>
                <a:gd name="T41" fmla="*/ 255 h 2645"/>
                <a:gd name="T42" fmla="*/ 2044 w 6485"/>
                <a:gd name="T43" fmla="*/ 290 h 2645"/>
                <a:gd name="T44" fmla="*/ 2320 w 6485"/>
                <a:gd name="T45" fmla="*/ 156 h 2645"/>
                <a:gd name="T46" fmla="*/ 2291 w 6485"/>
                <a:gd name="T47" fmla="*/ 262 h 2645"/>
                <a:gd name="T48" fmla="*/ 799 w 6485"/>
                <a:gd name="T49" fmla="*/ 1117 h 2645"/>
                <a:gd name="T50" fmla="*/ 1110 w 6485"/>
                <a:gd name="T51" fmla="*/ 1047 h 2645"/>
                <a:gd name="T52" fmla="*/ 1393 w 6485"/>
                <a:gd name="T53" fmla="*/ 1054 h 2645"/>
                <a:gd name="T54" fmla="*/ 1810 w 6485"/>
                <a:gd name="T55" fmla="*/ 1181 h 2645"/>
                <a:gd name="T56" fmla="*/ 2404 w 6485"/>
                <a:gd name="T57" fmla="*/ 1429 h 2645"/>
                <a:gd name="T58" fmla="*/ 3083 w 6485"/>
                <a:gd name="T59" fmla="*/ 1754 h 2645"/>
                <a:gd name="T60" fmla="*/ 3720 w 6485"/>
                <a:gd name="T61" fmla="*/ 2015 h 2645"/>
                <a:gd name="T62" fmla="*/ 4292 w 6485"/>
                <a:gd name="T63" fmla="*/ 2199 h 2645"/>
                <a:gd name="T64" fmla="*/ 5127 w 6485"/>
                <a:gd name="T65" fmla="*/ 2411 h 2645"/>
                <a:gd name="T66" fmla="*/ 5466 w 6485"/>
                <a:gd name="T67" fmla="*/ 2503 h 2645"/>
                <a:gd name="T68" fmla="*/ 5735 w 6485"/>
                <a:gd name="T69" fmla="*/ 2581 h 2645"/>
                <a:gd name="T70" fmla="*/ 4688 w 6485"/>
                <a:gd name="T71" fmla="*/ 2164 h 2645"/>
                <a:gd name="T72" fmla="*/ 5035 w 6485"/>
                <a:gd name="T73" fmla="*/ 2185 h 2645"/>
                <a:gd name="T74" fmla="*/ 5282 w 6485"/>
                <a:gd name="T75" fmla="*/ 2263 h 2645"/>
                <a:gd name="T76" fmla="*/ 5410 w 6485"/>
                <a:gd name="T77" fmla="*/ 2320 h 2645"/>
                <a:gd name="T78" fmla="*/ 5756 w 6485"/>
                <a:gd name="T79" fmla="*/ 2461 h 2645"/>
                <a:gd name="T80" fmla="*/ 6343 w 6485"/>
                <a:gd name="T81" fmla="*/ 2645 h 2645"/>
                <a:gd name="T82" fmla="*/ 6082 w 6485"/>
                <a:gd name="T83" fmla="*/ 2411 h 2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85" h="2645">
                  <a:moveTo>
                    <a:pt x="248" y="0"/>
                  </a:moveTo>
                  <a:lnTo>
                    <a:pt x="283" y="35"/>
                  </a:lnTo>
                  <a:lnTo>
                    <a:pt x="318" y="64"/>
                  </a:lnTo>
                  <a:lnTo>
                    <a:pt x="361" y="85"/>
                  </a:lnTo>
                  <a:lnTo>
                    <a:pt x="431" y="113"/>
                  </a:lnTo>
                  <a:lnTo>
                    <a:pt x="495" y="134"/>
                  </a:lnTo>
                  <a:lnTo>
                    <a:pt x="580" y="149"/>
                  </a:lnTo>
                  <a:lnTo>
                    <a:pt x="672" y="163"/>
                  </a:lnTo>
                  <a:lnTo>
                    <a:pt x="750" y="170"/>
                  </a:lnTo>
                  <a:lnTo>
                    <a:pt x="813" y="177"/>
                  </a:lnTo>
                  <a:lnTo>
                    <a:pt x="912" y="177"/>
                  </a:lnTo>
                  <a:lnTo>
                    <a:pt x="940" y="168"/>
                  </a:lnTo>
                  <a:lnTo>
                    <a:pt x="962" y="149"/>
                  </a:lnTo>
                  <a:lnTo>
                    <a:pt x="976" y="120"/>
                  </a:lnTo>
                  <a:lnTo>
                    <a:pt x="990" y="78"/>
                  </a:lnTo>
                  <a:lnTo>
                    <a:pt x="997" y="35"/>
                  </a:lnTo>
                  <a:lnTo>
                    <a:pt x="997" y="0"/>
                  </a:lnTo>
                  <a:moveTo>
                    <a:pt x="474" y="552"/>
                  </a:moveTo>
                  <a:lnTo>
                    <a:pt x="516" y="509"/>
                  </a:lnTo>
                  <a:lnTo>
                    <a:pt x="566" y="453"/>
                  </a:lnTo>
                  <a:lnTo>
                    <a:pt x="622" y="389"/>
                  </a:lnTo>
                  <a:lnTo>
                    <a:pt x="672" y="325"/>
                  </a:lnTo>
                  <a:lnTo>
                    <a:pt x="693" y="297"/>
                  </a:lnTo>
                  <a:moveTo>
                    <a:pt x="1167" y="325"/>
                  </a:moveTo>
                  <a:lnTo>
                    <a:pt x="1294" y="269"/>
                  </a:lnTo>
                  <a:lnTo>
                    <a:pt x="1330" y="248"/>
                  </a:lnTo>
                  <a:moveTo>
                    <a:pt x="1327" y="248"/>
                  </a:moveTo>
                  <a:lnTo>
                    <a:pt x="1352" y="234"/>
                  </a:lnTo>
                  <a:moveTo>
                    <a:pt x="1429" y="233"/>
                  </a:moveTo>
                  <a:lnTo>
                    <a:pt x="1478" y="212"/>
                  </a:lnTo>
                  <a:lnTo>
                    <a:pt x="1513" y="198"/>
                  </a:lnTo>
                  <a:lnTo>
                    <a:pt x="1542" y="184"/>
                  </a:lnTo>
                  <a:lnTo>
                    <a:pt x="1570" y="156"/>
                  </a:lnTo>
                  <a:moveTo>
                    <a:pt x="1252" y="410"/>
                  </a:moveTo>
                  <a:lnTo>
                    <a:pt x="1308" y="382"/>
                  </a:lnTo>
                  <a:lnTo>
                    <a:pt x="1386" y="347"/>
                  </a:lnTo>
                  <a:lnTo>
                    <a:pt x="1478" y="311"/>
                  </a:lnTo>
                  <a:lnTo>
                    <a:pt x="1556" y="269"/>
                  </a:lnTo>
                  <a:lnTo>
                    <a:pt x="1591" y="248"/>
                  </a:lnTo>
                  <a:moveTo>
                    <a:pt x="0" y="820"/>
                  </a:moveTo>
                  <a:lnTo>
                    <a:pt x="127" y="806"/>
                  </a:lnTo>
                  <a:lnTo>
                    <a:pt x="262" y="792"/>
                  </a:lnTo>
                  <a:lnTo>
                    <a:pt x="382" y="764"/>
                  </a:lnTo>
                  <a:lnTo>
                    <a:pt x="509" y="728"/>
                  </a:lnTo>
                  <a:lnTo>
                    <a:pt x="573" y="714"/>
                  </a:lnTo>
                  <a:lnTo>
                    <a:pt x="736" y="679"/>
                  </a:lnTo>
                  <a:lnTo>
                    <a:pt x="969" y="622"/>
                  </a:lnTo>
                  <a:moveTo>
                    <a:pt x="241" y="1075"/>
                  </a:moveTo>
                  <a:lnTo>
                    <a:pt x="325" y="1040"/>
                  </a:lnTo>
                  <a:lnTo>
                    <a:pt x="396" y="1004"/>
                  </a:lnTo>
                  <a:lnTo>
                    <a:pt x="502" y="955"/>
                  </a:lnTo>
                  <a:lnTo>
                    <a:pt x="615" y="884"/>
                  </a:lnTo>
                  <a:lnTo>
                    <a:pt x="743" y="792"/>
                  </a:lnTo>
                  <a:lnTo>
                    <a:pt x="969" y="622"/>
                  </a:lnTo>
                  <a:moveTo>
                    <a:pt x="538" y="1054"/>
                  </a:moveTo>
                  <a:lnTo>
                    <a:pt x="665" y="1011"/>
                  </a:lnTo>
                  <a:lnTo>
                    <a:pt x="962" y="898"/>
                  </a:lnTo>
                  <a:lnTo>
                    <a:pt x="1139" y="813"/>
                  </a:lnTo>
                  <a:lnTo>
                    <a:pt x="1337" y="700"/>
                  </a:lnTo>
                  <a:lnTo>
                    <a:pt x="1542" y="573"/>
                  </a:lnTo>
                  <a:lnTo>
                    <a:pt x="1768" y="424"/>
                  </a:lnTo>
                  <a:lnTo>
                    <a:pt x="1931" y="318"/>
                  </a:lnTo>
                  <a:lnTo>
                    <a:pt x="2037" y="255"/>
                  </a:lnTo>
                  <a:moveTo>
                    <a:pt x="1952" y="304"/>
                  </a:moveTo>
                  <a:lnTo>
                    <a:pt x="2001" y="304"/>
                  </a:lnTo>
                  <a:lnTo>
                    <a:pt x="2044" y="290"/>
                  </a:lnTo>
                  <a:lnTo>
                    <a:pt x="2129" y="248"/>
                  </a:lnTo>
                  <a:lnTo>
                    <a:pt x="2263" y="177"/>
                  </a:lnTo>
                  <a:lnTo>
                    <a:pt x="2320" y="156"/>
                  </a:lnTo>
                  <a:moveTo>
                    <a:pt x="2164" y="325"/>
                  </a:moveTo>
                  <a:lnTo>
                    <a:pt x="2242" y="290"/>
                  </a:lnTo>
                  <a:lnTo>
                    <a:pt x="2291" y="262"/>
                  </a:lnTo>
                  <a:moveTo>
                    <a:pt x="693" y="1160"/>
                  </a:moveTo>
                  <a:lnTo>
                    <a:pt x="750" y="1139"/>
                  </a:lnTo>
                  <a:lnTo>
                    <a:pt x="799" y="1117"/>
                  </a:lnTo>
                  <a:lnTo>
                    <a:pt x="877" y="1089"/>
                  </a:lnTo>
                  <a:lnTo>
                    <a:pt x="941" y="1075"/>
                  </a:lnTo>
                  <a:lnTo>
                    <a:pt x="1110" y="1047"/>
                  </a:lnTo>
                  <a:lnTo>
                    <a:pt x="1216" y="1040"/>
                  </a:lnTo>
                  <a:lnTo>
                    <a:pt x="1315" y="1040"/>
                  </a:lnTo>
                  <a:lnTo>
                    <a:pt x="1393" y="1054"/>
                  </a:lnTo>
                  <a:lnTo>
                    <a:pt x="1506" y="1075"/>
                  </a:lnTo>
                  <a:lnTo>
                    <a:pt x="1634" y="1110"/>
                  </a:lnTo>
                  <a:lnTo>
                    <a:pt x="1810" y="1181"/>
                  </a:lnTo>
                  <a:lnTo>
                    <a:pt x="1994" y="1252"/>
                  </a:lnTo>
                  <a:lnTo>
                    <a:pt x="2206" y="1337"/>
                  </a:lnTo>
                  <a:lnTo>
                    <a:pt x="2404" y="1429"/>
                  </a:lnTo>
                  <a:lnTo>
                    <a:pt x="2567" y="1499"/>
                  </a:lnTo>
                  <a:lnTo>
                    <a:pt x="2857" y="1648"/>
                  </a:lnTo>
                  <a:lnTo>
                    <a:pt x="3083" y="1754"/>
                  </a:lnTo>
                  <a:lnTo>
                    <a:pt x="3274" y="1839"/>
                  </a:lnTo>
                  <a:lnTo>
                    <a:pt x="3479" y="1916"/>
                  </a:lnTo>
                  <a:lnTo>
                    <a:pt x="3720" y="2015"/>
                  </a:lnTo>
                  <a:lnTo>
                    <a:pt x="3882" y="2072"/>
                  </a:lnTo>
                  <a:lnTo>
                    <a:pt x="4045" y="2121"/>
                  </a:lnTo>
                  <a:lnTo>
                    <a:pt x="4292" y="2199"/>
                  </a:lnTo>
                  <a:lnTo>
                    <a:pt x="4597" y="2305"/>
                  </a:lnTo>
                  <a:lnTo>
                    <a:pt x="4787" y="2355"/>
                  </a:lnTo>
                  <a:lnTo>
                    <a:pt x="5127" y="2411"/>
                  </a:lnTo>
                  <a:moveTo>
                    <a:pt x="5212" y="2433"/>
                  </a:moveTo>
                  <a:lnTo>
                    <a:pt x="5360" y="2468"/>
                  </a:lnTo>
                  <a:lnTo>
                    <a:pt x="5466" y="2503"/>
                  </a:lnTo>
                  <a:moveTo>
                    <a:pt x="5594" y="2546"/>
                  </a:moveTo>
                  <a:lnTo>
                    <a:pt x="5664" y="2560"/>
                  </a:lnTo>
                  <a:lnTo>
                    <a:pt x="5735" y="2581"/>
                  </a:lnTo>
                  <a:moveTo>
                    <a:pt x="4526" y="2171"/>
                  </a:moveTo>
                  <a:lnTo>
                    <a:pt x="4604" y="2171"/>
                  </a:lnTo>
                  <a:lnTo>
                    <a:pt x="4688" y="2164"/>
                  </a:lnTo>
                  <a:lnTo>
                    <a:pt x="4851" y="2164"/>
                  </a:lnTo>
                  <a:moveTo>
                    <a:pt x="4950" y="2178"/>
                  </a:moveTo>
                  <a:lnTo>
                    <a:pt x="5035" y="2185"/>
                  </a:lnTo>
                  <a:lnTo>
                    <a:pt x="5134" y="2213"/>
                  </a:lnTo>
                  <a:moveTo>
                    <a:pt x="5205" y="2235"/>
                  </a:moveTo>
                  <a:lnTo>
                    <a:pt x="5282" y="2263"/>
                  </a:lnTo>
                  <a:lnTo>
                    <a:pt x="5299" y="2273"/>
                  </a:lnTo>
                  <a:moveTo>
                    <a:pt x="5339" y="2284"/>
                  </a:moveTo>
                  <a:lnTo>
                    <a:pt x="5410" y="2320"/>
                  </a:lnTo>
                  <a:moveTo>
                    <a:pt x="5579" y="2383"/>
                  </a:moveTo>
                  <a:lnTo>
                    <a:pt x="5671" y="2418"/>
                  </a:lnTo>
                  <a:lnTo>
                    <a:pt x="5756" y="2461"/>
                  </a:lnTo>
                  <a:moveTo>
                    <a:pt x="6082" y="2567"/>
                  </a:moveTo>
                  <a:lnTo>
                    <a:pt x="6195" y="2602"/>
                  </a:lnTo>
                  <a:lnTo>
                    <a:pt x="6343" y="2645"/>
                  </a:lnTo>
                  <a:moveTo>
                    <a:pt x="5777" y="2305"/>
                  </a:moveTo>
                  <a:lnTo>
                    <a:pt x="5926" y="2355"/>
                  </a:lnTo>
                  <a:lnTo>
                    <a:pt x="6082" y="2411"/>
                  </a:lnTo>
                  <a:lnTo>
                    <a:pt x="6393" y="2496"/>
                  </a:lnTo>
                  <a:lnTo>
                    <a:pt x="6485" y="2517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48" name="Freeform 56"/>
            <p:cNvSpPr>
              <a:spLocks noEditPoints="1"/>
            </p:cNvSpPr>
            <p:nvPr/>
          </p:nvSpPr>
          <p:spPr bwMode="auto">
            <a:xfrm>
              <a:off x="1671638" y="1384301"/>
              <a:ext cx="3014662" cy="996950"/>
            </a:xfrm>
            <a:custGeom>
              <a:avLst/>
              <a:gdLst>
                <a:gd name="T0" fmla="*/ 5848 w 7701"/>
                <a:gd name="T1" fmla="*/ 2482 h 2553"/>
                <a:gd name="T2" fmla="*/ 6265 w 7701"/>
                <a:gd name="T3" fmla="*/ 2553 h 2553"/>
                <a:gd name="T4" fmla="*/ 1959 w 7701"/>
                <a:gd name="T5" fmla="*/ 997 h 2553"/>
                <a:gd name="T6" fmla="*/ 2326 w 7701"/>
                <a:gd name="T7" fmla="*/ 891 h 2553"/>
                <a:gd name="T8" fmla="*/ 2765 w 7701"/>
                <a:gd name="T9" fmla="*/ 863 h 2553"/>
                <a:gd name="T10" fmla="*/ 3401 w 7701"/>
                <a:gd name="T11" fmla="*/ 1004 h 2553"/>
                <a:gd name="T12" fmla="*/ 4285 w 7701"/>
                <a:gd name="T13" fmla="*/ 1443 h 2553"/>
                <a:gd name="T14" fmla="*/ 5197 w 7701"/>
                <a:gd name="T15" fmla="*/ 1938 h 2553"/>
                <a:gd name="T16" fmla="*/ 6180 w 7701"/>
                <a:gd name="T17" fmla="*/ 2284 h 2553"/>
                <a:gd name="T18" fmla="*/ 7298 w 7701"/>
                <a:gd name="T19" fmla="*/ 2504 h 2553"/>
                <a:gd name="T20" fmla="*/ 1520 w 7701"/>
                <a:gd name="T21" fmla="*/ 934 h 2553"/>
                <a:gd name="T22" fmla="*/ 2178 w 7701"/>
                <a:gd name="T23" fmla="*/ 870 h 2553"/>
                <a:gd name="T24" fmla="*/ 3048 w 7701"/>
                <a:gd name="T25" fmla="*/ 750 h 2553"/>
                <a:gd name="T26" fmla="*/ 3840 w 7701"/>
                <a:gd name="T27" fmla="*/ 552 h 2553"/>
                <a:gd name="T28" fmla="*/ 3281 w 7701"/>
                <a:gd name="T29" fmla="*/ 580 h 2553"/>
                <a:gd name="T30" fmla="*/ 4009 w 7701"/>
                <a:gd name="T31" fmla="*/ 276 h 2553"/>
                <a:gd name="T32" fmla="*/ 3741 w 7701"/>
                <a:gd name="T33" fmla="*/ 467 h 2553"/>
                <a:gd name="T34" fmla="*/ 4462 w 7701"/>
                <a:gd name="T35" fmla="*/ 283 h 2553"/>
                <a:gd name="T36" fmla="*/ 4017 w 7701"/>
                <a:gd name="T37" fmla="*/ 502 h 2553"/>
                <a:gd name="T38" fmla="*/ 4759 w 7701"/>
                <a:gd name="T39" fmla="*/ 50 h 2553"/>
                <a:gd name="T40" fmla="*/ 4801 w 7701"/>
                <a:gd name="T41" fmla="*/ 64 h 2553"/>
                <a:gd name="T42" fmla="*/ 4886 w 7701"/>
                <a:gd name="T43" fmla="*/ 71 h 2553"/>
                <a:gd name="T44" fmla="*/ 5127 w 7701"/>
                <a:gd name="T45" fmla="*/ 135 h 2553"/>
                <a:gd name="T46" fmla="*/ 5233 w 7701"/>
                <a:gd name="T47" fmla="*/ 304 h 2553"/>
                <a:gd name="T48" fmla="*/ 3960 w 7701"/>
                <a:gd name="T49" fmla="*/ 821 h 2553"/>
                <a:gd name="T50" fmla="*/ 4455 w 7701"/>
                <a:gd name="T51" fmla="*/ 524 h 2553"/>
                <a:gd name="T52" fmla="*/ 4519 w 7701"/>
                <a:gd name="T53" fmla="*/ 509 h 2553"/>
                <a:gd name="T54" fmla="*/ 4094 w 7701"/>
                <a:gd name="T55" fmla="*/ 799 h 2553"/>
                <a:gd name="T56" fmla="*/ 4766 w 7701"/>
                <a:gd name="T57" fmla="*/ 495 h 2553"/>
                <a:gd name="T58" fmla="*/ 3840 w 7701"/>
                <a:gd name="T59" fmla="*/ 1075 h 2553"/>
                <a:gd name="T60" fmla="*/ 4278 w 7701"/>
                <a:gd name="T61" fmla="*/ 1047 h 2553"/>
                <a:gd name="T62" fmla="*/ 5827 w 7701"/>
                <a:gd name="T63" fmla="*/ 304 h 2553"/>
                <a:gd name="T64" fmla="*/ 6046 w 7701"/>
                <a:gd name="T65" fmla="*/ 198 h 2553"/>
                <a:gd name="T66" fmla="*/ 5883 w 7701"/>
                <a:gd name="T67" fmla="*/ 389 h 2553"/>
                <a:gd name="T68" fmla="*/ 5622 w 7701"/>
                <a:gd name="T69" fmla="*/ 623 h 2553"/>
                <a:gd name="T70" fmla="*/ 325 w 7701"/>
                <a:gd name="T71" fmla="*/ 1019 h 2553"/>
                <a:gd name="T72" fmla="*/ 665 w 7701"/>
                <a:gd name="T73" fmla="*/ 1033 h 2553"/>
                <a:gd name="T74" fmla="*/ 2185 w 7701"/>
                <a:gd name="T75" fmla="*/ 1818 h 2553"/>
                <a:gd name="T76" fmla="*/ 1959 w 7701"/>
                <a:gd name="T77" fmla="*/ 1726 h 2553"/>
                <a:gd name="T78" fmla="*/ 191 w 7701"/>
                <a:gd name="T79" fmla="*/ 1082 h 2553"/>
                <a:gd name="T80" fmla="*/ 530 w 7701"/>
                <a:gd name="T81" fmla="*/ 1111 h 2553"/>
                <a:gd name="T82" fmla="*/ 1011 w 7701"/>
                <a:gd name="T83" fmla="*/ 1294 h 2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701" h="2553">
                  <a:moveTo>
                    <a:pt x="5636" y="2433"/>
                  </a:moveTo>
                  <a:lnTo>
                    <a:pt x="5742" y="2461"/>
                  </a:lnTo>
                  <a:lnTo>
                    <a:pt x="5848" y="2482"/>
                  </a:lnTo>
                  <a:moveTo>
                    <a:pt x="6018" y="2518"/>
                  </a:moveTo>
                  <a:lnTo>
                    <a:pt x="6138" y="2539"/>
                  </a:lnTo>
                  <a:lnTo>
                    <a:pt x="6265" y="2553"/>
                  </a:lnTo>
                  <a:moveTo>
                    <a:pt x="1789" y="1089"/>
                  </a:moveTo>
                  <a:lnTo>
                    <a:pt x="1846" y="1054"/>
                  </a:lnTo>
                  <a:lnTo>
                    <a:pt x="1959" y="997"/>
                  </a:lnTo>
                  <a:lnTo>
                    <a:pt x="2072" y="955"/>
                  </a:lnTo>
                  <a:lnTo>
                    <a:pt x="2199" y="913"/>
                  </a:lnTo>
                  <a:lnTo>
                    <a:pt x="2326" y="891"/>
                  </a:lnTo>
                  <a:lnTo>
                    <a:pt x="2461" y="870"/>
                  </a:lnTo>
                  <a:lnTo>
                    <a:pt x="2602" y="856"/>
                  </a:lnTo>
                  <a:lnTo>
                    <a:pt x="2765" y="863"/>
                  </a:lnTo>
                  <a:lnTo>
                    <a:pt x="2949" y="884"/>
                  </a:lnTo>
                  <a:lnTo>
                    <a:pt x="3203" y="941"/>
                  </a:lnTo>
                  <a:lnTo>
                    <a:pt x="3401" y="1004"/>
                  </a:lnTo>
                  <a:lnTo>
                    <a:pt x="3613" y="1082"/>
                  </a:lnTo>
                  <a:lnTo>
                    <a:pt x="3939" y="1252"/>
                  </a:lnTo>
                  <a:lnTo>
                    <a:pt x="4285" y="1443"/>
                  </a:lnTo>
                  <a:lnTo>
                    <a:pt x="4610" y="1641"/>
                  </a:lnTo>
                  <a:lnTo>
                    <a:pt x="5028" y="1867"/>
                  </a:lnTo>
                  <a:lnTo>
                    <a:pt x="5197" y="1938"/>
                  </a:lnTo>
                  <a:lnTo>
                    <a:pt x="5395" y="2016"/>
                  </a:lnTo>
                  <a:lnTo>
                    <a:pt x="5763" y="2150"/>
                  </a:lnTo>
                  <a:lnTo>
                    <a:pt x="6180" y="2284"/>
                  </a:lnTo>
                  <a:lnTo>
                    <a:pt x="6576" y="2383"/>
                  </a:lnTo>
                  <a:lnTo>
                    <a:pt x="6994" y="2461"/>
                  </a:lnTo>
                  <a:lnTo>
                    <a:pt x="7298" y="2504"/>
                  </a:lnTo>
                  <a:lnTo>
                    <a:pt x="7545" y="2539"/>
                  </a:lnTo>
                  <a:lnTo>
                    <a:pt x="7701" y="2553"/>
                  </a:lnTo>
                  <a:moveTo>
                    <a:pt x="1520" y="934"/>
                  </a:moveTo>
                  <a:lnTo>
                    <a:pt x="1754" y="927"/>
                  </a:lnTo>
                  <a:lnTo>
                    <a:pt x="1966" y="905"/>
                  </a:lnTo>
                  <a:lnTo>
                    <a:pt x="2178" y="870"/>
                  </a:lnTo>
                  <a:lnTo>
                    <a:pt x="2376" y="835"/>
                  </a:lnTo>
                  <a:lnTo>
                    <a:pt x="2694" y="792"/>
                  </a:lnTo>
                  <a:lnTo>
                    <a:pt x="3048" y="750"/>
                  </a:lnTo>
                  <a:lnTo>
                    <a:pt x="3359" y="700"/>
                  </a:lnTo>
                  <a:lnTo>
                    <a:pt x="3599" y="644"/>
                  </a:lnTo>
                  <a:lnTo>
                    <a:pt x="3840" y="552"/>
                  </a:lnTo>
                  <a:lnTo>
                    <a:pt x="4024" y="467"/>
                  </a:lnTo>
                  <a:lnTo>
                    <a:pt x="4179" y="368"/>
                  </a:lnTo>
                  <a:moveTo>
                    <a:pt x="3281" y="580"/>
                  </a:moveTo>
                  <a:lnTo>
                    <a:pt x="3408" y="545"/>
                  </a:lnTo>
                  <a:moveTo>
                    <a:pt x="3903" y="304"/>
                  </a:moveTo>
                  <a:lnTo>
                    <a:pt x="4009" y="276"/>
                  </a:lnTo>
                  <a:moveTo>
                    <a:pt x="4179" y="248"/>
                  </a:moveTo>
                  <a:lnTo>
                    <a:pt x="4313" y="198"/>
                  </a:lnTo>
                  <a:moveTo>
                    <a:pt x="3741" y="467"/>
                  </a:moveTo>
                  <a:lnTo>
                    <a:pt x="3918" y="403"/>
                  </a:lnTo>
                  <a:moveTo>
                    <a:pt x="4271" y="333"/>
                  </a:moveTo>
                  <a:lnTo>
                    <a:pt x="4462" y="283"/>
                  </a:lnTo>
                  <a:moveTo>
                    <a:pt x="4144" y="418"/>
                  </a:moveTo>
                  <a:lnTo>
                    <a:pt x="4321" y="368"/>
                  </a:lnTo>
                  <a:moveTo>
                    <a:pt x="4017" y="502"/>
                  </a:moveTo>
                  <a:lnTo>
                    <a:pt x="4130" y="474"/>
                  </a:lnTo>
                  <a:moveTo>
                    <a:pt x="4639" y="163"/>
                  </a:moveTo>
                  <a:lnTo>
                    <a:pt x="4759" y="50"/>
                  </a:lnTo>
                  <a:moveTo>
                    <a:pt x="4681" y="184"/>
                  </a:moveTo>
                  <a:lnTo>
                    <a:pt x="4745" y="128"/>
                  </a:lnTo>
                  <a:lnTo>
                    <a:pt x="4801" y="64"/>
                  </a:lnTo>
                  <a:moveTo>
                    <a:pt x="4787" y="184"/>
                  </a:moveTo>
                  <a:lnTo>
                    <a:pt x="4851" y="121"/>
                  </a:lnTo>
                  <a:lnTo>
                    <a:pt x="4886" y="71"/>
                  </a:lnTo>
                  <a:moveTo>
                    <a:pt x="4922" y="276"/>
                  </a:moveTo>
                  <a:lnTo>
                    <a:pt x="5021" y="205"/>
                  </a:lnTo>
                  <a:lnTo>
                    <a:pt x="5127" y="135"/>
                  </a:lnTo>
                  <a:moveTo>
                    <a:pt x="5197" y="57"/>
                  </a:moveTo>
                  <a:lnTo>
                    <a:pt x="5275" y="0"/>
                  </a:lnTo>
                  <a:moveTo>
                    <a:pt x="5233" y="304"/>
                  </a:moveTo>
                  <a:lnTo>
                    <a:pt x="5339" y="255"/>
                  </a:lnTo>
                  <a:lnTo>
                    <a:pt x="5410" y="234"/>
                  </a:lnTo>
                  <a:moveTo>
                    <a:pt x="3960" y="821"/>
                  </a:moveTo>
                  <a:lnTo>
                    <a:pt x="4151" y="729"/>
                  </a:lnTo>
                  <a:lnTo>
                    <a:pt x="4292" y="637"/>
                  </a:lnTo>
                  <a:lnTo>
                    <a:pt x="4455" y="524"/>
                  </a:lnTo>
                  <a:lnTo>
                    <a:pt x="4639" y="389"/>
                  </a:lnTo>
                  <a:lnTo>
                    <a:pt x="4724" y="311"/>
                  </a:lnTo>
                  <a:moveTo>
                    <a:pt x="4519" y="509"/>
                  </a:moveTo>
                  <a:lnTo>
                    <a:pt x="4653" y="446"/>
                  </a:lnTo>
                  <a:lnTo>
                    <a:pt x="4787" y="375"/>
                  </a:lnTo>
                  <a:moveTo>
                    <a:pt x="4094" y="799"/>
                  </a:moveTo>
                  <a:lnTo>
                    <a:pt x="4264" y="729"/>
                  </a:lnTo>
                  <a:lnTo>
                    <a:pt x="4469" y="630"/>
                  </a:lnTo>
                  <a:lnTo>
                    <a:pt x="4766" y="495"/>
                  </a:lnTo>
                  <a:lnTo>
                    <a:pt x="4985" y="396"/>
                  </a:lnTo>
                  <a:moveTo>
                    <a:pt x="3642" y="1096"/>
                  </a:moveTo>
                  <a:lnTo>
                    <a:pt x="3840" y="1075"/>
                  </a:lnTo>
                  <a:lnTo>
                    <a:pt x="3967" y="1061"/>
                  </a:lnTo>
                  <a:lnTo>
                    <a:pt x="4123" y="1047"/>
                  </a:lnTo>
                  <a:lnTo>
                    <a:pt x="4278" y="1047"/>
                  </a:lnTo>
                  <a:lnTo>
                    <a:pt x="4370" y="1054"/>
                  </a:lnTo>
                  <a:moveTo>
                    <a:pt x="5975" y="170"/>
                  </a:moveTo>
                  <a:lnTo>
                    <a:pt x="5827" y="304"/>
                  </a:lnTo>
                  <a:lnTo>
                    <a:pt x="5714" y="396"/>
                  </a:lnTo>
                  <a:lnTo>
                    <a:pt x="5657" y="439"/>
                  </a:lnTo>
                  <a:moveTo>
                    <a:pt x="6046" y="198"/>
                  </a:moveTo>
                  <a:lnTo>
                    <a:pt x="5996" y="255"/>
                  </a:lnTo>
                  <a:moveTo>
                    <a:pt x="6011" y="304"/>
                  </a:moveTo>
                  <a:lnTo>
                    <a:pt x="5883" y="389"/>
                  </a:lnTo>
                  <a:moveTo>
                    <a:pt x="5791" y="432"/>
                  </a:moveTo>
                  <a:lnTo>
                    <a:pt x="5593" y="559"/>
                  </a:lnTo>
                  <a:moveTo>
                    <a:pt x="5622" y="623"/>
                  </a:moveTo>
                  <a:lnTo>
                    <a:pt x="5813" y="743"/>
                  </a:lnTo>
                  <a:lnTo>
                    <a:pt x="6180" y="927"/>
                  </a:lnTo>
                  <a:moveTo>
                    <a:pt x="325" y="1019"/>
                  </a:moveTo>
                  <a:lnTo>
                    <a:pt x="509" y="1019"/>
                  </a:lnTo>
                  <a:lnTo>
                    <a:pt x="594" y="1033"/>
                  </a:lnTo>
                  <a:lnTo>
                    <a:pt x="665" y="1033"/>
                  </a:lnTo>
                  <a:moveTo>
                    <a:pt x="2037" y="1761"/>
                  </a:moveTo>
                  <a:lnTo>
                    <a:pt x="2107" y="1782"/>
                  </a:lnTo>
                  <a:lnTo>
                    <a:pt x="2185" y="1818"/>
                  </a:lnTo>
                  <a:moveTo>
                    <a:pt x="1768" y="1648"/>
                  </a:moveTo>
                  <a:lnTo>
                    <a:pt x="1810" y="1669"/>
                  </a:lnTo>
                  <a:lnTo>
                    <a:pt x="1959" y="1726"/>
                  </a:lnTo>
                  <a:moveTo>
                    <a:pt x="0" y="1111"/>
                  </a:moveTo>
                  <a:lnTo>
                    <a:pt x="78" y="1089"/>
                  </a:lnTo>
                  <a:lnTo>
                    <a:pt x="191" y="1082"/>
                  </a:lnTo>
                  <a:lnTo>
                    <a:pt x="297" y="1082"/>
                  </a:lnTo>
                  <a:lnTo>
                    <a:pt x="417" y="1096"/>
                  </a:lnTo>
                  <a:lnTo>
                    <a:pt x="530" y="1111"/>
                  </a:lnTo>
                  <a:lnTo>
                    <a:pt x="651" y="1146"/>
                  </a:lnTo>
                  <a:lnTo>
                    <a:pt x="785" y="1202"/>
                  </a:lnTo>
                  <a:lnTo>
                    <a:pt x="1011" y="1294"/>
                  </a:lnTo>
                  <a:lnTo>
                    <a:pt x="1329" y="1457"/>
                  </a:lnTo>
                  <a:lnTo>
                    <a:pt x="1471" y="1514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49" name="Freeform 57"/>
            <p:cNvSpPr>
              <a:spLocks noEditPoints="1"/>
            </p:cNvSpPr>
            <p:nvPr/>
          </p:nvSpPr>
          <p:spPr bwMode="auto">
            <a:xfrm>
              <a:off x="1279525" y="1751013"/>
              <a:ext cx="3538537" cy="1033463"/>
            </a:xfrm>
            <a:custGeom>
              <a:avLst/>
              <a:gdLst>
                <a:gd name="T0" fmla="*/ 2687 w 9044"/>
                <a:gd name="T1" fmla="*/ 672 h 2644"/>
                <a:gd name="T2" fmla="*/ 2906 w 9044"/>
                <a:gd name="T3" fmla="*/ 898 h 2644"/>
                <a:gd name="T4" fmla="*/ 3125 w 9044"/>
                <a:gd name="T5" fmla="*/ 947 h 2644"/>
                <a:gd name="T6" fmla="*/ 3373 w 9044"/>
                <a:gd name="T7" fmla="*/ 1018 h 2644"/>
                <a:gd name="T8" fmla="*/ 3698 w 9044"/>
                <a:gd name="T9" fmla="*/ 1082 h 2644"/>
                <a:gd name="T10" fmla="*/ 4023 w 9044"/>
                <a:gd name="T11" fmla="*/ 1131 h 2644"/>
                <a:gd name="T12" fmla="*/ 2779 w 9044"/>
                <a:gd name="T13" fmla="*/ 714 h 2644"/>
                <a:gd name="T14" fmla="*/ 4766 w 9044"/>
                <a:gd name="T15" fmla="*/ 1414 h 2644"/>
                <a:gd name="T16" fmla="*/ 4038 w 9044"/>
                <a:gd name="T17" fmla="*/ 1336 h 2644"/>
                <a:gd name="T18" fmla="*/ 4031 w 9044"/>
                <a:gd name="T19" fmla="*/ 1365 h 2644"/>
                <a:gd name="T20" fmla="*/ 4165 w 9044"/>
                <a:gd name="T21" fmla="*/ 1365 h 2644"/>
                <a:gd name="T22" fmla="*/ 4080 w 9044"/>
                <a:gd name="T23" fmla="*/ 1400 h 2644"/>
                <a:gd name="T24" fmla="*/ 4427 w 9044"/>
                <a:gd name="T25" fmla="*/ 1414 h 2644"/>
                <a:gd name="T26" fmla="*/ 3642 w 9044"/>
                <a:gd name="T27" fmla="*/ 1372 h 2644"/>
                <a:gd name="T28" fmla="*/ 4045 w 9044"/>
                <a:gd name="T29" fmla="*/ 1449 h 2644"/>
                <a:gd name="T30" fmla="*/ 4504 w 9044"/>
                <a:gd name="T31" fmla="*/ 1506 h 2644"/>
                <a:gd name="T32" fmla="*/ 56 w 9044"/>
                <a:gd name="T33" fmla="*/ 7 h 2644"/>
                <a:gd name="T34" fmla="*/ 382 w 9044"/>
                <a:gd name="T35" fmla="*/ 49 h 2644"/>
                <a:gd name="T36" fmla="*/ 976 w 9044"/>
                <a:gd name="T37" fmla="*/ 177 h 2644"/>
                <a:gd name="T38" fmla="*/ 1548 w 9044"/>
                <a:gd name="T39" fmla="*/ 389 h 2644"/>
                <a:gd name="T40" fmla="*/ 2093 w 9044"/>
                <a:gd name="T41" fmla="*/ 650 h 2644"/>
                <a:gd name="T42" fmla="*/ 2722 w 9044"/>
                <a:gd name="T43" fmla="*/ 926 h 2644"/>
                <a:gd name="T44" fmla="*/ 3373 w 9044"/>
                <a:gd name="T45" fmla="*/ 1138 h 2644"/>
                <a:gd name="T46" fmla="*/ 4243 w 9044"/>
                <a:gd name="T47" fmla="*/ 1350 h 2644"/>
                <a:gd name="T48" fmla="*/ 5035 w 9044"/>
                <a:gd name="T49" fmla="*/ 1513 h 2644"/>
                <a:gd name="T50" fmla="*/ 5933 w 9044"/>
                <a:gd name="T51" fmla="*/ 1598 h 2644"/>
                <a:gd name="T52" fmla="*/ 6810 w 9044"/>
                <a:gd name="T53" fmla="*/ 1662 h 2644"/>
                <a:gd name="T54" fmla="*/ 6463 w 9044"/>
                <a:gd name="T55" fmla="*/ 1782 h 2644"/>
                <a:gd name="T56" fmla="*/ 6470 w 9044"/>
                <a:gd name="T57" fmla="*/ 2001 h 2644"/>
                <a:gd name="T58" fmla="*/ 5607 w 9044"/>
                <a:gd name="T59" fmla="*/ 1937 h 2644"/>
                <a:gd name="T60" fmla="*/ 4822 w 9044"/>
                <a:gd name="T61" fmla="*/ 1937 h 2644"/>
                <a:gd name="T62" fmla="*/ 4384 w 9044"/>
                <a:gd name="T63" fmla="*/ 1966 h 2644"/>
                <a:gd name="T64" fmla="*/ 4469 w 9044"/>
                <a:gd name="T65" fmla="*/ 2185 h 2644"/>
                <a:gd name="T66" fmla="*/ 5070 w 9044"/>
                <a:gd name="T67" fmla="*/ 2192 h 2644"/>
                <a:gd name="T68" fmla="*/ 5523 w 9044"/>
                <a:gd name="T69" fmla="*/ 2206 h 2644"/>
                <a:gd name="T70" fmla="*/ 7382 w 9044"/>
                <a:gd name="T71" fmla="*/ 2454 h 2644"/>
                <a:gd name="T72" fmla="*/ 6979 w 9044"/>
                <a:gd name="T73" fmla="*/ 2503 h 2644"/>
                <a:gd name="T74" fmla="*/ 7948 w 9044"/>
                <a:gd name="T75" fmla="*/ 2644 h 2644"/>
                <a:gd name="T76" fmla="*/ 7375 w 9044"/>
                <a:gd name="T77" fmla="*/ 1669 h 2644"/>
                <a:gd name="T78" fmla="*/ 8203 w 9044"/>
                <a:gd name="T79" fmla="*/ 1775 h 2644"/>
                <a:gd name="T80" fmla="*/ 7743 w 9044"/>
                <a:gd name="T81" fmla="*/ 1838 h 2644"/>
                <a:gd name="T82" fmla="*/ 7156 w 9044"/>
                <a:gd name="T83" fmla="*/ 1994 h 2644"/>
                <a:gd name="T84" fmla="*/ 8160 w 9044"/>
                <a:gd name="T85" fmla="*/ 2107 h 2644"/>
                <a:gd name="T86" fmla="*/ 9044 w 9044"/>
                <a:gd name="T87" fmla="*/ 2220 h 2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044" h="2644">
                  <a:moveTo>
                    <a:pt x="2546" y="608"/>
                  </a:moveTo>
                  <a:lnTo>
                    <a:pt x="2595" y="629"/>
                  </a:lnTo>
                  <a:lnTo>
                    <a:pt x="2687" y="672"/>
                  </a:lnTo>
                  <a:moveTo>
                    <a:pt x="2751" y="863"/>
                  </a:moveTo>
                  <a:lnTo>
                    <a:pt x="2850" y="884"/>
                  </a:lnTo>
                  <a:lnTo>
                    <a:pt x="2906" y="898"/>
                  </a:lnTo>
                  <a:moveTo>
                    <a:pt x="2984" y="912"/>
                  </a:moveTo>
                  <a:lnTo>
                    <a:pt x="3083" y="940"/>
                  </a:lnTo>
                  <a:lnTo>
                    <a:pt x="3125" y="947"/>
                  </a:lnTo>
                  <a:moveTo>
                    <a:pt x="3224" y="976"/>
                  </a:moveTo>
                  <a:lnTo>
                    <a:pt x="3309" y="997"/>
                  </a:lnTo>
                  <a:lnTo>
                    <a:pt x="3373" y="1018"/>
                  </a:lnTo>
                  <a:moveTo>
                    <a:pt x="3479" y="1039"/>
                  </a:moveTo>
                  <a:lnTo>
                    <a:pt x="3599" y="1068"/>
                  </a:lnTo>
                  <a:moveTo>
                    <a:pt x="3698" y="1082"/>
                  </a:moveTo>
                  <a:lnTo>
                    <a:pt x="3825" y="1103"/>
                  </a:lnTo>
                  <a:moveTo>
                    <a:pt x="3903" y="1110"/>
                  </a:moveTo>
                  <a:lnTo>
                    <a:pt x="4023" y="1131"/>
                  </a:lnTo>
                  <a:moveTo>
                    <a:pt x="4108" y="1138"/>
                  </a:moveTo>
                  <a:lnTo>
                    <a:pt x="4221" y="1159"/>
                  </a:lnTo>
                  <a:moveTo>
                    <a:pt x="2779" y="714"/>
                  </a:moveTo>
                  <a:lnTo>
                    <a:pt x="3041" y="735"/>
                  </a:lnTo>
                  <a:lnTo>
                    <a:pt x="3203" y="735"/>
                  </a:lnTo>
                  <a:moveTo>
                    <a:pt x="4766" y="1414"/>
                  </a:moveTo>
                  <a:lnTo>
                    <a:pt x="4957" y="1414"/>
                  </a:lnTo>
                  <a:lnTo>
                    <a:pt x="5084" y="1421"/>
                  </a:lnTo>
                  <a:moveTo>
                    <a:pt x="4038" y="1336"/>
                  </a:moveTo>
                  <a:lnTo>
                    <a:pt x="4130" y="1336"/>
                  </a:lnTo>
                  <a:moveTo>
                    <a:pt x="3953" y="1365"/>
                  </a:moveTo>
                  <a:lnTo>
                    <a:pt x="4031" y="1365"/>
                  </a:lnTo>
                  <a:moveTo>
                    <a:pt x="4052" y="1365"/>
                  </a:moveTo>
                  <a:lnTo>
                    <a:pt x="4130" y="1365"/>
                  </a:lnTo>
                  <a:moveTo>
                    <a:pt x="4165" y="1365"/>
                  </a:moveTo>
                  <a:lnTo>
                    <a:pt x="4243" y="1365"/>
                  </a:lnTo>
                  <a:moveTo>
                    <a:pt x="3974" y="1393"/>
                  </a:moveTo>
                  <a:lnTo>
                    <a:pt x="4080" y="1400"/>
                  </a:lnTo>
                  <a:lnTo>
                    <a:pt x="4172" y="1400"/>
                  </a:lnTo>
                  <a:moveTo>
                    <a:pt x="4271" y="1414"/>
                  </a:moveTo>
                  <a:lnTo>
                    <a:pt x="4427" y="1414"/>
                  </a:lnTo>
                  <a:moveTo>
                    <a:pt x="4342" y="1442"/>
                  </a:moveTo>
                  <a:lnTo>
                    <a:pt x="4483" y="1442"/>
                  </a:lnTo>
                  <a:moveTo>
                    <a:pt x="3642" y="1372"/>
                  </a:moveTo>
                  <a:lnTo>
                    <a:pt x="3755" y="1400"/>
                  </a:lnTo>
                  <a:lnTo>
                    <a:pt x="3903" y="1421"/>
                  </a:lnTo>
                  <a:lnTo>
                    <a:pt x="4045" y="1449"/>
                  </a:lnTo>
                  <a:lnTo>
                    <a:pt x="4193" y="1471"/>
                  </a:lnTo>
                  <a:lnTo>
                    <a:pt x="4349" y="1485"/>
                  </a:lnTo>
                  <a:lnTo>
                    <a:pt x="4504" y="1506"/>
                  </a:lnTo>
                  <a:lnTo>
                    <a:pt x="4596" y="1506"/>
                  </a:lnTo>
                  <a:moveTo>
                    <a:pt x="0" y="0"/>
                  </a:moveTo>
                  <a:lnTo>
                    <a:pt x="56" y="7"/>
                  </a:lnTo>
                  <a:lnTo>
                    <a:pt x="141" y="14"/>
                  </a:lnTo>
                  <a:lnTo>
                    <a:pt x="233" y="28"/>
                  </a:lnTo>
                  <a:lnTo>
                    <a:pt x="382" y="49"/>
                  </a:lnTo>
                  <a:lnTo>
                    <a:pt x="665" y="106"/>
                  </a:lnTo>
                  <a:lnTo>
                    <a:pt x="792" y="127"/>
                  </a:lnTo>
                  <a:lnTo>
                    <a:pt x="976" y="177"/>
                  </a:lnTo>
                  <a:lnTo>
                    <a:pt x="1174" y="240"/>
                  </a:lnTo>
                  <a:lnTo>
                    <a:pt x="1358" y="311"/>
                  </a:lnTo>
                  <a:lnTo>
                    <a:pt x="1548" y="389"/>
                  </a:lnTo>
                  <a:lnTo>
                    <a:pt x="1690" y="459"/>
                  </a:lnTo>
                  <a:lnTo>
                    <a:pt x="1881" y="558"/>
                  </a:lnTo>
                  <a:lnTo>
                    <a:pt x="2093" y="650"/>
                  </a:lnTo>
                  <a:lnTo>
                    <a:pt x="2333" y="756"/>
                  </a:lnTo>
                  <a:lnTo>
                    <a:pt x="2538" y="848"/>
                  </a:lnTo>
                  <a:lnTo>
                    <a:pt x="2722" y="926"/>
                  </a:lnTo>
                  <a:lnTo>
                    <a:pt x="2906" y="997"/>
                  </a:lnTo>
                  <a:lnTo>
                    <a:pt x="3055" y="1046"/>
                  </a:lnTo>
                  <a:lnTo>
                    <a:pt x="3373" y="1138"/>
                  </a:lnTo>
                  <a:lnTo>
                    <a:pt x="3663" y="1223"/>
                  </a:lnTo>
                  <a:lnTo>
                    <a:pt x="3974" y="1294"/>
                  </a:lnTo>
                  <a:lnTo>
                    <a:pt x="4243" y="1350"/>
                  </a:lnTo>
                  <a:lnTo>
                    <a:pt x="4518" y="1414"/>
                  </a:lnTo>
                  <a:lnTo>
                    <a:pt x="4808" y="1471"/>
                  </a:lnTo>
                  <a:lnTo>
                    <a:pt x="5035" y="1513"/>
                  </a:lnTo>
                  <a:lnTo>
                    <a:pt x="5296" y="1534"/>
                  </a:lnTo>
                  <a:lnTo>
                    <a:pt x="5600" y="1570"/>
                  </a:lnTo>
                  <a:lnTo>
                    <a:pt x="5933" y="1598"/>
                  </a:lnTo>
                  <a:lnTo>
                    <a:pt x="6322" y="1633"/>
                  </a:lnTo>
                  <a:lnTo>
                    <a:pt x="6640" y="1654"/>
                  </a:lnTo>
                  <a:lnTo>
                    <a:pt x="6810" y="1662"/>
                  </a:lnTo>
                  <a:moveTo>
                    <a:pt x="5820" y="1704"/>
                  </a:moveTo>
                  <a:lnTo>
                    <a:pt x="5996" y="1725"/>
                  </a:lnTo>
                  <a:lnTo>
                    <a:pt x="6463" y="1782"/>
                  </a:lnTo>
                  <a:lnTo>
                    <a:pt x="6541" y="1789"/>
                  </a:lnTo>
                  <a:moveTo>
                    <a:pt x="6300" y="2008"/>
                  </a:moveTo>
                  <a:lnTo>
                    <a:pt x="6470" y="2001"/>
                  </a:lnTo>
                  <a:lnTo>
                    <a:pt x="6746" y="2001"/>
                  </a:lnTo>
                  <a:moveTo>
                    <a:pt x="5480" y="1930"/>
                  </a:moveTo>
                  <a:lnTo>
                    <a:pt x="5607" y="1937"/>
                  </a:lnTo>
                  <a:lnTo>
                    <a:pt x="5777" y="1944"/>
                  </a:lnTo>
                  <a:lnTo>
                    <a:pt x="5869" y="1951"/>
                  </a:lnTo>
                  <a:moveTo>
                    <a:pt x="4822" y="1937"/>
                  </a:moveTo>
                  <a:lnTo>
                    <a:pt x="5013" y="1944"/>
                  </a:lnTo>
                  <a:lnTo>
                    <a:pt x="5317" y="1944"/>
                  </a:lnTo>
                  <a:moveTo>
                    <a:pt x="4384" y="1966"/>
                  </a:moveTo>
                  <a:lnTo>
                    <a:pt x="4511" y="1959"/>
                  </a:lnTo>
                  <a:lnTo>
                    <a:pt x="4610" y="1959"/>
                  </a:lnTo>
                  <a:moveTo>
                    <a:pt x="4469" y="2185"/>
                  </a:moveTo>
                  <a:lnTo>
                    <a:pt x="4667" y="2185"/>
                  </a:lnTo>
                  <a:lnTo>
                    <a:pt x="4865" y="2199"/>
                  </a:lnTo>
                  <a:lnTo>
                    <a:pt x="5070" y="2192"/>
                  </a:lnTo>
                  <a:lnTo>
                    <a:pt x="5254" y="2199"/>
                  </a:lnTo>
                  <a:lnTo>
                    <a:pt x="5431" y="2206"/>
                  </a:lnTo>
                  <a:lnTo>
                    <a:pt x="5523" y="2206"/>
                  </a:lnTo>
                  <a:moveTo>
                    <a:pt x="6873" y="2355"/>
                  </a:moveTo>
                  <a:lnTo>
                    <a:pt x="7107" y="2404"/>
                  </a:lnTo>
                  <a:lnTo>
                    <a:pt x="7382" y="2454"/>
                  </a:lnTo>
                  <a:lnTo>
                    <a:pt x="7623" y="2496"/>
                  </a:lnTo>
                  <a:lnTo>
                    <a:pt x="7708" y="2503"/>
                  </a:lnTo>
                  <a:moveTo>
                    <a:pt x="6979" y="2503"/>
                  </a:moveTo>
                  <a:lnTo>
                    <a:pt x="7213" y="2531"/>
                  </a:lnTo>
                  <a:lnTo>
                    <a:pt x="7439" y="2560"/>
                  </a:lnTo>
                  <a:lnTo>
                    <a:pt x="7948" y="2644"/>
                  </a:lnTo>
                  <a:moveTo>
                    <a:pt x="7029" y="1626"/>
                  </a:moveTo>
                  <a:lnTo>
                    <a:pt x="7220" y="1654"/>
                  </a:lnTo>
                  <a:lnTo>
                    <a:pt x="7375" y="1669"/>
                  </a:lnTo>
                  <a:moveTo>
                    <a:pt x="7566" y="1690"/>
                  </a:moveTo>
                  <a:lnTo>
                    <a:pt x="7870" y="1732"/>
                  </a:lnTo>
                  <a:lnTo>
                    <a:pt x="8203" y="1775"/>
                  </a:lnTo>
                  <a:lnTo>
                    <a:pt x="8542" y="1810"/>
                  </a:lnTo>
                  <a:moveTo>
                    <a:pt x="7460" y="1803"/>
                  </a:moveTo>
                  <a:lnTo>
                    <a:pt x="7743" y="1838"/>
                  </a:lnTo>
                  <a:lnTo>
                    <a:pt x="8012" y="1867"/>
                  </a:lnTo>
                  <a:lnTo>
                    <a:pt x="8125" y="1881"/>
                  </a:lnTo>
                  <a:moveTo>
                    <a:pt x="7156" y="1994"/>
                  </a:moveTo>
                  <a:lnTo>
                    <a:pt x="7396" y="2015"/>
                  </a:lnTo>
                  <a:lnTo>
                    <a:pt x="7757" y="2058"/>
                  </a:lnTo>
                  <a:lnTo>
                    <a:pt x="8160" y="2107"/>
                  </a:lnTo>
                  <a:lnTo>
                    <a:pt x="8500" y="2142"/>
                  </a:lnTo>
                  <a:lnTo>
                    <a:pt x="8804" y="2192"/>
                  </a:lnTo>
                  <a:lnTo>
                    <a:pt x="9044" y="2220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0" name="Freeform 58"/>
            <p:cNvSpPr>
              <a:spLocks noEditPoints="1"/>
            </p:cNvSpPr>
            <p:nvPr/>
          </p:nvSpPr>
          <p:spPr bwMode="auto">
            <a:xfrm>
              <a:off x="1279525" y="1776413"/>
              <a:ext cx="2019300" cy="519113"/>
            </a:xfrm>
            <a:custGeom>
              <a:avLst/>
              <a:gdLst>
                <a:gd name="T0" fmla="*/ 2135 w 5162"/>
                <a:gd name="T1" fmla="*/ 29 h 1330"/>
                <a:gd name="T2" fmla="*/ 2418 w 5162"/>
                <a:gd name="T3" fmla="*/ 0 h 1330"/>
                <a:gd name="T4" fmla="*/ 2736 w 5162"/>
                <a:gd name="T5" fmla="*/ 92 h 1330"/>
                <a:gd name="T6" fmla="*/ 3373 w 5162"/>
                <a:gd name="T7" fmla="*/ 425 h 1330"/>
                <a:gd name="T8" fmla="*/ 3875 w 5162"/>
                <a:gd name="T9" fmla="*/ 743 h 1330"/>
                <a:gd name="T10" fmla="*/ 4335 w 5162"/>
                <a:gd name="T11" fmla="*/ 983 h 1330"/>
                <a:gd name="T12" fmla="*/ 4992 w 5162"/>
                <a:gd name="T13" fmla="*/ 1245 h 1330"/>
                <a:gd name="T14" fmla="*/ 2326 w 5162"/>
                <a:gd name="T15" fmla="*/ 64 h 1330"/>
                <a:gd name="T16" fmla="*/ 2439 w 5162"/>
                <a:gd name="T17" fmla="*/ 107 h 1330"/>
                <a:gd name="T18" fmla="*/ 2192 w 5162"/>
                <a:gd name="T19" fmla="*/ 121 h 1330"/>
                <a:gd name="T20" fmla="*/ 2404 w 5162"/>
                <a:gd name="T21" fmla="*/ 128 h 1330"/>
                <a:gd name="T22" fmla="*/ 2786 w 5162"/>
                <a:gd name="T23" fmla="*/ 283 h 1330"/>
                <a:gd name="T24" fmla="*/ 3274 w 5162"/>
                <a:gd name="T25" fmla="*/ 566 h 1330"/>
                <a:gd name="T26" fmla="*/ 3981 w 5162"/>
                <a:gd name="T27" fmla="*/ 870 h 1330"/>
                <a:gd name="T28" fmla="*/ 2538 w 5162"/>
                <a:gd name="T29" fmla="*/ 389 h 1330"/>
                <a:gd name="T30" fmla="*/ 2256 w 5162"/>
                <a:gd name="T31" fmla="*/ 227 h 1330"/>
                <a:gd name="T32" fmla="*/ 198 w 5162"/>
                <a:gd name="T33" fmla="*/ 170 h 1330"/>
                <a:gd name="T34" fmla="*/ 537 w 5162"/>
                <a:gd name="T35" fmla="*/ 177 h 1330"/>
                <a:gd name="T36" fmla="*/ 735 w 5162"/>
                <a:gd name="T37" fmla="*/ 191 h 1330"/>
                <a:gd name="T38" fmla="*/ 947 w 5162"/>
                <a:gd name="T39" fmla="*/ 248 h 1330"/>
                <a:gd name="T40" fmla="*/ 1145 w 5162"/>
                <a:gd name="T41" fmla="*/ 297 h 1330"/>
                <a:gd name="T42" fmla="*/ 1464 w 5162"/>
                <a:gd name="T43" fmla="*/ 389 h 1330"/>
                <a:gd name="T44" fmla="*/ 1315 w 5162"/>
                <a:gd name="T45" fmla="*/ 510 h 1330"/>
                <a:gd name="T46" fmla="*/ 1541 w 5162"/>
                <a:gd name="T47" fmla="*/ 531 h 1330"/>
                <a:gd name="T48" fmla="*/ 1775 w 5162"/>
                <a:gd name="T49" fmla="*/ 559 h 1330"/>
                <a:gd name="T50" fmla="*/ 2001 w 5162"/>
                <a:gd name="T51" fmla="*/ 623 h 1330"/>
                <a:gd name="T52" fmla="*/ 2249 w 5162"/>
                <a:gd name="T53" fmla="*/ 693 h 1330"/>
                <a:gd name="T54" fmla="*/ 1570 w 5162"/>
                <a:gd name="T55" fmla="*/ 729 h 1330"/>
                <a:gd name="T56" fmla="*/ 1895 w 5162"/>
                <a:gd name="T57" fmla="*/ 750 h 1330"/>
                <a:gd name="T58" fmla="*/ 2171 w 5162"/>
                <a:gd name="T59" fmla="*/ 807 h 1330"/>
                <a:gd name="T60" fmla="*/ 2397 w 5162"/>
                <a:gd name="T61" fmla="*/ 884 h 1330"/>
                <a:gd name="T62" fmla="*/ 2645 w 5162"/>
                <a:gd name="T63" fmla="*/ 976 h 1330"/>
                <a:gd name="T64" fmla="*/ 2892 w 5162"/>
                <a:gd name="T65" fmla="*/ 1068 h 1330"/>
                <a:gd name="T66" fmla="*/ 3118 w 5162"/>
                <a:gd name="T67" fmla="*/ 1146 h 1330"/>
                <a:gd name="T68" fmla="*/ 3451 w 5162"/>
                <a:gd name="T69" fmla="*/ 1252 h 1330"/>
                <a:gd name="T70" fmla="*/ 2454 w 5162"/>
                <a:gd name="T71" fmla="*/ 1061 h 1330"/>
                <a:gd name="T72" fmla="*/ 2680 w 5162"/>
                <a:gd name="T73" fmla="*/ 1111 h 1330"/>
                <a:gd name="T74" fmla="*/ 2899 w 5162"/>
                <a:gd name="T75" fmla="*/ 1188 h 1330"/>
                <a:gd name="T76" fmla="*/ 3104 w 5162"/>
                <a:gd name="T77" fmla="*/ 1245 h 1330"/>
                <a:gd name="T78" fmla="*/ 3408 w 5162"/>
                <a:gd name="T79" fmla="*/ 1330 h 1330"/>
                <a:gd name="T80" fmla="*/ 219 w 5162"/>
                <a:gd name="T81" fmla="*/ 312 h 1330"/>
                <a:gd name="T82" fmla="*/ 721 w 5162"/>
                <a:gd name="T83" fmla="*/ 396 h 1330"/>
                <a:gd name="T84" fmla="*/ 1145 w 5162"/>
                <a:gd name="T85" fmla="*/ 538 h 1330"/>
                <a:gd name="T86" fmla="*/ 1817 w 5162"/>
                <a:gd name="T87" fmla="*/ 856 h 1330"/>
                <a:gd name="T88" fmla="*/ 2496 w 5162"/>
                <a:gd name="T89" fmla="*/ 1132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162" h="1330">
                  <a:moveTo>
                    <a:pt x="1959" y="92"/>
                  </a:moveTo>
                  <a:lnTo>
                    <a:pt x="2058" y="57"/>
                  </a:lnTo>
                  <a:lnTo>
                    <a:pt x="2135" y="29"/>
                  </a:lnTo>
                  <a:lnTo>
                    <a:pt x="2234" y="8"/>
                  </a:lnTo>
                  <a:lnTo>
                    <a:pt x="2333" y="0"/>
                  </a:lnTo>
                  <a:lnTo>
                    <a:pt x="2418" y="0"/>
                  </a:lnTo>
                  <a:lnTo>
                    <a:pt x="2517" y="15"/>
                  </a:lnTo>
                  <a:lnTo>
                    <a:pt x="2616" y="43"/>
                  </a:lnTo>
                  <a:lnTo>
                    <a:pt x="2736" y="92"/>
                  </a:lnTo>
                  <a:lnTo>
                    <a:pt x="2927" y="170"/>
                  </a:lnTo>
                  <a:lnTo>
                    <a:pt x="3189" y="305"/>
                  </a:lnTo>
                  <a:lnTo>
                    <a:pt x="3373" y="425"/>
                  </a:lnTo>
                  <a:lnTo>
                    <a:pt x="3536" y="524"/>
                  </a:lnTo>
                  <a:lnTo>
                    <a:pt x="3705" y="644"/>
                  </a:lnTo>
                  <a:lnTo>
                    <a:pt x="3875" y="743"/>
                  </a:lnTo>
                  <a:lnTo>
                    <a:pt x="4002" y="807"/>
                  </a:lnTo>
                  <a:lnTo>
                    <a:pt x="4165" y="899"/>
                  </a:lnTo>
                  <a:lnTo>
                    <a:pt x="4335" y="983"/>
                  </a:lnTo>
                  <a:lnTo>
                    <a:pt x="4547" y="1075"/>
                  </a:lnTo>
                  <a:lnTo>
                    <a:pt x="4766" y="1167"/>
                  </a:lnTo>
                  <a:lnTo>
                    <a:pt x="4992" y="1245"/>
                  </a:lnTo>
                  <a:lnTo>
                    <a:pt x="5162" y="1294"/>
                  </a:lnTo>
                  <a:moveTo>
                    <a:pt x="2213" y="64"/>
                  </a:moveTo>
                  <a:lnTo>
                    <a:pt x="2326" y="64"/>
                  </a:lnTo>
                  <a:lnTo>
                    <a:pt x="2369" y="78"/>
                  </a:lnTo>
                  <a:lnTo>
                    <a:pt x="2404" y="92"/>
                  </a:lnTo>
                  <a:moveTo>
                    <a:pt x="2439" y="107"/>
                  </a:moveTo>
                  <a:lnTo>
                    <a:pt x="2546" y="149"/>
                  </a:lnTo>
                  <a:lnTo>
                    <a:pt x="2666" y="220"/>
                  </a:lnTo>
                  <a:moveTo>
                    <a:pt x="2192" y="121"/>
                  </a:moveTo>
                  <a:lnTo>
                    <a:pt x="2256" y="114"/>
                  </a:lnTo>
                  <a:lnTo>
                    <a:pt x="2326" y="114"/>
                  </a:lnTo>
                  <a:lnTo>
                    <a:pt x="2404" y="128"/>
                  </a:lnTo>
                  <a:lnTo>
                    <a:pt x="2524" y="163"/>
                  </a:lnTo>
                  <a:lnTo>
                    <a:pt x="2666" y="220"/>
                  </a:lnTo>
                  <a:lnTo>
                    <a:pt x="2786" y="283"/>
                  </a:lnTo>
                  <a:lnTo>
                    <a:pt x="2934" y="375"/>
                  </a:lnTo>
                  <a:lnTo>
                    <a:pt x="3125" y="488"/>
                  </a:lnTo>
                  <a:lnTo>
                    <a:pt x="3274" y="566"/>
                  </a:lnTo>
                  <a:lnTo>
                    <a:pt x="3755" y="778"/>
                  </a:lnTo>
                  <a:lnTo>
                    <a:pt x="3917" y="842"/>
                  </a:lnTo>
                  <a:lnTo>
                    <a:pt x="3981" y="870"/>
                  </a:lnTo>
                  <a:moveTo>
                    <a:pt x="2220" y="396"/>
                  </a:moveTo>
                  <a:lnTo>
                    <a:pt x="2390" y="396"/>
                  </a:lnTo>
                  <a:lnTo>
                    <a:pt x="2538" y="389"/>
                  </a:lnTo>
                  <a:lnTo>
                    <a:pt x="2616" y="389"/>
                  </a:lnTo>
                  <a:moveTo>
                    <a:pt x="1845" y="227"/>
                  </a:moveTo>
                  <a:lnTo>
                    <a:pt x="2256" y="227"/>
                  </a:lnTo>
                  <a:moveTo>
                    <a:pt x="14" y="163"/>
                  </a:moveTo>
                  <a:lnTo>
                    <a:pt x="113" y="170"/>
                  </a:lnTo>
                  <a:lnTo>
                    <a:pt x="198" y="170"/>
                  </a:lnTo>
                  <a:moveTo>
                    <a:pt x="261" y="170"/>
                  </a:moveTo>
                  <a:lnTo>
                    <a:pt x="452" y="170"/>
                  </a:lnTo>
                  <a:moveTo>
                    <a:pt x="537" y="177"/>
                  </a:moveTo>
                  <a:lnTo>
                    <a:pt x="615" y="184"/>
                  </a:lnTo>
                  <a:lnTo>
                    <a:pt x="672" y="184"/>
                  </a:lnTo>
                  <a:moveTo>
                    <a:pt x="735" y="191"/>
                  </a:moveTo>
                  <a:lnTo>
                    <a:pt x="834" y="213"/>
                  </a:lnTo>
                  <a:lnTo>
                    <a:pt x="877" y="220"/>
                  </a:lnTo>
                  <a:moveTo>
                    <a:pt x="947" y="248"/>
                  </a:moveTo>
                  <a:lnTo>
                    <a:pt x="1053" y="276"/>
                  </a:lnTo>
                  <a:lnTo>
                    <a:pt x="1080" y="282"/>
                  </a:lnTo>
                  <a:moveTo>
                    <a:pt x="1145" y="297"/>
                  </a:moveTo>
                  <a:lnTo>
                    <a:pt x="1251" y="326"/>
                  </a:lnTo>
                  <a:lnTo>
                    <a:pt x="1358" y="361"/>
                  </a:lnTo>
                  <a:moveTo>
                    <a:pt x="1464" y="389"/>
                  </a:moveTo>
                  <a:lnTo>
                    <a:pt x="1541" y="418"/>
                  </a:lnTo>
                  <a:lnTo>
                    <a:pt x="1711" y="467"/>
                  </a:lnTo>
                  <a:moveTo>
                    <a:pt x="1315" y="510"/>
                  </a:moveTo>
                  <a:lnTo>
                    <a:pt x="1428" y="517"/>
                  </a:lnTo>
                  <a:lnTo>
                    <a:pt x="1492" y="524"/>
                  </a:lnTo>
                  <a:moveTo>
                    <a:pt x="1541" y="531"/>
                  </a:moveTo>
                  <a:lnTo>
                    <a:pt x="1633" y="538"/>
                  </a:lnTo>
                  <a:lnTo>
                    <a:pt x="1711" y="552"/>
                  </a:lnTo>
                  <a:moveTo>
                    <a:pt x="1775" y="559"/>
                  </a:moveTo>
                  <a:lnTo>
                    <a:pt x="1860" y="580"/>
                  </a:lnTo>
                  <a:lnTo>
                    <a:pt x="1930" y="594"/>
                  </a:lnTo>
                  <a:moveTo>
                    <a:pt x="2001" y="623"/>
                  </a:moveTo>
                  <a:lnTo>
                    <a:pt x="2121" y="658"/>
                  </a:lnTo>
                  <a:lnTo>
                    <a:pt x="2185" y="679"/>
                  </a:lnTo>
                  <a:moveTo>
                    <a:pt x="2249" y="693"/>
                  </a:moveTo>
                  <a:lnTo>
                    <a:pt x="2319" y="708"/>
                  </a:lnTo>
                  <a:lnTo>
                    <a:pt x="2390" y="736"/>
                  </a:lnTo>
                  <a:moveTo>
                    <a:pt x="1570" y="729"/>
                  </a:moveTo>
                  <a:lnTo>
                    <a:pt x="1732" y="729"/>
                  </a:lnTo>
                  <a:moveTo>
                    <a:pt x="1817" y="736"/>
                  </a:moveTo>
                  <a:lnTo>
                    <a:pt x="1895" y="750"/>
                  </a:lnTo>
                  <a:lnTo>
                    <a:pt x="1966" y="764"/>
                  </a:lnTo>
                  <a:moveTo>
                    <a:pt x="2058" y="785"/>
                  </a:moveTo>
                  <a:lnTo>
                    <a:pt x="2171" y="807"/>
                  </a:lnTo>
                  <a:lnTo>
                    <a:pt x="2241" y="835"/>
                  </a:lnTo>
                  <a:moveTo>
                    <a:pt x="2305" y="849"/>
                  </a:moveTo>
                  <a:lnTo>
                    <a:pt x="2397" y="884"/>
                  </a:lnTo>
                  <a:lnTo>
                    <a:pt x="2461" y="906"/>
                  </a:lnTo>
                  <a:moveTo>
                    <a:pt x="2510" y="927"/>
                  </a:moveTo>
                  <a:lnTo>
                    <a:pt x="2645" y="976"/>
                  </a:lnTo>
                  <a:lnTo>
                    <a:pt x="2694" y="990"/>
                  </a:lnTo>
                  <a:moveTo>
                    <a:pt x="2758" y="1019"/>
                  </a:moveTo>
                  <a:lnTo>
                    <a:pt x="2892" y="1068"/>
                  </a:lnTo>
                  <a:lnTo>
                    <a:pt x="2949" y="1089"/>
                  </a:lnTo>
                  <a:moveTo>
                    <a:pt x="3041" y="1118"/>
                  </a:moveTo>
                  <a:lnTo>
                    <a:pt x="3118" y="1146"/>
                  </a:lnTo>
                  <a:lnTo>
                    <a:pt x="3239" y="1188"/>
                  </a:lnTo>
                  <a:moveTo>
                    <a:pt x="3323" y="1217"/>
                  </a:moveTo>
                  <a:lnTo>
                    <a:pt x="3451" y="1252"/>
                  </a:lnTo>
                  <a:lnTo>
                    <a:pt x="3514" y="1273"/>
                  </a:lnTo>
                  <a:moveTo>
                    <a:pt x="2376" y="1061"/>
                  </a:moveTo>
                  <a:lnTo>
                    <a:pt x="2454" y="1061"/>
                  </a:lnTo>
                  <a:lnTo>
                    <a:pt x="2538" y="1075"/>
                  </a:lnTo>
                  <a:lnTo>
                    <a:pt x="2609" y="1089"/>
                  </a:lnTo>
                  <a:moveTo>
                    <a:pt x="2680" y="1111"/>
                  </a:moveTo>
                  <a:lnTo>
                    <a:pt x="2751" y="1139"/>
                  </a:lnTo>
                  <a:lnTo>
                    <a:pt x="2814" y="1160"/>
                  </a:lnTo>
                  <a:moveTo>
                    <a:pt x="2899" y="1188"/>
                  </a:moveTo>
                  <a:lnTo>
                    <a:pt x="2970" y="1203"/>
                  </a:lnTo>
                  <a:lnTo>
                    <a:pt x="3019" y="1217"/>
                  </a:lnTo>
                  <a:moveTo>
                    <a:pt x="3104" y="1245"/>
                  </a:moveTo>
                  <a:lnTo>
                    <a:pt x="3210" y="1273"/>
                  </a:lnTo>
                  <a:moveTo>
                    <a:pt x="3302" y="1302"/>
                  </a:moveTo>
                  <a:lnTo>
                    <a:pt x="3408" y="1330"/>
                  </a:lnTo>
                  <a:moveTo>
                    <a:pt x="0" y="276"/>
                  </a:moveTo>
                  <a:lnTo>
                    <a:pt x="85" y="290"/>
                  </a:lnTo>
                  <a:lnTo>
                    <a:pt x="219" y="312"/>
                  </a:lnTo>
                  <a:lnTo>
                    <a:pt x="360" y="333"/>
                  </a:lnTo>
                  <a:lnTo>
                    <a:pt x="551" y="361"/>
                  </a:lnTo>
                  <a:lnTo>
                    <a:pt x="721" y="396"/>
                  </a:lnTo>
                  <a:lnTo>
                    <a:pt x="870" y="439"/>
                  </a:lnTo>
                  <a:lnTo>
                    <a:pt x="990" y="481"/>
                  </a:lnTo>
                  <a:lnTo>
                    <a:pt x="1145" y="538"/>
                  </a:lnTo>
                  <a:lnTo>
                    <a:pt x="1336" y="623"/>
                  </a:lnTo>
                  <a:lnTo>
                    <a:pt x="1570" y="729"/>
                  </a:lnTo>
                  <a:lnTo>
                    <a:pt x="1817" y="856"/>
                  </a:lnTo>
                  <a:lnTo>
                    <a:pt x="2036" y="948"/>
                  </a:lnTo>
                  <a:lnTo>
                    <a:pt x="2277" y="1047"/>
                  </a:lnTo>
                  <a:lnTo>
                    <a:pt x="2496" y="1132"/>
                  </a:lnTo>
                  <a:lnTo>
                    <a:pt x="2765" y="1231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1" name="Freeform 59"/>
            <p:cNvSpPr>
              <a:spLocks noEditPoints="1"/>
            </p:cNvSpPr>
            <p:nvPr/>
          </p:nvSpPr>
          <p:spPr bwMode="auto">
            <a:xfrm>
              <a:off x="1279525" y="1978026"/>
              <a:ext cx="4333875" cy="1027113"/>
            </a:xfrm>
            <a:custGeom>
              <a:avLst/>
              <a:gdLst>
                <a:gd name="T0" fmla="*/ 1237 w 11074"/>
                <a:gd name="T1" fmla="*/ 0 h 2630"/>
                <a:gd name="T2" fmla="*/ 643 w 11074"/>
                <a:gd name="T3" fmla="*/ 85 h 2630"/>
                <a:gd name="T4" fmla="*/ 834 w 11074"/>
                <a:gd name="T5" fmla="*/ 141 h 2630"/>
                <a:gd name="T6" fmla="*/ 1145 w 11074"/>
                <a:gd name="T7" fmla="*/ 254 h 2630"/>
                <a:gd name="T8" fmla="*/ 1400 w 11074"/>
                <a:gd name="T9" fmla="*/ 353 h 2630"/>
                <a:gd name="T10" fmla="*/ 1697 w 11074"/>
                <a:gd name="T11" fmla="*/ 466 h 2630"/>
                <a:gd name="T12" fmla="*/ 1937 w 11074"/>
                <a:gd name="T13" fmla="*/ 544 h 2630"/>
                <a:gd name="T14" fmla="*/ 2220 w 11074"/>
                <a:gd name="T15" fmla="*/ 643 h 2630"/>
                <a:gd name="T16" fmla="*/ 2397 w 11074"/>
                <a:gd name="T17" fmla="*/ 686 h 2630"/>
                <a:gd name="T18" fmla="*/ 2546 w 11074"/>
                <a:gd name="T19" fmla="*/ 728 h 2630"/>
                <a:gd name="T20" fmla="*/ 113 w 11074"/>
                <a:gd name="T21" fmla="*/ 205 h 2630"/>
                <a:gd name="T22" fmla="*/ 785 w 11074"/>
                <a:gd name="T23" fmla="*/ 353 h 2630"/>
                <a:gd name="T24" fmla="*/ 1372 w 11074"/>
                <a:gd name="T25" fmla="*/ 530 h 2630"/>
                <a:gd name="T26" fmla="*/ 1930 w 11074"/>
                <a:gd name="T27" fmla="*/ 693 h 2630"/>
                <a:gd name="T28" fmla="*/ 2765 w 11074"/>
                <a:gd name="T29" fmla="*/ 855 h 2630"/>
                <a:gd name="T30" fmla="*/ 3323 w 11074"/>
                <a:gd name="T31" fmla="*/ 926 h 2630"/>
                <a:gd name="T32" fmla="*/ 4108 w 11074"/>
                <a:gd name="T33" fmla="*/ 1060 h 2630"/>
                <a:gd name="T34" fmla="*/ 4731 w 11074"/>
                <a:gd name="T35" fmla="*/ 1124 h 2630"/>
                <a:gd name="T36" fmla="*/ 5487 w 11074"/>
                <a:gd name="T37" fmla="*/ 1159 h 2630"/>
                <a:gd name="T38" fmla="*/ 848 w 11074"/>
                <a:gd name="T39" fmla="*/ 523 h 2630"/>
                <a:gd name="T40" fmla="*/ 1089 w 11074"/>
                <a:gd name="T41" fmla="*/ 558 h 2630"/>
                <a:gd name="T42" fmla="*/ 1372 w 11074"/>
                <a:gd name="T43" fmla="*/ 601 h 2630"/>
                <a:gd name="T44" fmla="*/ 1577 w 11074"/>
                <a:gd name="T45" fmla="*/ 643 h 2630"/>
                <a:gd name="T46" fmla="*/ 290 w 11074"/>
                <a:gd name="T47" fmla="*/ 459 h 2630"/>
                <a:gd name="T48" fmla="*/ 990 w 11074"/>
                <a:gd name="T49" fmla="*/ 664 h 2630"/>
                <a:gd name="T50" fmla="*/ 1322 w 11074"/>
                <a:gd name="T51" fmla="*/ 756 h 2630"/>
                <a:gd name="T52" fmla="*/ 360 w 11074"/>
                <a:gd name="T53" fmla="*/ 742 h 2630"/>
                <a:gd name="T54" fmla="*/ 1230 w 11074"/>
                <a:gd name="T55" fmla="*/ 763 h 2630"/>
                <a:gd name="T56" fmla="*/ 1711 w 11074"/>
                <a:gd name="T57" fmla="*/ 792 h 2630"/>
                <a:gd name="T58" fmla="*/ 2630 w 11074"/>
                <a:gd name="T59" fmla="*/ 862 h 2630"/>
                <a:gd name="T60" fmla="*/ 2871 w 11074"/>
                <a:gd name="T61" fmla="*/ 961 h 2630"/>
                <a:gd name="T62" fmla="*/ 3663 w 11074"/>
                <a:gd name="T63" fmla="*/ 1053 h 2630"/>
                <a:gd name="T64" fmla="*/ 3734 w 11074"/>
                <a:gd name="T65" fmla="*/ 1181 h 2630"/>
                <a:gd name="T66" fmla="*/ 4667 w 11074"/>
                <a:gd name="T67" fmla="*/ 1216 h 2630"/>
                <a:gd name="T68" fmla="*/ 3726 w 11074"/>
                <a:gd name="T69" fmla="*/ 1598 h 2630"/>
                <a:gd name="T70" fmla="*/ 0 w 11074"/>
                <a:gd name="T71" fmla="*/ 1110 h 2630"/>
                <a:gd name="T72" fmla="*/ 1746 w 11074"/>
                <a:gd name="T73" fmla="*/ 1209 h 2630"/>
                <a:gd name="T74" fmla="*/ 3062 w 11074"/>
                <a:gd name="T75" fmla="*/ 1294 h 2630"/>
                <a:gd name="T76" fmla="*/ 721 w 11074"/>
                <a:gd name="T77" fmla="*/ 1400 h 2630"/>
                <a:gd name="T78" fmla="*/ 1464 w 11074"/>
                <a:gd name="T79" fmla="*/ 1414 h 2630"/>
                <a:gd name="T80" fmla="*/ 2461 w 11074"/>
                <a:gd name="T81" fmla="*/ 1449 h 2630"/>
                <a:gd name="T82" fmla="*/ 997 w 11074"/>
                <a:gd name="T83" fmla="*/ 2022 h 2630"/>
                <a:gd name="T84" fmla="*/ 3154 w 11074"/>
                <a:gd name="T85" fmla="*/ 2100 h 2630"/>
                <a:gd name="T86" fmla="*/ 5438 w 11074"/>
                <a:gd name="T87" fmla="*/ 2163 h 2630"/>
                <a:gd name="T88" fmla="*/ 6909 w 11074"/>
                <a:gd name="T89" fmla="*/ 2262 h 2630"/>
                <a:gd name="T90" fmla="*/ 8514 w 11074"/>
                <a:gd name="T91" fmla="*/ 2404 h 2630"/>
                <a:gd name="T92" fmla="*/ 11074 w 11074"/>
                <a:gd name="T93" fmla="*/ 2630 h 2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074" h="2630">
                  <a:moveTo>
                    <a:pt x="1103" y="7"/>
                  </a:moveTo>
                  <a:lnTo>
                    <a:pt x="1174" y="0"/>
                  </a:lnTo>
                  <a:lnTo>
                    <a:pt x="1237" y="0"/>
                  </a:lnTo>
                  <a:moveTo>
                    <a:pt x="424" y="49"/>
                  </a:moveTo>
                  <a:lnTo>
                    <a:pt x="580" y="77"/>
                  </a:lnTo>
                  <a:moveTo>
                    <a:pt x="643" y="85"/>
                  </a:moveTo>
                  <a:lnTo>
                    <a:pt x="735" y="113"/>
                  </a:lnTo>
                  <a:lnTo>
                    <a:pt x="785" y="127"/>
                  </a:lnTo>
                  <a:moveTo>
                    <a:pt x="834" y="141"/>
                  </a:moveTo>
                  <a:lnTo>
                    <a:pt x="962" y="184"/>
                  </a:lnTo>
                  <a:moveTo>
                    <a:pt x="1018" y="205"/>
                  </a:moveTo>
                  <a:lnTo>
                    <a:pt x="1145" y="254"/>
                  </a:lnTo>
                  <a:moveTo>
                    <a:pt x="1216" y="283"/>
                  </a:moveTo>
                  <a:lnTo>
                    <a:pt x="1329" y="332"/>
                  </a:lnTo>
                  <a:moveTo>
                    <a:pt x="1400" y="353"/>
                  </a:moveTo>
                  <a:lnTo>
                    <a:pt x="1520" y="396"/>
                  </a:lnTo>
                  <a:moveTo>
                    <a:pt x="1570" y="417"/>
                  </a:moveTo>
                  <a:lnTo>
                    <a:pt x="1697" y="466"/>
                  </a:lnTo>
                  <a:moveTo>
                    <a:pt x="1761" y="480"/>
                  </a:moveTo>
                  <a:lnTo>
                    <a:pt x="1888" y="530"/>
                  </a:lnTo>
                  <a:moveTo>
                    <a:pt x="1937" y="544"/>
                  </a:moveTo>
                  <a:lnTo>
                    <a:pt x="2065" y="587"/>
                  </a:lnTo>
                  <a:moveTo>
                    <a:pt x="2121" y="608"/>
                  </a:moveTo>
                  <a:lnTo>
                    <a:pt x="2220" y="643"/>
                  </a:lnTo>
                  <a:lnTo>
                    <a:pt x="2256" y="650"/>
                  </a:lnTo>
                  <a:moveTo>
                    <a:pt x="2319" y="664"/>
                  </a:moveTo>
                  <a:lnTo>
                    <a:pt x="2397" y="686"/>
                  </a:lnTo>
                  <a:lnTo>
                    <a:pt x="2447" y="700"/>
                  </a:lnTo>
                  <a:moveTo>
                    <a:pt x="2489" y="714"/>
                  </a:moveTo>
                  <a:lnTo>
                    <a:pt x="2546" y="728"/>
                  </a:lnTo>
                  <a:lnTo>
                    <a:pt x="2595" y="735"/>
                  </a:lnTo>
                  <a:moveTo>
                    <a:pt x="0" y="198"/>
                  </a:moveTo>
                  <a:lnTo>
                    <a:pt x="113" y="205"/>
                  </a:lnTo>
                  <a:lnTo>
                    <a:pt x="254" y="226"/>
                  </a:lnTo>
                  <a:lnTo>
                    <a:pt x="594" y="297"/>
                  </a:lnTo>
                  <a:lnTo>
                    <a:pt x="785" y="353"/>
                  </a:lnTo>
                  <a:lnTo>
                    <a:pt x="997" y="417"/>
                  </a:lnTo>
                  <a:lnTo>
                    <a:pt x="1209" y="488"/>
                  </a:lnTo>
                  <a:lnTo>
                    <a:pt x="1372" y="530"/>
                  </a:lnTo>
                  <a:lnTo>
                    <a:pt x="1556" y="594"/>
                  </a:lnTo>
                  <a:lnTo>
                    <a:pt x="1739" y="643"/>
                  </a:lnTo>
                  <a:lnTo>
                    <a:pt x="1930" y="693"/>
                  </a:lnTo>
                  <a:lnTo>
                    <a:pt x="2164" y="749"/>
                  </a:lnTo>
                  <a:lnTo>
                    <a:pt x="2447" y="806"/>
                  </a:lnTo>
                  <a:lnTo>
                    <a:pt x="2765" y="855"/>
                  </a:lnTo>
                  <a:lnTo>
                    <a:pt x="2977" y="891"/>
                  </a:lnTo>
                  <a:lnTo>
                    <a:pt x="3175" y="905"/>
                  </a:lnTo>
                  <a:lnTo>
                    <a:pt x="3323" y="926"/>
                  </a:lnTo>
                  <a:lnTo>
                    <a:pt x="3543" y="968"/>
                  </a:lnTo>
                  <a:lnTo>
                    <a:pt x="3811" y="1011"/>
                  </a:lnTo>
                  <a:lnTo>
                    <a:pt x="4108" y="1060"/>
                  </a:lnTo>
                  <a:lnTo>
                    <a:pt x="4363" y="1089"/>
                  </a:lnTo>
                  <a:lnTo>
                    <a:pt x="4554" y="1103"/>
                  </a:lnTo>
                  <a:lnTo>
                    <a:pt x="4731" y="1124"/>
                  </a:lnTo>
                  <a:lnTo>
                    <a:pt x="4936" y="1145"/>
                  </a:lnTo>
                  <a:lnTo>
                    <a:pt x="5197" y="1159"/>
                  </a:lnTo>
                  <a:lnTo>
                    <a:pt x="5487" y="1159"/>
                  </a:lnTo>
                  <a:lnTo>
                    <a:pt x="5685" y="1152"/>
                  </a:lnTo>
                  <a:moveTo>
                    <a:pt x="771" y="509"/>
                  </a:moveTo>
                  <a:lnTo>
                    <a:pt x="848" y="523"/>
                  </a:lnTo>
                  <a:lnTo>
                    <a:pt x="898" y="530"/>
                  </a:lnTo>
                  <a:moveTo>
                    <a:pt x="1018" y="544"/>
                  </a:moveTo>
                  <a:lnTo>
                    <a:pt x="1089" y="558"/>
                  </a:lnTo>
                  <a:lnTo>
                    <a:pt x="1181" y="572"/>
                  </a:lnTo>
                  <a:moveTo>
                    <a:pt x="1294" y="587"/>
                  </a:moveTo>
                  <a:lnTo>
                    <a:pt x="1372" y="601"/>
                  </a:lnTo>
                  <a:lnTo>
                    <a:pt x="1421" y="608"/>
                  </a:lnTo>
                  <a:moveTo>
                    <a:pt x="1499" y="629"/>
                  </a:moveTo>
                  <a:lnTo>
                    <a:pt x="1577" y="643"/>
                  </a:lnTo>
                  <a:lnTo>
                    <a:pt x="1626" y="657"/>
                  </a:lnTo>
                  <a:moveTo>
                    <a:pt x="134" y="417"/>
                  </a:moveTo>
                  <a:lnTo>
                    <a:pt x="290" y="459"/>
                  </a:lnTo>
                  <a:lnTo>
                    <a:pt x="495" y="523"/>
                  </a:lnTo>
                  <a:lnTo>
                    <a:pt x="764" y="601"/>
                  </a:lnTo>
                  <a:lnTo>
                    <a:pt x="990" y="664"/>
                  </a:lnTo>
                  <a:lnTo>
                    <a:pt x="1131" y="700"/>
                  </a:lnTo>
                  <a:lnTo>
                    <a:pt x="1259" y="742"/>
                  </a:lnTo>
                  <a:lnTo>
                    <a:pt x="1322" y="756"/>
                  </a:lnTo>
                  <a:moveTo>
                    <a:pt x="0" y="742"/>
                  </a:moveTo>
                  <a:lnTo>
                    <a:pt x="113" y="735"/>
                  </a:lnTo>
                  <a:lnTo>
                    <a:pt x="360" y="742"/>
                  </a:lnTo>
                  <a:lnTo>
                    <a:pt x="679" y="749"/>
                  </a:lnTo>
                  <a:lnTo>
                    <a:pt x="962" y="756"/>
                  </a:lnTo>
                  <a:lnTo>
                    <a:pt x="1230" y="763"/>
                  </a:lnTo>
                  <a:lnTo>
                    <a:pt x="1322" y="756"/>
                  </a:lnTo>
                  <a:lnTo>
                    <a:pt x="1471" y="763"/>
                  </a:lnTo>
                  <a:lnTo>
                    <a:pt x="1711" y="792"/>
                  </a:lnTo>
                  <a:lnTo>
                    <a:pt x="2008" y="820"/>
                  </a:lnTo>
                  <a:lnTo>
                    <a:pt x="2305" y="841"/>
                  </a:lnTo>
                  <a:lnTo>
                    <a:pt x="2630" y="862"/>
                  </a:lnTo>
                  <a:lnTo>
                    <a:pt x="2892" y="876"/>
                  </a:lnTo>
                  <a:moveTo>
                    <a:pt x="2581" y="912"/>
                  </a:moveTo>
                  <a:lnTo>
                    <a:pt x="2871" y="961"/>
                  </a:lnTo>
                  <a:lnTo>
                    <a:pt x="3182" y="1011"/>
                  </a:lnTo>
                  <a:lnTo>
                    <a:pt x="3458" y="1039"/>
                  </a:lnTo>
                  <a:lnTo>
                    <a:pt x="3663" y="1053"/>
                  </a:lnTo>
                  <a:moveTo>
                    <a:pt x="3076" y="1145"/>
                  </a:moveTo>
                  <a:lnTo>
                    <a:pt x="3394" y="1159"/>
                  </a:lnTo>
                  <a:lnTo>
                    <a:pt x="3734" y="1181"/>
                  </a:lnTo>
                  <a:lnTo>
                    <a:pt x="4038" y="1195"/>
                  </a:lnTo>
                  <a:lnTo>
                    <a:pt x="4412" y="1209"/>
                  </a:lnTo>
                  <a:lnTo>
                    <a:pt x="4667" y="1216"/>
                  </a:lnTo>
                  <a:moveTo>
                    <a:pt x="3062" y="1555"/>
                  </a:moveTo>
                  <a:lnTo>
                    <a:pt x="3401" y="1577"/>
                  </a:lnTo>
                  <a:lnTo>
                    <a:pt x="3726" y="1598"/>
                  </a:lnTo>
                  <a:lnTo>
                    <a:pt x="4009" y="1612"/>
                  </a:lnTo>
                  <a:lnTo>
                    <a:pt x="4200" y="1619"/>
                  </a:lnTo>
                  <a:moveTo>
                    <a:pt x="0" y="1110"/>
                  </a:moveTo>
                  <a:lnTo>
                    <a:pt x="467" y="1131"/>
                  </a:lnTo>
                  <a:lnTo>
                    <a:pt x="1131" y="1181"/>
                  </a:lnTo>
                  <a:lnTo>
                    <a:pt x="1746" y="1209"/>
                  </a:lnTo>
                  <a:lnTo>
                    <a:pt x="2404" y="1251"/>
                  </a:lnTo>
                  <a:lnTo>
                    <a:pt x="2680" y="1280"/>
                  </a:lnTo>
                  <a:lnTo>
                    <a:pt x="3062" y="1294"/>
                  </a:lnTo>
                  <a:moveTo>
                    <a:pt x="0" y="1386"/>
                  </a:moveTo>
                  <a:lnTo>
                    <a:pt x="375" y="1400"/>
                  </a:lnTo>
                  <a:lnTo>
                    <a:pt x="721" y="1400"/>
                  </a:lnTo>
                  <a:lnTo>
                    <a:pt x="933" y="1407"/>
                  </a:lnTo>
                  <a:moveTo>
                    <a:pt x="1124" y="1400"/>
                  </a:moveTo>
                  <a:lnTo>
                    <a:pt x="1464" y="1414"/>
                  </a:lnTo>
                  <a:lnTo>
                    <a:pt x="1845" y="1428"/>
                  </a:lnTo>
                  <a:lnTo>
                    <a:pt x="2114" y="1435"/>
                  </a:lnTo>
                  <a:lnTo>
                    <a:pt x="2461" y="1449"/>
                  </a:lnTo>
                  <a:moveTo>
                    <a:pt x="127" y="1994"/>
                  </a:moveTo>
                  <a:lnTo>
                    <a:pt x="544" y="1994"/>
                  </a:lnTo>
                  <a:lnTo>
                    <a:pt x="997" y="2022"/>
                  </a:lnTo>
                  <a:lnTo>
                    <a:pt x="1647" y="2043"/>
                  </a:lnTo>
                  <a:lnTo>
                    <a:pt x="2496" y="2064"/>
                  </a:lnTo>
                  <a:lnTo>
                    <a:pt x="3154" y="2100"/>
                  </a:lnTo>
                  <a:lnTo>
                    <a:pt x="3726" y="2121"/>
                  </a:lnTo>
                  <a:lnTo>
                    <a:pt x="4575" y="2135"/>
                  </a:lnTo>
                  <a:lnTo>
                    <a:pt x="5438" y="2163"/>
                  </a:lnTo>
                  <a:lnTo>
                    <a:pt x="6110" y="2206"/>
                  </a:lnTo>
                  <a:lnTo>
                    <a:pt x="6711" y="2248"/>
                  </a:lnTo>
                  <a:lnTo>
                    <a:pt x="6909" y="2262"/>
                  </a:lnTo>
                  <a:lnTo>
                    <a:pt x="7368" y="2312"/>
                  </a:lnTo>
                  <a:lnTo>
                    <a:pt x="7884" y="2361"/>
                  </a:lnTo>
                  <a:lnTo>
                    <a:pt x="8514" y="2404"/>
                  </a:lnTo>
                  <a:lnTo>
                    <a:pt x="9355" y="2468"/>
                  </a:lnTo>
                  <a:lnTo>
                    <a:pt x="10133" y="2545"/>
                  </a:lnTo>
                  <a:lnTo>
                    <a:pt x="11074" y="2630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2" name="Freeform 60"/>
            <p:cNvSpPr>
              <a:spLocks noEditPoints="1"/>
            </p:cNvSpPr>
            <p:nvPr/>
          </p:nvSpPr>
          <p:spPr bwMode="auto">
            <a:xfrm>
              <a:off x="2543175" y="1811338"/>
              <a:ext cx="2970212" cy="1089025"/>
            </a:xfrm>
            <a:custGeom>
              <a:avLst/>
              <a:gdLst>
                <a:gd name="T0" fmla="*/ 7588 w 7588"/>
                <a:gd name="T1" fmla="*/ 2786 h 2786"/>
                <a:gd name="T2" fmla="*/ 5919 w 7588"/>
                <a:gd name="T3" fmla="*/ 1620 h 2786"/>
                <a:gd name="T4" fmla="*/ 5170 w 7588"/>
                <a:gd name="T5" fmla="*/ 1238 h 2786"/>
                <a:gd name="T6" fmla="*/ 5643 w 7588"/>
                <a:gd name="T7" fmla="*/ 1266 h 2786"/>
                <a:gd name="T8" fmla="*/ 3777 w 7588"/>
                <a:gd name="T9" fmla="*/ 1061 h 2786"/>
                <a:gd name="T10" fmla="*/ 4540 w 7588"/>
                <a:gd name="T11" fmla="*/ 1238 h 2786"/>
                <a:gd name="T12" fmla="*/ 92 w 7588"/>
                <a:gd name="T13" fmla="*/ 177 h 2786"/>
                <a:gd name="T14" fmla="*/ 460 w 7588"/>
                <a:gd name="T15" fmla="*/ 99 h 2786"/>
                <a:gd name="T16" fmla="*/ 835 w 7588"/>
                <a:gd name="T17" fmla="*/ 114 h 2786"/>
                <a:gd name="T18" fmla="*/ 1676 w 7588"/>
                <a:gd name="T19" fmla="*/ 446 h 2786"/>
                <a:gd name="T20" fmla="*/ 411 w 7588"/>
                <a:gd name="T21" fmla="*/ 297 h 2786"/>
                <a:gd name="T22" fmla="*/ 870 w 7588"/>
                <a:gd name="T23" fmla="*/ 255 h 2786"/>
                <a:gd name="T24" fmla="*/ 1634 w 7588"/>
                <a:gd name="T25" fmla="*/ 425 h 2786"/>
                <a:gd name="T26" fmla="*/ 785 w 7588"/>
                <a:gd name="T27" fmla="*/ 411 h 2786"/>
                <a:gd name="T28" fmla="*/ 1224 w 7588"/>
                <a:gd name="T29" fmla="*/ 474 h 2786"/>
                <a:gd name="T30" fmla="*/ 2207 w 7588"/>
                <a:gd name="T31" fmla="*/ 785 h 2786"/>
                <a:gd name="T32" fmla="*/ 1966 w 7588"/>
                <a:gd name="T33" fmla="*/ 764 h 2786"/>
                <a:gd name="T34" fmla="*/ 743 w 7588"/>
                <a:gd name="T35" fmla="*/ 552 h 2786"/>
                <a:gd name="T36" fmla="*/ 1153 w 7588"/>
                <a:gd name="T37" fmla="*/ 609 h 2786"/>
                <a:gd name="T38" fmla="*/ 863 w 7588"/>
                <a:gd name="T39" fmla="*/ 672 h 2786"/>
                <a:gd name="T40" fmla="*/ 1443 w 7588"/>
                <a:gd name="T41" fmla="*/ 757 h 2786"/>
                <a:gd name="T42" fmla="*/ 1924 w 7588"/>
                <a:gd name="T43" fmla="*/ 849 h 2786"/>
                <a:gd name="T44" fmla="*/ 2391 w 7588"/>
                <a:gd name="T45" fmla="*/ 1026 h 2786"/>
                <a:gd name="T46" fmla="*/ 2603 w 7588"/>
                <a:gd name="T47" fmla="*/ 700 h 2786"/>
                <a:gd name="T48" fmla="*/ 2977 w 7588"/>
                <a:gd name="T49" fmla="*/ 729 h 2786"/>
                <a:gd name="T50" fmla="*/ 2963 w 7588"/>
                <a:gd name="T51" fmla="*/ 764 h 2786"/>
                <a:gd name="T52" fmla="*/ 2525 w 7588"/>
                <a:gd name="T53" fmla="*/ 743 h 2786"/>
                <a:gd name="T54" fmla="*/ 2574 w 7588"/>
                <a:gd name="T55" fmla="*/ 771 h 2786"/>
                <a:gd name="T56" fmla="*/ 3027 w 7588"/>
                <a:gd name="T57" fmla="*/ 976 h 2786"/>
                <a:gd name="T58" fmla="*/ 3055 w 7588"/>
                <a:gd name="T59" fmla="*/ 1012 h 2786"/>
                <a:gd name="T60" fmla="*/ 2999 w 7588"/>
                <a:gd name="T61" fmla="*/ 1054 h 2786"/>
                <a:gd name="T62" fmla="*/ 3253 w 7588"/>
                <a:gd name="T63" fmla="*/ 1054 h 2786"/>
                <a:gd name="T64" fmla="*/ 2016 w 7588"/>
                <a:gd name="T65" fmla="*/ 184 h 2786"/>
                <a:gd name="T66" fmla="*/ 2228 w 7588"/>
                <a:gd name="T67" fmla="*/ 163 h 2786"/>
                <a:gd name="T68" fmla="*/ 2497 w 7588"/>
                <a:gd name="T69" fmla="*/ 184 h 2786"/>
                <a:gd name="T70" fmla="*/ 2603 w 7588"/>
                <a:gd name="T71" fmla="*/ 198 h 2786"/>
                <a:gd name="T72" fmla="*/ 3388 w 7588"/>
                <a:gd name="T73" fmla="*/ 552 h 2786"/>
                <a:gd name="T74" fmla="*/ 4774 w 7588"/>
                <a:gd name="T75" fmla="*/ 1026 h 2786"/>
                <a:gd name="T76" fmla="*/ 2270 w 7588"/>
                <a:gd name="T77" fmla="*/ 347 h 2786"/>
                <a:gd name="T78" fmla="*/ 2504 w 7588"/>
                <a:gd name="T79" fmla="*/ 354 h 2786"/>
                <a:gd name="T80" fmla="*/ 2723 w 7588"/>
                <a:gd name="T81" fmla="*/ 389 h 2786"/>
                <a:gd name="T82" fmla="*/ 2511 w 7588"/>
                <a:gd name="T83" fmla="*/ 580 h 2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588" h="2786">
                  <a:moveTo>
                    <a:pt x="6732" y="2687"/>
                  </a:moveTo>
                  <a:lnTo>
                    <a:pt x="7093" y="2730"/>
                  </a:lnTo>
                  <a:lnTo>
                    <a:pt x="7588" y="2786"/>
                  </a:lnTo>
                  <a:moveTo>
                    <a:pt x="5120" y="1528"/>
                  </a:moveTo>
                  <a:lnTo>
                    <a:pt x="5509" y="1584"/>
                  </a:lnTo>
                  <a:lnTo>
                    <a:pt x="5919" y="1620"/>
                  </a:lnTo>
                  <a:lnTo>
                    <a:pt x="6322" y="1648"/>
                  </a:lnTo>
                  <a:lnTo>
                    <a:pt x="6810" y="1683"/>
                  </a:lnTo>
                  <a:moveTo>
                    <a:pt x="5170" y="1238"/>
                  </a:moveTo>
                  <a:lnTo>
                    <a:pt x="5297" y="1238"/>
                  </a:lnTo>
                  <a:lnTo>
                    <a:pt x="5389" y="1231"/>
                  </a:lnTo>
                  <a:moveTo>
                    <a:pt x="5643" y="1266"/>
                  </a:moveTo>
                  <a:lnTo>
                    <a:pt x="5834" y="1273"/>
                  </a:lnTo>
                  <a:lnTo>
                    <a:pt x="5926" y="1280"/>
                  </a:lnTo>
                  <a:moveTo>
                    <a:pt x="3777" y="1061"/>
                  </a:moveTo>
                  <a:lnTo>
                    <a:pt x="3975" y="1118"/>
                  </a:lnTo>
                  <a:lnTo>
                    <a:pt x="4229" y="1174"/>
                  </a:lnTo>
                  <a:lnTo>
                    <a:pt x="4540" y="1238"/>
                  </a:lnTo>
                  <a:lnTo>
                    <a:pt x="4816" y="1280"/>
                  </a:lnTo>
                  <a:moveTo>
                    <a:pt x="0" y="205"/>
                  </a:moveTo>
                  <a:lnTo>
                    <a:pt x="92" y="177"/>
                  </a:lnTo>
                  <a:lnTo>
                    <a:pt x="220" y="135"/>
                  </a:lnTo>
                  <a:lnTo>
                    <a:pt x="326" y="114"/>
                  </a:lnTo>
                  <a:lnTo>
                    <a:pt x="460" y="99"/>
                  </a:lnTo>
                  <a:lnTo>
                    <a:pt x="559" y="85"/>
                  </a:lnTo>
                  <a:lnTo>
                    <a:pt x="693" y="85"/>
                  </a:lnTo>
                  <a:lnTo>
                    <a:pt x="835" y="114"/>
                  </a:lnTo>
                  <a:lnTo>
                    <a:pt x="1040" y="191"/>
                  </a:lnTo>
                  <a:lnTo>
                    <a:pt x="1372" y="312"/>
                  </a:lnTo>
                  <a:lnTo>
                    <a:pt x="1676" y="446"/>
                  </a:lnTo>
                  <a:lnTo>
                    <a:pt x="1952" y="573"/>
                  </a:lnTo>
                  <a:moveTo>
                    <a:pt x="305" y="340"/>
                  </a:moveTo>
                  <a:lnTo>
                    <a:pt x="411" y="297"/>
                  </a:lnTo>
                  <a:lnTo>
                    <a:pt x="545" y="262"/>
                  </a:lnTo>
                  <a:lnTo>
                    <a:pt x="701" y="255"/>
                  </a:lnTo>
                  <a:lnTo>
                    <a:pt x="870" y="255"/>
                  </a:lnTo>
                  <a:lnTo>
                    <a:pt x="1047" y="276"/>
                  </a:lnTo>
                  <a:lnTo>
                    <a:pt x="1302" y="333"/>
                  </a:lnTo>
                  <a:lnTo>
                    <a:pt x="1634" y="425"/>
                  </a:lnTo>
                  <a:moveTo>
                    <a:pt x="616" y="432"/>
                  </a:moveTo>
                  <a:lnTo>
                    <a:pt x="701" y="418"/>
                  </a:lnTo>
                  <a:lnTo>
                    <a:pt x="785" y="411"/>
                  </a:lnTo>
                  <a:lnTo>
                    <a:pt x="913" y="411"/>
                  </a:lnTo>
                  <a:lnTo>
                    <a:pt x="1040" y="432"/>
                  </a:lnTo>
                  <a:lnTo>
                    <a:pt x="1224" y="474"/>
                  </a:lnTo>
                  <a:lnTo>
                    <a:pt x="1429" y="538"/>
                  </a:lnTo>
                  <a:lnTo>
                    <a:pt x="1952" y="693"/>
                  </a:lnTo>
                  <a:lnTo>
                    <a:pt x="2207" y="785"/>
                  </a:lnTo>
                  <a:moveTo>
                    <a:pt x="1804" y="764"/>
                  </a:moveTo>
                  <a:lnTo>
                    <a:pt x="1903" y="764"/>
                  </a:lnTo>
                  <a:moveTo>
                    <a:pt x="1966" y="764"/>
                  </a:moveTo>
                  <a:lnTo>
                    <a:pt x="2058" y="764"/>
                  </a:lnTo>
                  <a:moveTo>
                    <a:pt x="658" y="559"/>
                  </a:moveTo>
                  <a:lnTo>
                    <a:pt x="743" y="552"/>
                  </a:lnTo>
                  <a:lnTo>
                    <a:pt x="821" y="552"/>
                  </a:lnTo>
                  <a:lnTo>
                    <a:pt x="948" y="566"/>
                  </a:lnTo>
                  <a:lnTo>
                    <a:pt x="1153" y="609"/>
                  </a:lnTo>
                  <a:lnTo>
                    <a:pt x="1450" y="693"/>
                  </a:lnTo>
                  <a:lnTo>
                    <a:pt x="1797" y="814"/>
                  </a:lnTo>
                  <a:moveTo>
                    <a:pt x="863" y="672"/>
                  </a:moveTo>
                  <a:lnTo>
                    <a:pt x="1033" y="693"/>
                  </a:lnTo>
                  <a:lnTo>
                    <a:pt x="1259" y="729"/>
                  </a:lnTo>
                  <a:lnTo>
                    <a:pt x="1443" y="757"/>
                  </a:lnTo>
                  <a:lnTo>
                    <a:pt x="1648" y="785"/>
                  </a:lnTo>
                  <a:lnTo>
                    <a:pt x="1797" y="814"/>
                  </a:lnTo>
                  <a:moveTo>
                    <a:pt x="1924" y="849"/>
                  </a:moveTo>
                  <a:lnTo>
                    <a:pt x="2086" y="920"/>
                  </a:lnTo>
                  <a:moveTo>
                    <a:pt x="2207" y="955"/>
                  </a:moveTo>
                  <a:lnTo>
                    <a:pt x="2391" y="1026"/>
                  </a:lnTo>
                  <a:moveTo>
                    <a:pt x="2468" y="708"/>
                  </a:moveTo>
                  <a:lnTo>
                    <a:pt x="2567" y="708"/>
                  </a:lnTo>
                  <a:moveTo>
                    <a:pt x="2603" y="700"/>
                  </a:moveTo>
                  <a:lnTo>
                    <a:pt x="2744" y="693"/>
                  </a:lnTo>
                  <a:moveTo>
                    <a:pt x="2893" y="722"/>
                  </a:moveTo>
                  <a:lnTo>
                    <a:pt x="2977" y="729"/>
                  </a:lnTo>
                  <a:lnTo>
                    <a:pt x="3041" y="729"/>
                  </a:lnTo>
                  <a:moveTo>
                    <a:pt x="2843" y="764"/>
                  </a:moveTo>
                  <a:lnTo>
                    <a:pt x="2963" y="764"/>
                  </a:lnTo>
                  <a:lnTo>
                    <a:pt x="3027" y="771"/>
                  </a:lnTo>
                  <a:moveTo>
                    <a:pt x="2391" y="736"/>
                  </a:moveTo>
                  <a:lnTo>
                    <a:pt x="2525" y="743"/>
                  </a:lnTo>
                  <a:moveTo>
                    <a:pt x="2398" y="771"/>
                  </a:moveTo>
                  <a:lnTo>
                    <a:pt x="2546" y="771"/>
                  </a:lnTo>
                  <a:moveTo>
                    <a:pt x="2574" y="771"/>
                  </a:moveTo>
                  <a:lnTo>
                    <a:pt x="2772" y="771"/>
                  </a:lnTo>
                  <a:moveTo>
                    <a:pt x="2893" y="983"/>
                  </a:moveTo>
                  <a:lnTo>
                    <a:pt x="3027" y="976"/>
                  </a:lnTo>
                  <a:moveTo>
                    <a:pt x="2787" y="1019"/>
                  </a:moveTo>
                  <a:lnTo>
                    <a:pt x="2921" y="1012"/>
                  </a:lnTo>
                  <a:moveTo>
                    <a:pt x="3055" y="1012"/>
                  </a:moveTo>
                  <a:lnTo>
                    <a:pt x="3175" y="1012"/>
                  </a:lnTo>
                  <a:moveTo>
                    <a:pt x="2850" y="1061"/>
                  </a:moveTo>
                  <a:lnTo>
                    <a:pt x="2999" y="1054"/>
                  </a:lnTo>
                  <a:lnTo>
                    <a:pt x="3105" y="1054"/>
                  </a:lnTo>
                  <a:moveTo>
                    <a:pt x="3147" y="1054"/>
                  </a:moveTo>
                  <a:lnTo>
                    <a:pt x="3253" y="1054"/>
                  </a:lnTo>
                  <a:moveTo>
                    <a:pt x="1860" y="198"/>
                  </a:moveTo>
                  <a:lnTo>
                    <a:pt x="1966" y="184"/>
                  </a:lnTo>
                  <a:lnTo>
                    <a:pt x="2016" y="184"/>
                  </a:lnTo>
                  <a:moveTo>
                    <a:pt x="2086" y="170"/>
                  </a:moveTo>
                  <a:lnTo>
                    <a:pt x="2171" y="163"/>
                  </a:lnTo>
                  <a:lnTo>
                    <a:pt x="2228" y="163"/>
                  </a:lnTo>
                  <a:moveTo>
                    <a:pt x="2306" y="156"/>
                  </a:moveTo>
                  <a:lnTo>
                    <a:pt x="2419" y="170"/>
                  </a:lnTo>
                  <a:lnTo>
                    <a:pt x="2497" y="184"/>
                  </a:lnTo>
                  <a:moveTo>
                    <a:pt x="2277" y="0"/>
                  </a:moveTo>
                  <a:lnTo>
                    <a:pt x="2447" y="99"/>
                  </a:lnTo>
                  <a:lnTo>
                    <a:pt x="2603" y="198"/>
                  </a:lnTo>
                  <a:lnTo>
                    <a:pt x="2815" y="304"/>
                  </a:lnTo>
                  <a:lnTo>
                    <a:pt x="3105" y="439"/>
                  </a:lnTo>
                  <a:lnTo>
                    <a:pt x="3388" y="552"/>
                  </a:lnTo>
                  <a:lnTo>
                    <a:pt x="3734" y="672"/>
                  </a:lnTo>
                  <a:lnTo>
                    <a:pt x="4180" y="835"/>
                  </a:lnTo>
                  <a:lnTo>
                    <a:pt x="4774" y="1026"/>
                  </a:lnTo>
                  <a:moveTo>
                    <a:pt x="2122" y="354"/>
                  </a:moveTo>
                  <a:lnTo>
                    <a:pt x="2207" y="347"/>
                  </a:lnTo>
                  <a:lnTo>
                    <a:pt x="2270" y="347"/>
                  </a:lnTo>
                  <a:moveTo>
                    <a:pt x="2362" y="347"/>
                  </a:moveTo>
                  <a:lnTo>
                    <a:pt x="2447" y="354"/>
                  </a:lnTo>
                  <a:lnTo>
                    <a:pt x="2504" y="354"/>
                  </a:lnTo>
                  <a:moveTo>
                    <a:pt x="2589" y="368"/>
                  </a:moveTo>
                  <a:lnTo>
                    <a:pt x="2680" y="382"/>
                  </a:lnTo>
                  <a:lnTo>
                    <a:pt x="2723" y="389"/>
                  </a:lnTo>
                  <a:moveTo>
                    <a:pt x="2787" y="396"/>
                  </a:moveTo>
                  <a:lnTo>
                    <a:pt x="2935" y="425"/>
                  </a:lnTo>
                  <a:moveTo>
                    <a:pt x="2511" y="580"/>
                  </a:moveTo>
                  <a:lnTo>
                    <a:pt x="2589" y="573"/>
                  </a:lnTo>
                  <a:lnTo>
                    <a:pt x="2680" y="573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3" name="Freeform 61"/>
            <p:cNvSpPr>
              <a:spLocks noEditPoints="1"/>
            </p:cNvSpPr>
            <p:nvPr/>
          </p:nvSpPr>
          <p:spPr bwMode="auto">
            <a:xfrm>
              <a:off x="3451225" y="1671638"/>
              <a:ext cx="1287462" cy="560388"/>
            </a:xfrm>
            <a:custGeom>
              <a:avLst/>
              <a:gdLst>
                <a:gd name="T0" fmla="*/ 516 w 3288"/>
                <a:gd name="T1" fmla="*/ 947 h 1435"/>
                <a:gd name="T2" fmla="*/ 679 w 3288"/>
                <a:gd name="T3" fmla="*/ 997 h 1435"/>
                <a:gd name="T4" fmla="*/ 799 w 3288"/>
                <a:gd name="T5" fmla="*/ 1032 h 1435"/>
                <a:gd name="T6" fmla="*/ 969 w 3288"/>
                <a:gd name="T7" fmla="*/ 1089 h 1435"/>
                <a:gd name="T8" fmla="*/ 1053 w 3288"/>
                <a:gd name="T9" fmla="*/ 1117 h 1435"/>
                <a:gd name="T10" fmla="*/ 1202 w 3288"/>
                <a:gd name="T11" fmla="*/ 1167 h 1435"/>
                <a:gd name="T12" fmla="*/ 1386 w 3288"/>
                <a:gd name="T13" fmla="*/ 1237 h 1435"/>
                <a:gd name="T14" fmla="*/ 1541 w 3288"/>
                <a:gd name="T15" fmla="*/ 1287 h 1435"/>
                <a:gd name="T16" fmla="*/ 1704 w 3288"/>
                <a:gd name="T17" fmla="*/ 1350 h 1435"/>
                <a:gd name="T18" fmla="*/ 1888 w 3288"/>
                <a:gd name="T19" fmla="*/ 1407 h 1435"/>
                <a:gd name="T20" fmla="*/ 573 w 3288"/>
                <a:gd name="T21" fmla="*/ 0 h 1435"/>
                <a:gd name="T22" fmla="*/ 834 w 3288"/>
                <a:gd name="T23" fmla="*/ 134 h 1435"/>
                <a:gd name="T24" fmla="*/ 1287 w 3288"/>
                <a:gd name="T25" fmla="*/ 396 h 1435"/>
                <a:gd name="T26" fmla="*/ 1952 w 3288"/>
                <a:gd name="T27" fmla="*/ 721 h 1435"/>
                <a:gd name="T28" fmla="*/ 2531 w 3288"/>
                <a:gd name="T29" fmla="*/ 1018 h 1435"/>
                <a:gd name="T30" fmla="*/ 2758 w 3288"/>
                <a:gd name="T31" fmla="*/ 1131 h 1435"/>
                <a:gd name="T32" fmla="*/ 2984 w 3288"/>
                <a:gd name="T33" fmla="*/ 1237 h 1435"/>
                <a:gd name="T34" fmla="*/ 3196 w 3288"/>
                <a:gd name="T35" fmla="*/ 1329 h 1435"/>
                <a:gd name="T36" fmla="*/ 0 w 3288"/>
                <a:gd name="T37" fmla="*/ 353 h 1435"/>
                <a:gd name="T38" fmla="*/ 262 w 3288"/>
                <a:gd name="T39" fmla="*/ 276 h 1435"/>
                <a:gd name="T40" fmla="*/ 566 w 3288"/>
                <a:gd name="T41" fmla="*/ 212 h 1435"/>
                <a:gd name="T42" fmla="*/ 848 w 3288"/>
                <a:gd name="T43" fmla="*/ 162 h 1435"/>
                <a:gd name="T44" fmla="*/ 827 w 3288"/>
                <a:gd name="T45" fmla="*/ 474 h 1435"/>
                <a:gd name="T46" fmla="*/ 1075 w 3288"/>
                <a:gd name="T47" fmla="*/ 417 h 1435"/>
                <a:gd name="T48" fmla="*/ 240 w 3288"/>
                <a:gd name="T49" fmla="*/ 495 h 1435"/>
                <a:gd name="T50" fmla="*/ 573 w 3288"/>
                <a:gd name="T51" fmla="*/ 375 h 1435"/>
                <a:gd name="T52" fmla="*/ 1053 w 3288"/>
                <a:gd name="T53" fmla="*/ 261 h 1435"/>
                <a:gd name="T54" fmla="*/ 707 w 3288"/>
                <a:gd name="T55" fmla="*/ 650 h 1435"/>
                <a:gd name="T56" fmla="*/ 1004 w 3288"/>
                <a:gd name="T57" fmla="*/ 594 h 1435"/>
                <a:gd name="T58" fmla="*/ 1322 w 3288"/>
                <a:gd name="T59" fmla="*/ 573 h 1435"/>
                <a:gd name="T60" fmla="*/ 1640 w 3288"/>
                <a:gd name="T61" fmla="*/ 622 h 1435"/>
                <a:gd name="T62" fmla="*/ 1541 w 3288"/>
                <a:gd name="T63" fmla="*/ 756 h 1435"/>
                <a:gd name="T64" fmla="*/ 1697 w 3288"/>
                <a:gd name="T65" fmla="*/ 771 h 1435"/>
                <a:gd name="T66" fmla="*/ 1831 w 3288"/>
                <a:gd name="T67" fmla="*/ 785 h 1435"/>
                <a:gd name="T68" fmla="*/ 1930 w 3288"/>
                <a:gd name="T69" fmla="*/ 799 h 1435"/>
                <a:gd name="T70" fmla="*/ 2086 w 3288"/>
                <a:gd name="T71" fmla="*/ 820 h 1435"/>
                <a:gd name="T72" fmla="*/ 983 w 3288"/>
                <a:gd name="T73" fmla="*/ 792 h 1435"/>
                <a:gd name="T74" fmla="*/ 1237 w 3288"/>
                <a:gd name="T75" fmla="*/ 763 h 1435"/>
                <a:gd name="T76" fmla="*/ 1478 w 3288"/>
                <a:gd name="T77" fmla="*/ 799 h 1435"/>
                <a:gd name="T78" fmla="*/ 1838 w 3288"/>
                <a:gd name="T79" fmla="*/ 898 h 1435"/>
                <a:gd name="T80" fmla="*/ 2468 w 3288"/>
                <a:gd name="T81" fmla="*/ 1152 h 1435"/>
                <a:gd name="T82" fmla="*/ 2927 w 3288"/>
                <a:gd name="T83" fmla="*/ 1329 h 1435"/>
                <a:gd name="T84" fmla="*/ 1952 w 3288"/>
                <a:gd name="T85" fmla="*/ 990 h 1435"/>
                <a:gd name="T86" fmla="*/ 2397 w 3288"/>
                <a:gd name="T87" fmla="*/ 1068 h 1435"/>
                <a:gd name="T88" fmla="*/ 2637 w 3288"/>
                <a:gd name="T89" fmla="*/ 1138 h 1435"/>
                <a:gd name="T90" fmla="*/ 1902 w 3288"/>
                <a:gd name="T91" fmla="*/ 1188 h 1435"/>
                <a:gd name="T92" fmla="*/ 2043 w 3288"/>
                <a:gd name="T93" fmla="*/ 1174 h 1435"/>
                <a:gd name="T94" fmla="*/ 2256 w 3288"/>
                <a:gd name="T95" fmla="*/ 1195 h 1435"/>
                <a:gd name="T96" fmla="*/ 2694 w 3288"/>
                <a:gd name="T97" fmla="*/ 1343 h 1435"/>
                <a:gd name="T98" fmla="*/ 2369 w 3288"/>
                <a:gd name="T99" fmla="*/ 700 h 1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288" h="1435">
                  <a:moveTo>
                    <a:pt x="431" y="933"/>
                  </a:moveTo>
                  <a:lnTo>
                    <a:pt x="516" y="947"/>
                  </a:lnTo>
                  <a:lnTo>
                    <a:pt x="594" y="969"/>
                  </a:lnTo>
                  <a:moveTo>
                    <a:pt x="679" y="997"/>
                  </a:moveTo>
                  <a:lnTo>
                    <a:pt x="771" y="1018"/>
                  </a:lnTo>
                  <a:lnTo>
                    <a:pt x="799" y="1032"/>
                  </a:lnTo>
                  <a:moveTo>
                    <a:pt x="863" y="1046"/>
                  </a:moveTo>
                  <a:lnTo>
                    <a:pt x="969" y="1089"/>
                  </a:lnTo>
                  <a:lnTo>
                    <a:pt x="991" y="1096"/>
                  </a:lnTo>
                  <a:moveTo>
                    <a:pt x="1053" y="1117"/>
                  </a:moveTo>
                  <a:lnTo>
                    <a:pt x="1145" y="1152"/>
                  </a:lnTo>
                  <a:lnTo>
                    <a:pt x="1202" y="1167"/>
                  </a:lnTo>
                  <a:moveTo>
                    <a:pt x="1294" y="1195"/>
                  </a:moveTo>
                  <a:lnTo>
                    <a:pt x="1386" y="1237"/>
                  </a:lnTo>
                  <a:lnTo>
                    <a:pt x="1449" y="1258"/>
                  </a:lnTo>
                  <a:moveTo>
                    <a:pt x="1541" y="1287"/>
                  </a:moveTo>
                  <a:lnTo>
                    <a:pt x="1626" y="1322"/>
                  </a:lnTo>
                  <a:lnTo>
                    <a:pt x="1704" y="1350"/>
                  </a:lnTo>
                  <a:moveTo>
                    <a:pt x="1803" y="1379"/>
                  </a:moveTo>
                  <a:lnTo>
                    <a:pt x="1888" y="1407"/>
                  </a:lnTo>
                  <a:lnTo>
                    <a:pt x="1952" y="1435"/>
                  </a:lnTo>
                  <a:moveTo>
                    <a:pt x="573" y="0"/>
                  </a:moveTo>
                  <a:lnTo>
                    <a:pt x="756" y="106"/>
                  </a:lnTo>
                  <a:moveTo>
                    <a:pt x="834" y="134"/>
                  </a:moveTo>
                  <a:lnTo>
                    <a:pt x="1061" y="268"/>
                  </a:lnTo>
                  <a:lnTo>
                    <a:pt x="1287" y="396"/>
                  </a:lnTo>
                  <a:lnTo>
                    <a:pt x="1541" y="516"/>
                  </a:lnTo>
                  <a:lnTo>
                    <a:pt x="1952" y="721"/>
                  </a:lnTo>
                  <a:lnTo>
                    <a:pt x="2284" y="891"/>
                  </a:lnTo>
                  <a:lnTo>
                    <a:pt x="2531" y="1018"/>
                  </a:lnTo>
                  <a:moveTo>
                    <a:pt x="2609" y="1053"/>
                  </a:moveTo>
                  <a:lnTo>
                    <a:pt x="2758" y="1131"/>
                  </a:lnTo>
                  <a:moveTo>
                    <a:pt x="2835" y="1167"/>
                  </a:moveTo>
                  <a:lnTo>
                    <a:pt x="2984" y="1237"/>
                  </a:lnTo>
                  <a:moveTo>
                    <a:pt x="3083" y="1273"/>
                  </a:moveTo>
                  <a:lnTo>
                    <a:pt x="3196" y="1329"/>
                  </a:lnTo>
                  <a:lnTo>
                    <a:pt x="3288" y="1357"/>
                  </a:lnTo>
                  <a:moveTo>
                    <a:pt x="0" y="353"/>
                  </a:moveTo>
                  <a:lnTo>
                    <a:pt x="113" y="318"/>
                  </a:lnTo>
                  <a:lnTo>
                    <a:pt x="262" y="276"/>
                  </a:lnTo>
                  <a:lnTo>
                    <a:pt x="375" y="254"/>
                  </a:lnTo>
                  <a:lnTo>
                    <a:pt x="566" y="212"/>
                  </a:lnTo>
                  <a:lnTo>
                    <a:pt x="721" y="184"/>
                  </a:lnTo>
                  <a:lnTo>
                    <a:pt x="848" y="162"/>
                  </a:lnTo>
                  <a:moveTo>
                    <a:pt x="693" y="516"/>
                  </a:moveTo>
                  <a:lnTo>
                    <a:pt x="827" y="474"/>
                  </a:lnTo>
                  <a:lnTo>
                    <a:pt x="947" y="438"/>
                  </a:lnTo>
                  <a:lnTo>
                    <a:pt x="1075" y="417"/>
                  </a:lnTo>
                  <a:lnTo>
                    <a:pt x="1280" y="389"/>
                  </a:lnTo>
                  <a:moveTo>
                    <a:pt x="240" y="495"/>
                  </a:moveTo>
                  <a:lnTo>
                    <a:pt x="396" y="438"/>
                  </a:lnTo>
                  <a:lnTo>
                    <a:pt x="573" y="375"/>
                  </a:lnTo>
                  <a:lnTo>
                    <a:pt x="764" y="325"/>
                  </a:lnTo>
                  <a:lnTo>
                    <a:pt x="1053" y="261"/>
                  </a:lnTo>
                  <a:moveTo>
                    <a:pt x="580" y="679"/>
                  </a:moveTo>
                  <a:lnTo>
                    <a:pt x="707" y="650"/>
                  </a:lnTo>
                  <a:lnTo>
                    <a:pt x="841" y="622"/>
                  </a:lnTo>
                  <a:lnTo>
                    <a:pt x="1004" y="594"/>
                  </a:lnTo>
                  <a:lnTo>
                    <a:pt x="1188" y="580"/>
                  </a:lnTo>
                  <a:lnTo>
                    <a:pt x="1322" y="573"/>
                  </a:lnTo>
                  <a:lnTo>
                    <a:pt x="1492" y="594"/>
                  </a:lnTo>
                  <a:lnTo>
                    <a:pt x="1640" y="622"/>
                  </a:lnTo>
                  <a:lnTo>
                    <a:pt x="1853" y="672"/>
                  </a:lnTo>
                  <a:moveTo>
                    <a:pt x="1541" y="756"/>
                  </a:moveTo>
                  <a:lnTo>
                    <a:pt x="1647" y="763"/>
                  </a:lnTo>
                  <a:lnTo>
                    <a:pt x="1697" y="771"/>
                  </a:lnTo>
                  <a:moveTo>
                    <a:pt x="1739" y="771"/>
                  </a:moveTo>
                  <a:lnTo>
                    <a:pt x="1831" y="785"/>
                  </a:lnTo>
                  <a:lnTo>
                    <a:pt x="1874" y="785"/>
                  </a:lnTo>
                  <a:moveTo>
                    <a:pt x="1930" y="799"/>
                  </a:moveTo>
                  <a:lnTo>
                    <a:pt x="2022" y="813"/>
                  </a:lnTo>
                  <a:lnTo>
                    <a:pt x="2086" y="820"/>
                  </a:lnTo>
                  <a:moveTo>
                    <a:pt x="877" y="820"/>
                  </a:moveTo>
                  <a:lnTo>
                    <a:pt x="983" y="792"/>
                  </a:lnTo>
                  <a:lnTo>
                    <a:pt x="1117" y="778"/>
                  </a:lnTo>
                  <a:lnTo>
                    <a:pt x="1237" y="763"/>
                  </a:lnTo>
                  <a:lnTo>
                    <a:pt x="1358" y="778"/>
                  </a:lnTo>
                  <a:lnTo>
                    <a:pt x="1478" y="799"/>
                  </a:lnTo>
                  <a:lnTo>
                    <a:pt x="1633" y="834"/>
                  </a:lnTo>
                  <a:lnTo>
                    <a:pt x="1838" y="898"/>
                  </a:lnTo>
                  <a:lnTo>
                    <a:pt x="2107" y="997"/>
                  </a:lnTo>
                  <a:lnTo>
                    <a:pt x="2468" y="1152"/>
                  </a:lnTo>
                  <a:lnTo>
                    <a:pt x="2666" y="1230"/>
                  </a:lnTo>
                  <a:lnTo>
                    <a:pt x="2927" y="1329"/>
                  </a:lnTo>
                  <a:moveTo>
                    <a:pt x="1775" y="990"/>
                  </a:moveTo>
                  <a:lnTo>
                    <a:pt x="1952" y="990"/>
                  </a:lnTo>
                  <a:moveTo>
                    <a:pt x="2291" y="1060"/>
                  </a:moveTo>
                  <a:lnTo>
                    <a:pt x="2397" y="1068"/>
                  </a:lnTo>
                  <a:lnTo>
                    <a:pt x="2503" y="1096"/>
                  </a:lnTo>
                  <a:lnTo>
                    <a:pt x="2637" y="1138"/>
                  </a:lnTo>
                  <a:lnTo>
                    <a:pt x="2800" y="1195"/>
                  </a:lnTo>
                  <a:moveTo>
                    <a:pt x="1902" y="1188"/>
                  </a:moveTo>
                  <a:lnTo>
                    <a:pt x="1959" y="1181"/>
                  </a:lnTo>
                  <a:lnTo>
                    <a:pt x="2043" y="1174"/>
                  </a:lnTo>
                  <a:lnTo>
                    <a:pt x="2135" y="1181"/>
                  </a:lnTo>
                  <a:lnTo>
                    <a:pt x="2256" y="1195"/>
                  </a:lnTo>
                  <a:lnTo>
                    <a:pt x="2411" y="1230"/>
                  </a:lnTo>
                  <a:lnTo>
                    <a:pt x="2694" y="1343"/>
                  </a:lnTo>
                  <a:lnTo>
                    <a:pt x="2814" y="1386"/>
                  </a:lnTo>
                  <a:moveTo>
                    <a:pt x="2369" y="700"/>
                  </a:moveTo>
                  <a:lnTo>
                    <a:pt x="2432" y="735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4" name="Freeform 62"/>
            <p:cNvSpPr>
              <a:spLocks noEditPoints="1"/>
            </p:cNvSpPr>
            <p:nvPr/>
          </p:nvSpPr>
          <p:spPr bwMode="auto">
            <a:xfrm>
              <a:off x="3908425" y="1712913"/>
              <a:ext cx="2111375" cy="777875"/>
            </a:xfrm>
            <a:custGeom>
              <a:avLst/>
              <a:gdLst>
                <a:gd name="T0" fmla="*/ 360 w 5395"/>
                <a:gd name="T1" fmla="*/ 170 h 1994"/>
                <a:gd name="T2" fmla="*/ 205 w 5395"/>
                <a:gd name="T3" fmla="*/ 311 h 1994"/>
                <a:gd name="T4" fmla="*/ 700 w 5395"/>
                <a:gd name="T5" fmla="*/ 219 h 1994"/>
                <a:gd name="T6" fmla="*/ 1301 w 5395"/>
                <a:gd name="T7" fmla="*/ 170 h 1994"/>
                <a:gd name="T8" fmla="*/ 1923 w 5395"/>
                <a:gd name="T9" fmla="*/ 276 h 1994"/>
                <a:gd name="T10" fmla="*/ 2482 w 5395"/>
                <a:gd name="T11" fmla="*/ 488 h 1994"/>
                <a:gd name="T12" fmla="*/ 756 w 5395"/>
                <a:gd name="T13" fmla="*/ 0 h 1994"/>
                <a:gd name="T14" fmla="*/ 1209 w 5395"/>
                <a:gd name="T15" fmla="*/ 42 h 1994"/>
                <a:gd name="T16" fmla="*/ 1895 w 5395"/>
                <a:gd name="T17" fmla="*/ 170 h 1994"/>
                <a:gd name="T18" fmla="*/ 848 w 5395"/>
                <a:gd name="T19" fmla="*/ 396 h 1994"/>
                <a:gd name="T20" fmla="*/ 1166 w 5395"/>
                <a:gd name="T21" fmla="*/ 360 h 1994"/>
                <a:gd name="T22" fmla="*/ 1442 w 5395"/>
                <a:gd name="T23" fmla="*/ 353 h 1994"/>
                <a:gd name="T24" fmla="*/ 1718 w 5395"/>
                <a:gd name="T25" fmla="*/ 410 h 1994"/>
                <a:gd name="T26" fmla="*/ 1973 w 5395"/>
                <a:gd name="T27" fmla="*/ 474 h 1994"/>
                <a:gd name="T28" fmla="*/ 2262 w 5395"/>
                <a:gd name="T29" fmla="*/ 587 h 1994"/>
                <a:gd name="T30" fmla="*/ 2524 w 5395"/>
                <a:gd name="T31" fmla="*/ 693 h 1994"/>
                <a:gd name="T32" fmla="*/ 2779 w 5395"/>
                <a:gd name="T33" fmla="*/ 806 h 1994"/>
                <a:gd name="T34" fmla="*/ 3012 w 5395"/>
                <a:gd name="T35" fmla="*/ 912 h 1994"/>
                <a:gd name="T36" fmla="*/ 884 w 5395"/>
                <a:gd name="T37" fmla="*/ 558 h 1994"/>
                <a:gd name="T38" fmla="*/ 1280 w 5395"/>
                <a:gd name="T39" fmla="*/ 509 h 1994"/>
                <a:gd name="T40" fmla="*/ 1782 w 5395"/>
                <a:gd name="T41" fmla="*/ 544 h 1994"/>
                <a:gd name="T42" fmla="*/ 2312 w 5395"/>
                <a:gd name="T43" fmla="*/ 707 h 1994"/>
                <a:gd name="T44" fmla="*/ 1470 w 5395"/>
                <a:gd name="T45" fmla="*/ 672 h 1994"/>
                <a:gd name="T46" fmla="*/ 1937 w 5395"/>
                <a:gd name="T47" fmla="*/ 728 h 1994"/>
                <a:gd name="T48" fmla="*/ 1760 w 5395"/>
                <a:gd name="T49" fmla="*/ 905 h 1994"/>
                <a:gd name="T50" fmla="*/ 2163 w 5395"/>
                <a:gd name="T51" fmla="*/ 919 h 1994"/>
                <a:gd name="T52" fmla="*/ 2369 w 5395"/>
                <a:gd name="T53" fmla="*/ 912 h 1994"/>
                <a:gd name="T54" fmla="*/ 2552 w 5395"/>
                <a:gd name="T55" fmla="*/ 954 h 1994"/>
                <a:gd name="T56" fmla="*/ 2503 w 5395"/>
                <a:gd name="T57" fmla="*/ 1011 h 1994"/>
                <a:gd name="T58" fmla="*/ 2779 w 5395"/>
                <a:gd name="T59" fmla="*/ 1089 h 1994"/>
                <a:gd name="T60" fmla="*/ 2666 w 5395"/>
                <a:gd name="T61" fmla="*/ 1117 h 1994"/>
                <a:gd name="T62" fmla="*/ 2425 w 5395"/>
                <a:gd name="T63" fmla="*/ 1152 h 1994"/>
                <a:gd name="T64" fmla="*/ 2941 w 5395"/>
                <a:gd name="T65" fmla="*/ 1011 h 1994"/>
                <a:gd name="T66" fmla="*/ 3260 w 5395"/>
                <a:gd name="T67" fmla="*/ 1025 h 1994"/>
                <a:gd name="T68" fmla="*/ 2977 w 5395"/>
                <a:gd name="T69" fmla="*/ 806 h 1994"/>
                <a:gd name="T70" fmla="*/ 3620 w 5395"/>
                <a:gd name="T71" fmla="*/ 1181 h 1994"/>
                <a:gd name="T72" fmla="*/ 3606 w 5395"/>
                <a:gd name="T73" fmla="*/ 1124 h 1994"/>
                <a:gd name="T74" fmla="*/ 4002 w 5395"/>
                <a:gd name="T75" fmla="*/ 1315 h 1994"/>
                <a:gd name="T76" fmla="*/ 4327 w 5395"/>
                <a:gd name="T77" fmla="*/ 1471 h 1994"/>
                <a:gd name="T78" fmla="*/ 4688 w 5395"/>
                <a:gd name="T79" fmla="*/ 1647 h 1994"/>
                <a:gd name="T80" fmla="*/ 4957 w 5395"/>
                <a:gd name="T81" fmla="*/ 1782 h 1994"/>
                <a:gd name="T82" fmla="*/ 5211 w 5395"/>
                <a:gd name="T83" fmla="*/ 1902 h 1994"/>
                <a:gd name="T84" fmla="*/ 4002 w 5395"/>
                <a:gd name="T85" fmla="*/ 1145 h 1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395" h="1994">
                  <a:moveTo>
                    <a:pt x="0" y="205"/>
                  </a:moveTo>
                  <a:lnTo>
                    <a:pt x="176" y="184"/>
                  </a:lnTo>
                  <a:lnTo>
                    <a:pt x="360" y="170"/>
                  </a:lnTo>
                  <a:lnTo>
                    <a:pt x="565" y="155"/>
                  </a:lnTo>
                  <a:lnTo>
                    <a:pt x="565" y="154"/>
                  </a:lnTo>
                  <a:moveTo>
                    <a:pt x="205" y="311"/>
                  </a:moveTo>
                  <a:lnTo>
                    <a:pt x="318" y="283"/>
                  </a:lnTo>
                  <a:lnTo>
                    <a:pt x="473" y="261"/>
                  </a:lnTo>
                  <a:lnTo>
                    <a:pt x="700" y="219"/>
                  </a:lnTo>
                  <a:lnTo>
                    <a:pt x="905" y="184"/>
                  </a:lnTo>
                  <a:lnTo>
                    <a:pt x="1124" y="170"/>
                  </a:lnTo>
                  <a:lnTo>
                    <a:pt x="1301" y="170"/>
                  </a:lnTo>
                  <a:lnTo>
                    <a:pt x="1463" y="191"/>
                  </a:lnTo>
                  <a:lnTo>
                    <a:pt x="1697" y="226"/>
                  </a:lnTo>
                  <a:lnTo>
                    <a:pt x="1923" y="276"/>
                  </a:lnTo>
                  <a:lnTo>
                    <a:pt x="2149" y="360"/>
                  </a:lnTo>
                  <a:lnTo>
                    <a:pt x="2397" y="452"/>
                  </a:lnTo>
                  <a:lnTo>
                    <a:pt x="2482" y="488"/>
                  </a:lnTo>
                  <a:moveTo>
                    <a:pt x="502" y="42"/>
                  </a:moveTo>
                  <a:lnTo>
                    <a:pt x="629" y="14"/>
                  </a:lnTo>
                  <a:lnTo>
                    <a:pt x="756" y="0"/>
                  </a:lnTo>
                  <a:lnTo>
                    <a:pt x="891" y="0"/>
                  </a:lnTo>
                  <a:lnTo>
                    <a:pt x="1032" y="14"/>
                  </a:lnTo>
                  <a:lnTo>
                    <a:pt x="1209" y="42"/>
                  </a:lnTo>
                  <a:lnTo>
                    <a:pt x="1400" y="78"/>
                  </a:lnTo>
                  <a:lnTo>
                    <a:pt x="1654" y="127"/>
                  </a:lnTo>
                  <a:lnTo>
                    <a:pt x="1895" y="170"/>
                  </a:lnTo>
                  <a:moveTo>
                    <a:pt x="643" y="445"/>
                  </a:moveTo>
                  <a:lnTo>
                    <a:pt x="749" y="417"/>
                  </a:lnTo>
                  <a:lnTo>
                    <a:pt x="848" y="396"/>
                  </a:lnTo>
                  <a:moveTo>
                    <a:pt x="975" y="382"/>
                  </a:moveTo>
                  <a:lnTo>
                    <a:pt x="1053" y="375"/>
                  </a:lnTo>
                  <a:lnTo>
                    <a:pt x="1166" y="360"/>
                  </a:lnTo>
                  <a:moveTo>
                    <a:pt x="1265" y="346"/>
                  </a:moveTo>
                  <a:lnTo>
                    <a:pt x="1357" y="346"/>
                  </a:lnTo>
                  <a:lnTo>
                    <a:pt x="1442" y="353"/>
                  </a:lnTo>
                  <a:moveTo>
                    <a:pt x="1520" y="360"/>
                  </a:moveTo>
                  <a:lnTo>
                    <a:pt x="1633" y="382"/>
                  </a:lnTo>
                  <a:lnTo>
                    <a:pt x="1718" y="410"/>
                  </a:lnTo>
                  <a:moveTo>
                    <a:pt x="1803" y="424"/>
                  </a:moveTo>
                  <a:lnTo>
                    <a:pt x="1874" y="445"/>
                  </a:lnTo>
                  <a:lnTo>
                    <a:pt x="1973" y="474"/>
                  </a:lnTo>
                  <a:moveTo>
                    <a:pt x="2079" y="509"/>
                  </a:moveTo>
                  <a:lnTo>
                    <a:pt x="2178" y="544"/>
                  </a:lnTo>
                  <a:lnTo>
                    <a:pt x="2262" y="587"/>
                  </a:lnTo>
                  <a:moveTo>
                    <a:pt x="2340" y="608"/>
                  </a:moveTo>
                  <a:lnTo>
                    <a:pt x="2439" y="650"/>
                  </a:lnTo>
                  <a:lnTo>
                    <a:pt x="2524" y="693"/>
                  </a:lnTo>
                  <a:moveTo>
                    <a:pt x="2616" y="728"/>
                  </a:moveTo>
                  <a:lnTo>
                    <a:pt x="2715" y="778"/>
                  </a:lnTo>
                  <a:lnTo>
                    <a:pt x="2779" y="806"/>
                  </a:lnTo>
                  <a:moveTo>
                    <a:pt x="2849" y="834"/>
                  </a:moveTo>
                  <a:lnTo>
                    <a:pt x="2948" y="884"/>
                  </a:lnTo>
                  <a:lnTo>
                    <a:pt x="3012" y="912"/>
                  </a:lnTo>
                  <a:lnTo>
                    <a:pt x="3069" y="940"/>
                  </a:lnTo>
                  <a:moveTo>
                    <a:pt x="763" y="580"/>
                  </a:moveTo>
                  <a:lnTo>
                    <a:pt x="884" y="558"/>
                  </a:lnTo>
                  <a:lnTo>
                    <a:pt x="990" y="537"/>
                  </a:lnTo>
                  <a:lnTo>
                    <a:pt x="1138" y="516"/>
                  </a:lnTo>
                  <a:lnTo>
                    <a:pt x="1280" y="509"/>
                  </a:lnTo>
                  <a:lnTo>
                    <a:pt x="1421" y="509"/>
                  </a:lnTo>
                  <a:lnTo>
                    <a:pt x="1584" y="516"/>
                  </a:lnTo>
                  <a:lnTo>
                    <a:pt x="1782" y="544"/>
                  </a:lnTo>
                  <a:lnTo>
                    <a:pt x="1980" y="594"/>
                  </a:lnTo>
                  <a:lnTo>
                    <a:pt x="2199" y="665"/>
                  </a:lnTo>
                  <a:lnTo>
                    <a:pt x="2312" y="707"/>
                  </a:lnTo>
                  <a:moveTo>
                    <a:pt x="1251" y="686"/>
                  </a:moveTo>
                  <a:lnTo>
                    <a:pt x="1329" y="679"/>
                  </a:lnTo>
                  <a:lnTo>
                    <a:pt x="1470" y="672"/>
                  </a:lnTo>
                  <a:lnTo>
                    <a:pt x="1612" y="679"/>
                  </a:lnTo>
                  <a:lnTo>
                    <a:pt x="1782" y="693"/>
                  </a:lnTo>
                  <a:lnTo>
                    <a:pt x="1937" y="728"/>
                  </a:lnTo>
                  <a:lnTo>
                    <a:pt x="2093" y="778"/>
                  </a:lnTo>
                  <a:lnTo>
                    <a:pt x="2305" y="863"/>
                  </a:lnTo>
                  <a:moveTo>
                    <a:pt x="1760" y="905"/>
                  </a:moveTo>
                  <a:lnTo>
                    <a:pt x="1944" y="863"/>
                  </a:lnTo>
                  <a:lnTo>
                    <a:pt x="2227" y="834"/>
                  </a:lnTo>
                  <a:moveTo>
                    <a:pt x="2163" y="919"/>
                  </a:moveTo>
                  <a:lnTo>
                    <a:pt x="2312" y="933"/>
                  </a:lnTo>
                  <a:lnTo>
                    <a:pt x="2347" y="940"/>
                  </a:lnTo>
                  <a:moveTo>
                    <a:pt x="2369" y="912"/>
                  </a:moveTo>
                  <a:lnTo>
                    <a:pt x="2460" y="919"/>
                  </a:lnTo>
                  <a:lnTo>
                    <a:pt x="2510" y="926"/>
                  </a:lnTo>
                  <a:moveTo>
                    <a:pt x="2552" y="954"/>
                  </a:moveTo>
                  <a:lnTo>
                    <a:pt x="2687" y="962"/>
                  </a:lnTo>
                  <a:moveTo>
                    <a:pt x="2312" y="997"/>
                  </a:moveTo>
                  <a:lnTo>
                    <a:pt x="2503" y="1011"/>
                  </a:lnTo>
                  <a:lnTo>
                    <a:pt x="2779" y="1011"/>
                  </a:lnTo>
                  <a:moveTo>
                    <a:pt x="2220" y="1089"/>
                  </a:moveTo>
                  <a:lnTo>
                    <a:pt x="2779" y="1089"/>
                  </a:lnTo>
                  <a:lnTo>
                    <a:pt x="2913" y="1082"/>
                  </a:lnTo>
                  <a:moveTo>
                    <a:pt x="2482" y="1117"/>
                  </a:moveTo>
                  <a:lnTo>
                    <a:pt x="2666" y="1117"/>
                  </a:lnTo>
                  <a:moveTo>
                    <a:pt x="2736" y="1117"/>
                  </a:moveTo>
                  <a:lnTo>
                    <a:pt x="2842" y="1117"/>
                  </a:lnTo>
                  <a:moveTo>
                    <a:pt x="2425" y="1152"/>
                  </a:moveTo>
                  <a:lnTo>
                    <a:pt x="2673" y="1152"/>
                  </a:lnTo>
                  <a:moveTo>
                    <a:pt x="2835" y="1011"/>
                  </a:moveTo>
                  <a:lnTo>
                    <a:pt x="2941" y="1011"/>
                  </a:lnTo>
                  <a:moveTo>
                    <a:pt x="3062" y="1018"/>
                  </a:moveTo>
                  <a:lnTo>
                    <a:pt x="3182" y="1018"/>
                  </a:lnTo>
                  <a:lnTo>
                    <a:pt x="3260" y="1025"/>
                  </a:lnTo>
                  <a:moveTo>
                    <a:pt x="2991" y="969"/>
                  </a:moveTo>
                  <a:lnTo>
                    <a:pt x="3196" y="969"/>
                  </a:lnTo>
                  <a:moveTo>
                    <a:pt x="2977" y="806"/>
                  </a:moveTo>
                  <a:lnTo>
                    <a:pt x="3161" y="905"/>
                  </a:lnTo>
                  <a:lnTo>
                    <a:pt x="3309" y="983"/>
                  </a:lnTo>
                  <a:moveTo>
                    <a:pt x="3620" y="1181"/>
                  </a:moveTo>
                  <a:lnTo>
                    <a:pt x="3684" y="1181"/>
                  </a:lnTo>
                  <a:moveTo>
                    <a:pt x="3429" y="1032"/>
                  </a:moveTo>
                  <a:lnTo>
                    <a:pt x="3606" y="1124"/>
                  </a:lnTo>
                  <a:lnTo>
                    <a:pt x="3769" y="1202"/>
                  </a:lnTo>
                  <a:moveTo>
                    <a:pt x="3882" y="1258"/>
                  </a:moveTo>
                  <a:lnTo>
                    <a:pt x="4002" y="1315"/>
                  </a:lnTo>
                  <a:lnTo>
                    <a:pt x="4080" y="1350"/>
                  </a:lnTo>
                  <a:moveTo>
                    <a:pt x="4200" y="1400"/>
                  </a:moveTo>
                  <a:lnTo>
                    <a:pt x="4327" y="1471"/>
                  </a:lnTo>
                  <a:lnTo>
                    <a:pt x="4398" y="1513"/>
                  </a:lnTo>
                  <a:moveTo>
                    <a:pt x="4504" y="1548"/>
                  </a:moveTo>
                  <a:lnTo>
                    <a:pt x="4688" y="1647"/>
                  </a:lnTo>
                  <a:moveTo>
                    <a:pt x="4744" y="1683"/>
                  </a:moveTo>
                  <a:lnTo>
                    <a:pt x="4886" y="1753"/>
                  </a:lnTo>
                  <a:moveTo>
                    <a:pt x="4957" y="1782"/>
                  </a:moveTo>
                  <a:lnTo>
                    <a:pt x="5084" y="1845"/>
                  </a:lnTo>
                  <a:lnTo>
                    <a:pt x="5140" y="1881"/>
                  </a:lnTo>
                  <a:moveTo>
                    <a:pt x="5211" y="1902"/>
                  </a:moveTo>
                  <a:lnTo>
                    <a:pt x="5395" y="1994"/>
                  </a:lnTo>
                  <a:moveTo>
                    <a:pt x="3903" y="1138"/>
                  </a:moveTo>
                  <a:lnTo>
                    <a:pt x="4002" y="1145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5" name="Freeform 63"/>
            <p:cNvSpPr>
              <a:spLocks noEditPoints="1"/>
            </p:cNvSpPr>
            <p:nvPr/>
          </p:nvSpPr>
          <p:spPr bwMode="auto">
            <a:xfrm>
              <a:off x="4013200" y="1336676"/>
              <a:ext cx="3733800" cy="1209675"/>
            </a:xfrm>
            <a:custGeom>
              <a:avLst/>
              <a:gdLst>
                <a:gd name="T0" fmla="*/ 57 w 9540"/>
                <a:gd name="T1" fmla="*/ 163 h 3097"/>
                <a:gd name="T2" fmla="*/ 425 w 9540"/>
                <a:gd name="T3" fmla="*/ 530 h 3097"/>
                <a:gd name="T4" fmla="*/ 1287 w 9540"/>
                <a:gd name="T5" fmla="*/ 1004 h 3097"/>
                <a:gd name="T6" fmla="*/ 2383 w 9540"/>
                <a:gd name="T7" fmla="*/ 1471 h 3097"/>
                <a:gd name="T8" fmla="*/ 3501 w 9540"/>
                <a:gd name="T9" fmla="*/ 1966 h 3097"/>
                <a:gd name="T10" fmla="*/ 4682 w 9540"/>
                <a:gd name="T11" fmla="*/ 2475 h 3097"/>
                <a:gd name="T12" fmla="*/ 5134 w 9540"/>
                <a:gd name="T13" fmla="*/ 2708 h 3097"/>
                <a:gd name="T14" fmla="*/ 5806 w 9540"/>
                <a:gd name="T15" fmla="*/ 2963 h 3097"/>
                <a:gd name="T16" fmla="*/ 6053 w 9540"/>
                <a:gd name="T17" fmla="*/ 2991 h 3097"/>
                <a:gd name="T18" fmla="*/ 6478 w 9540"/>
                <a:gd name="T19" fmla="*/ 2956 h 3097"/>
                <a:gd name="T20" fmla="*/ 6449 w 9540"/>
                <a:gd name="T21" fmla="*/ 2998 h 3097"/>
                <a:gd name="T22" fmla="*/ 6555 w 9540"/>
                <a:gd name="T23" fmla="*/ 2645 h 3097"/>
                <a:gd name="T24" fmla="*/ 7171 w 9540"/>
                <a:gd name="T25" fmla="*/ 2793 h 3097"/>
                <a:gd name="T26" fmla="*/ 7482 w 9540"/>
                <a:gd name="T27" fmla="*/ 2822 h 3097"/>
                <a:gd name="T28" fmla="*/ 7100 w 9540"/>
                <a:gd name="T29" fmla="*/ 2899 h 3097"/>
                <a:gd name="T30" fmla="*/ 7786 w 9540"/>
                <a:gd name="T31" fmla="*/ 2836 h 3097"/>
                <a:gd name="T32" fmla="*/ 8161 w 9540"/>
                <a:gd name="T33" fmla="*/ 2864 h 3097"/>
                <a:gd name="T34" fmla="*/ 7807 w 9540"/>
                <a:gd name="T35" fmla="*/ 2645 h 3097"/>
                <a:gd name="T36" fmla="*/ 8267 w 9540"/>
                <a:gd name="T37" fmla="*/ 2616 h 3097"/>
                <a:gd name="T38" fmla="*/ 7977 w 9540"/>
                <a:gd name="T39" fmla="*/ 2539 h 3097"/>
                <a:gd name="T40" fmla="*/ 8224 w 9540"/>
                <a:gd name="T41" fmla="*/ 2765 h 3097"/>
                <a:gd name="T42" fmla="*/ 8776 w 9540"/>
                <a:gd name="T43" fmla="*/ 2793 h 3097"/>
                <a:gd name="T44" fmla="*/ 9540 w 9540"/>
                <a:gd name="T45" fmla="*/ 2786 h 3097"/>
                <a:gd name="T46" fmla="*/ 2992 w 9540"/>
                <a:gd name="T47" fmla="*/ 2327 h 3097"/>
                <a:gd name="T48" fmla="*/ 1804 w 9540"/>
                <a:gd name="T49" fmla="*/ 2143 h 3097"/>
                <a:gd name="T50" fmla="*/ 2320 w 9540"/>
                <a:gd name="T51" fmla="*/ 2206 h 3097"/>
                <a:gd name="T52" fmla="*/ 3062 w 9540"/>
                <a:gd name="T53" fmla="*/ 2468 h 3097"/>
                <a:gd name="T54" fmla="*/ 3670 w 9540"/>
                <a:gd name="T55" fmla="*/ 2708 h 3097"/>
                <a:gd name="T56" fmla="*/ 2129 w 9540"/>
                <a:gd name="T57" fmla="*/ 1931 h 3097"/>
                <a:gd name="T58" fmla="*/ 198 w 9540"/>
                <a:gd name="T59" fmla="*/ 120 h 3097"/>
                <a:gd name="T60" fmla="*/ 241 w 9540"/>
                <a:gd name="T61" fmla="*/ 368 h 3097"/>
                <a:gd name="T62" fmla="*/ 821 w 9540"/>
                <a:gd name="T63" fmla="*/ 120 h 3097"/>
                <a:gd name="T64" fmla="*/ 531 w 9540"/>
                <a:gd name="T65" fmla="*/ 453 h 3097"/>
                <a:gd name="T66" fmla="*/ 750 w 9540"/>
                <a:gd name="T67" fmla="*/ 354 h 3097"/>
                <a:gd name="T68" fmla="*/ 1040 w 9540"/>
                <a:gd name="T69" fmla="*/ 191 h 3097"/>
                <a:gd name="T70" fmla="*/ 1259 w 9540"/>
                <a:gd name="T71" fmla="*/ 57 h 3097"/>
                <a:gd name="T72" fmla="*/ 1351 w 9540"/>
                <a:gd name="T73" fmla="*/ 191 h 3097"/>
                <a:gd name="T74" fmla="*/ 1563 w 9540"/>
                <a:gd name="T75" fmla="*/ 693 h 3097"/>
                <a:gd name="T76" fmla="*/ 1789 w 9540"/>
                <a:gd name="T77" fmla="*/ 941 h 3097"/>
                <a:gd name="T78" fmla="*/ 870 w 9540"/>
                <a:gd name="T79" fmla="*/ 750 h 3097"/>
                <a:gd name="T80" fmla="*/ 1422 w 9540"/>
                <a:gd name="T81" fmla="*/ 629 h 3097"/>
                <a:gd name="T82" fmla="*/ 1613 w 9540"/>
                <a:gd name="T83" fmla="*/ 813 h 3097"/>
                <a:gd name="T84" fmla="*/ 1740 w 9540"/>
                <a:gd name="T85" fmla="*/ 948 h 30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540" h="3097">
                  <a:moveTo>
                    <a:pt x="0" y="0"/>
                  </a:moveTo>
                  <a:lnTo>
                    <a:pt x="22" y="85"/>
                  </a:lnTo>
                  <a:lnTo>
                    <a:pt x="57" y="163"/>
                  </a:lnTo>
                  <a:lnTo>
                    <a:pt x="156" y="276"/>
                  </a:lnTo>
                  <a:lnTo>
                    <a:pt x="269" y="396"/>
                  </a:lnTo>
                  <a:lnTo>
                    <a:pt x="425" y="530"/>
                  </a:lnTo>
                  <a:lnTo>
                    <a:pt x="573" y="637"/>
                  </a:lnTo>
                  <a:lnTo>
                    <a:pt x="764" y="743"/>
                  </a:lnTo>
                  <a:lnTo>
                    <a:pt x="1287" y="1004"/>
                  </a:lnTo>
                  <a:lnTo>
                    <a:pt x="1641" y="1139"/>
                  </a:lnTo>
                  <a:lnTo>
                    <a:pt x="1994" y="1287"/>
                  </a:lnTo>
                  <a:lnTo>
                    <a:pt x="2383" y="1471"/>
                  </a:lnTo>
                  <a:lnTo>
                    <a:pt x="2801" y="1648"/>
                  </a:lnTo>
                  <a:lnTo>
                    <a:pt x="3175" y="1825"/>
                  </a:lnTo>
                  <a:lnTo>
                    <a:pt x="3501" y="1966"/>
                  </a:lnTo>
                  <a:lnTo>
                    <a:pt x="4137" y="2213"/>
                  </a:lnTo>
                  <a:lnTo>
                    <a:pt x="4575" y="2426"/>
                  </a:lnTo>
                  <a:lnTo>
                    <a:pt x="4682" y="2475"/>
                  </a:lnTo>
                  <a:moveTo>
                    <a:pt x="4703" y="2510"/>
                  </a:moveTo>
                  <a:lnTo>
                    <a:pt x="4908" y="2609"/>
                  </a:lnTo>
                  <a:lnTo>
                    <a:pt x="5134" y="2708"/>
                  </a:lnTo>
                  <a:lnTo>
                    <a:pt x="5368" y="2793"/>
                  </a:lnTo>
                  <a:lnTo>
                    <a:pt x="5594" y="2885"/>
                  </a:lnTo>
                  <a:lnTo>
                    <a:pt x="5806" y="2963"/>
                  </a:lnTo>
                  <a:lnTo>
                    <a:pt x="6053" y="3041"/>
                  </a:lnTo>
                  <a:lnTo>
                    <a:pt x="6237" y="3097"/>
                  </a:lnTo>
                  <a:moveTo>
                    <a:pt x="6053" y="2991"/>
                  </a:moveTo>
                  <a:lnTo>
                    <a:pt x="6181" y="2998"/>
                  </a:lnTo>
                  <a:lnTo>
                    <a:pt x="6322" y="2998"/>
                  </a:lnTo>
                  <a:moveTo>
                    <a:pt x="6478" y="2956"/>
                  </a:moveTo>
                  <a:lnTo>
                    <a:pt x="6683" y="2956"/>
                  </a:lnTo>
                  <a:lnTo>
                    <a:pt x="6775" y="2963"/>
                  </a:lnTo>
                  <a:moveTo>
                    <a:pt x="6449" y="2998"/>
                  </a:moveTo>
                  <a:lnTo>
                    <a:pt x="6626" y="3005"/>
                  </a:lnTo>
                  <a:lnTo>
                    <a:pt x="6782" y="3005"/>
                  </a:lnTo>
                  <a:moveTo>
                    <a:pt x="6555" y="2645"/>
                  </a:moveTo>
                  <a:lnTo>
                    <a:pt x="6810" y="2645"/>
                  </a:lnTo>
                  <a:moveTo>
                    <a:pt x="7022" y="2800"/>
                  </a:moveTo>
                  <a:lnTo>
                    <a:pt x="7171" y="2793"/>
                  </a:lnTo>
                  <a:moveTo>
                    <a:pt x="7298" y="2786"/>
                  </a:moveTo>
                  <a:lnTo>
                    <a:pt x="7482" y="2772"/>
                  </a:lnTo>
                  <a:moveTo>
                    <a:pt x="7482" y="2822"/>
                  </a:moveTo>
                  <a:lnTo>
                    <a:pt x="7560" y="2829"/>
                  </a:lnTo>
                  <a:lnTo>
                    <a:pt x="7652" y="2829"/>
                  </a:lnTo>
                  <a:moveTo>
                    <a:pt x="7100" y="2899"/>
                  </a:moveTo>
                  <a:lnTo>
                    <a:pt x="7291" y="2892"/>
                  </a:lnTo>
                  <a:lnTo>
                    <a:pt x="7383" y="2885"/>
                  </a:lnTo>
                  <a:moveTo>
                    <a:pt x="7786" y="2836"/>
                  </a:moveTo>
                  <a:lnTo>
                    <a:pt x="7956" y="2836"/>
                  </a:lnTo>
                  <a:moveTo>
                    <a:pt x="7998" y="2871"/>
                  </a:moveTo>
                  <a:lnTo>
                    <a:pt x="8161" y="2864"/>
                  </a:lnTo>
                  <a:lnTo>
                    <a:pt x="8316" y="2850"/>
                  </a:lnTo>
                  <a:lnTo>
                    <a:pt x="8380" y="2843"/>
                  </a:lnTo>
                  <a:moveTo>
                    <a:pt x="7807" y="2645"/>
                  </a:moveTo>
                  <a:lnTo>
                    <a:pt x="7956" y="2645"/>
                  </a:lnTo>
                  <a:lnTo>
                    <a:pt x="8118" y="2631"/>
                  </a:lnTo>
                  <a:lnTo>
                    <a:pt x="8267" y="2616"/>
                  </a:lnTo>
                  <a:moveTo>
                    <a:pt x="8104" y="2588"/>
                  </a:moveTo>
                  <a:lnTo>
                    <a:pt x="8246" y="2581"/>
                  </a:lnTo>
                  <a:moveTo>
                    <a:pt x="7977" y="2539"/>
                  </a:moveTo>
                  <a:lnTo>
                    <a:pt x="8168" y="2539"/>
                  </a:lnTo>
                  <a:moveTo>
                    <a:pt x="8090" y="2758"/>
                  </a:moveTo>
                  <a:lnTo>
                    <a:pt x="8224" y="2765"/>
                  </a:lnTo>
                  <a:lnTo>
                    <a:pt x="8359" y="2779"/>
                  </a:lnTo>
                  <a:lnTo>
                    <a:pt x="8557" y="2793"/>
                  </a:lnTo>
                  <a:lnTo>
                    <a:pt x="8776" y="2793"/>
                  </a:lnTo>
                  <a:lnTo>
                    <a:pt x="9030" y="2800"/>
                  </a:lnTo>
                  <a:lnTo>
                    <a:pt x="9292" y="2793"/>
                  </a:lnTo>
                  <a:lnTo>
                    <a:pt x="9540" y="2786"/>
                  </a:lnTo>
                  <a:moveTo>
                    <a:pt x="2532" y="2107"/>
                  </a:moveTo>
                  <a:lnTo>
                    <a:pt x="2737" y="2199"/>
                  </a:lnTo>
                  <a:lnTo>
                    <a:pt x="2992" y="2327"/>
                  </a:lnTo>
                  <a:lnTo>
                    <a:pt x="3260" y="2454"/>
                  </a:lnTo>
                  <a:lnTo>
                    <a:pt x="3607" y="2638"/>
                  </a:lnTo>
                  <a:moveTo>
                    <a:pt x="1804" y="2143"/>
                  </a:moveTo>
                  <a:lnTo>
                    <a:pt x="1938" y="2143"/>
                  </a:lnTo>
                  <a:lnTo>
                    <a:pt x="2101" y="2164"/>
                  </a:lnTo>
                  <a:lnTo>
                    <a:pt x="2320" y="2206"/>
                  </a:lnTo>
                  <a:lnTo>
                    <a:pt x="2567" y="2263"/>
                  </a:lnTo>
                  <a:lnTo>
                    <a:pt x="2836" y="2362"/>
                  </a:lnTo>
                  <a:lnTo>
                    <a:pt x="3062" y="2468"/>
                  </a:lnTo>
                  <a:lnTo>
                    <a:pt x="3274" y="2553"/>
                  </a:lnTo>
                  <a:lnTo>
                    <a:pt x="3465" y="2638"/>
                  </a:lnTo>
                  <a:lnTo>
                    <a:pt x="3670" y="2708"/>
                  </a:lnTo>
                  <a:lnTo>
                    <a:pt x="3868" y="2751"/>
                  </a:lnTo>
                  <a:lnTo>
                    <a:pt x="3946" y="2772"/>
                  </a:lnTo>
                  <a:moveTo>
                    <a:pt x="2129" y="1931"/>
                  </a:moveTo>
                  <a:lnTo>
                    <a:pt x="2433" y="1931"/>
                  </a:lnTo>
                  <a:moveTo>
                    <a:pt x="57" y="163"/>
                  </a:moveTo>
                  <a:lnTo>
                    <a:pt x="198" y="120"/>
                  </a:lnTo>
                  <a:lnTo>
                    <a:pt x="319" y="64"/>
                  </a:lnTo>
                  <a:lnTo>
                    <a:pt x="439" y="0"/>
                  </a:lnTo>
                  <a:moveTo>
                    <a:pt x="241" y="368"/>
                  </a:moveTo>
                  <a:lnTo>
                    <a:pt x="432" y="304"/>
                  </a:lnTo>
                  <a:lnTo>
                    <a:pt x="623" y="219"/>
                  </a:lnTo>
                  <a:lnTo>
                    <a:pt x="821" y="120"/>
                  </a:lnTo>
                  <a:lnTo>
                    <a:pt x="1026" y="0"/>
                  </a:lnTo>
                  <a:moveTo>
                    <a:pt x="439" y="481"/>
                  </a:moveTo>
                  <a:lnTo>
                    <a:pt x="531" y="453"/>
                  </a:lnTo>
                  <a:lnTo>
                    <a:pt x="594" y="424"/>
                  </a:lnTo>
                  <a:moveTo>
                    <a:pt x="672" y="389"/>
                  </a:moveTo>
                  <a:lnTo>
                    <a:pt x="750" y="354"/>
                  </a:lnTo>
                  <a:lnTo>
                    <a:pt x="835" y="304"/>
                  </a:lnTo>
                  <a:moveTo>
                    <a:pt x="927" y="255"/>
                  </a:moveTo>
                  <a:lnTo>
                    <a:pt x="1040" y="191"/>
                  </a:lnTo>
                  <a:lnTo>
                    <a:pt x="1103" y="163"/>
                  </a:lnTo>
                  <a:moveTo>
                    <a:pt x="1174" y="113"/>
                  </a:moveTo>
                  <a:lnTo>
                    <a:pt x="1259" y="57"/>
                  </a:lnTo>
                  <a:lnTo>
                    <a:pt x="1301" y="14"/>
                  </a:lnTo>
                  <a:moveTo>
                    <a:pt x="1287" y="50"/>
                  </a:moveTo>
                  <a:lnTo>
                    <a:pt x="1351" y="191"/>
                  </a:lnTo>
                  <a:lnTo>
                    <a:pt x="1429" y="410"/>
                  </a:lnTo>
                  <a:lnTo>
                    <a:pt x="1485" y="566"/>
                  </a:lnTo>
                  <a:lnTo>
                    <a:pt x="1563" y="693"/>
                  </a:lnTo>
                  <a:lnTo>
                    <a:pt x="1620" y="778"/>
                  </a:lnTo>
                  <a:lnTo>
                    <a:pt x="1712" y="870"/>
                  </a:lnTo>
                  <a:lnTo>
                    <a:pt x="1789" y="941"/>
                  </a:lnTo>
                  <a:lnTo>
                    <a:pt x="1895" y="1025"/>
                  </a:lnTo>
                  <a:lnTo>
                    <a:pt x="2002" y="1103"/>
                  </a:lnTo>
                  <a:moveTo>
                    <a:pt x="870" y="750"/>
                  </a:moveTo>
                  <a:lnTo>
                    <a:pt x="1068" y="707"/>
                  </a:lnTo>
                  <a:lnTo>
                    <a:pt x="1231" y="672"/>
                  </a:lnTo>
                  <a:lnTo>
                    <a:pt x="1422" y="629"/>
                  </a:lnTo>
                  <a:moveTo>
                    <a:pt x="1111" y="856"/>
                  </a:moveTo>
                  <a:lnTo>
                    <a:pt x="1337" y="835"/>
                  </a:lnTo>
                  <a:lnTo>
                    <a:pt x="1613" y="813"/>
                  </a:lnTo>
                  <a:moveTo>
                    <a:pt x="1294" y="962"/>
                  </a:moveTo>
                  <a:lnTo>
                    <a:pt x="1492" y="955"/>
                  </a:lnTo>
                  <a:lnTo>
                    <a:pt x="1740" y="948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6" name="Freeform 64"/>
            <p:cNvSpPr>
              <a:spLocks noEditPoints="1"/>
            </p:cNvSpPr>
            <p:nvPr/>
          </p:nvSpPr>
          <p:spPr bwMode="auto">
            <a:xfrm>
              <a:off x="4530725" y="1336676"/>
              <a:ext cx="1654175" cy="485775"/>
            </a:xfrm>
            <a:custGeom>
              <a:avLst/>
              <a:gdLst>
                <a:gd name="T0" fmla="*/ 954 w 4228"/>
                <a:gd name="T1" fmla="*/ 743 h 1245"/>
                <a:gd name="T2" fmla="*/ 176 w 4228"/>
                <a:gd name="T3" fmla="*/ 64 h 1245"/>
                <a:gd name="T4" fmla="*/ 374 w 4228"/>
                <a:gd name="T5" fmla="*/ 43 h 1245"/>
                <a:gd name="T6" fmla="*/ 297 w 4228"/>
                <a:gd name="T7" fmla="*/ 269 h 1245"/>
                <a:gd name="T8" fmla="*/ 785 w 4228"/>
                <a:gd name="T9" fmla="*/ 0 h 1245"/>
                <a:gd name="T10" fmla="*/ 445 w 4228"/>
                <a:gd name="T11" fmla="*/ 120 h 1245"/>
                <a:gd name="T12" fmla="*/ 785 w 4228"/>
                <a:gd name="T13" fmla="*/ 106 h 1245"/>
                <a:gd name="T14" fmla="*/ 813 w 4228"/>
                <a:gd name="T15" fmla="*/ 255 h 1245"/>
                <a:gd name="T16" fmla="*/ 1110 w 4228"/>
                <a:gd name="T17" fmla="*/ 297 h 1245"/>
                <a:gd name="T18" fmla="*/ 1237 w 4228"/>
                <a:gd name="T19" fmla="*/ 241 h 1245"/>
                <a:gd name="T20" fmla="*/ 1209 w 4228"/>
                <a:gd name="T21" fmla="*/ 43 h 1245"/>
                <a:gd name="T22" fmla="*/ 1541 w 4228"/>
                <a:gd name="T23" fmla="*/ 113 h 1245"/>
                <a:gd name="T24" fmla="*/ 1541 w 4228"/>
                <a:gd name="T25" fmla="*/ 212 h 1245"/>
                <a:gd name="T26" fmla="*/ 1548 w 4228"/>
                <a:gd name="T27" fmla="*/ 127 h 1245"/>
                <a:gd name="T28" fmla="*/ 1768 w 4228"/>
                <a:gd name="T29" fmla="*/ 375 h 1245"/>
                <a:gd name="T30" fmla="*/ 2262 w 4228"/>
                <a:gd name="T31" fmla="*/ 502 h 1245"/>
                <a:gd name="T32" fmla="*/ 2729 w 4228"/>
                <a:gd name="T33" fmla="*/ 594 h 1245"/>
                <a:gd name="T34" fmla="*/ 424 w 4228"/>
                <a:gd name="T35" fmla="*/ 481 h 1245"/>
                <a:gd name="T36" fmla="*/ 926 w 4228"/>
                <a:gd name="T37" fmla="*/ 389 h 1245"/>
                <a:gd name="T38" fmla="*/ 1676 w 4228"/>
                <a:gd name="T39" fmla="*/ 488 h 1245"/>
                <a:gd name="T40" fmla="*/ 1732 w 4228"/>
                <a:gd name="T41" fmla="*/ 361 h 1245"/>
                <a:gd name="T42" fmla="*/ 1965 w 4228"/>
                <a:gd name="T43" fmla="*/ 467 h 1245"/>
                <a:gd name="T44" fmla="*/ 1273 w 4228"/>
                <a:gd name="T45" fmla="*/ 736 h 1245"/>
                <a:gd name="T46" fmla="*/ 1753 w 4228"/>
                <a:gd name="T47" fmla="*/ 997 h 1245"/>
                <a:gd name="T48" fmla="*/ 1994 w 4228"/>
                <a:gd name="T49" fmla="*/ 1139 h 1245"/>
                <a:gd name="T50" fmla="*/ 2185 w 4228"/>
                <a:gd name="T51" fmla="*/ 1245 h 1245"/>
                <a:gd name="T52" fmla="*/ 2835 w 4228"/>
                <a:gd name="T53" fmla="*/ 120 h 1245"/>
                <a:gd name="T54" fmla="*/ 3012 w 4228"/>
                <a:gd name="T55" fmla="*/ 78 h 1245"/>
                <a:gd name="T56" fmla="*/ 2701 w 4228"/>
                <a:gd name="T57" fmla="*/ 113 h 1245"/>
                <a:gd name="T58" fmla="*/ 2970 w 4228"/>
                <a:gd name="T59" fmla="*/ 262 h 1245"/>
                <a:gd name="T60" fmla="*/ 3125 w 4228"/>
                <a:gd name="T61" fmla="*/ 184 h 1245"/>
                <a:gd name="T62" fmla="*/ 3139 w 4228"/>
                <a:gd name="T63" fmla="*/ 219 h 1245"/>
                <a:gd name="T64" fmla="*/ 3351 w 4228"/>
                <a:gd name="T65" fmla="*/ 594 h 1245"/>
                <a:gd name="T66" fmla="*/ 2446 w 4228"/>
                <a:gd name="T67" fmla="*/ 134 h 1245"/>
                <a:gd name="T68" fmla="*/ 2920 w 4228"/>
                <a:gd name="T69" fmla="*/ 439 h 1245"/>
                <a:gd name="T70" fmla="*/ 3189 w 4228"/>
                <a:gd name="T71" fmla="*/ 368 h 1245"/>
                <a:gd name="T72" fmla="*/ 2574 w 4228"/>
                <a:gd name="T73" fmla="*/ 347 h 1245"/>
                <a:gd name="T74" fmla="*/ 3012 w 4228"/>
                <a:gd name="T75" fmla="*/ 523 h 1245"/>
                <a:gd name="T76" fmla="*/ 3465 w 4228"/>
                <a:gd name="T77" fmla="*/ 0 h 1245"/>
                <a:gd name="T78" fmla="*/ 3366 w 4228"/>
                <a:gd name="T79" fmla="*/ 347 h 1245"/>
                <a:gd name="T80" fmla="*/ 3366 w 4228"/>
                <a:gd name="T81" fmla="*/ 375 h 1245"/>
                <a:gd name="T82" fmla="*/ 3740 w 4228"/>
                <a:gd name="T83" fmla="*/ 0 h 1245"/>
                <a:gd name="T84" fmla="*/ 3606 w 4228"/>
                <a:gd name="T85" fmla="*/ 340 h 1245"/>
                <a:gd name="T86" fmla="*/ 4228 w 4228"/>
                <a:gd name="T87" fmla="*/ 14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228" h="1245">
                  <a:moveTo>
                    <a:pt x="431" y="863"/>
                  </a:moveTo>
                  <a:lnTo>
                    <a:pt x="664" y="813"/>
                  </a:lnTo>
                  <a:lnTo>
                    <a:pt x="954" y="743"/>
                  </a:lnTo>
                  <a:lnTo>
                    <a:pt x="1103" y="707"/>
                  </a:lnTo>
                  <a:moveTo>
                    <a:pt x="0" y="134"/>
                  </a:moveTo>
                  <a:lnTo>
                    <a:pt x="176" y="64"/>
                  </a:lnTo>
                  <a:lnTo>
                    <a:pt x="311" y="0"/>
                  </a:lnTo>
                  <a:moveTo>
                    <a:pt x="35" y="212"/>
                  </a:moveTo>
                  <a:lnTo>
                    <a:pt x="374" y="43"/>
                  </a:lnTo>
                  <a:lnTo>
                    <a:pt x="473" y="0"/>
                  </a:lnTo>
                  <a:moveTo>
                    <a:pt x="85" y="347"/>
                  </a:moveTo>
                  <a:lnTo>
                    <a:pt x="297" y="269"/>
                  </a:lnTo>
                  <a:lnTo>
                    <a:pt x="473" y="191"/>
                  </a:lnTo>
                  <a:lnTo>
                    <a:pt x="636" y="106"/>
                  </a:lnTo>
                  <a:lnTo>
                    <a:pt x="785" y="0"/>
                  </a:lnTo>
                  <a:moveTo>
                    <a:pt x="63" y="290"/>
                  </a:moveTo>
                  <a:lnTo>
                    <a:pt x="240" y="212"/>
                  </a:lnTo>
                  <a:lnTo>
                    <a:pt x="445" y="120"/>
                  </a:lnTo>
                  <a:lnTo>
                    <a:pt x="679" y="0"/>
                  </a:lnTo>
                  <a:moveTo>
                    <a:pt x="806" y="0"/>
                  </a:moveTo>
                  <a:lnTo>
                    <a:pt x="785" y="106"/>
                  </a:lnTo>
                  <a:lnTo>
                    <a:pt x="763" y="184"/>
                  </a:lnTo>
                  <a:lnTo>
                    <a:pt x="778" y="219"/>
                  </a:lnTo>
                  <a:lnTo>
                    <a:pt x="813" y="255"/>
                  </a:lnTo>
                  <a:lnTo>
                    <a:pt x="869" y="262"/>
                  </a:lnTo>
                  <a:lnTo>
                    <a:pt x="1011" y="283"/>
                  </a:lnTo>
                  <a:lnTo>
                    <a:pt x="1110" y="297"/>
                  </a:lnTo>
                  <a:lnTo>
                    <a:pt x="1181" y="304"/>
                  </a:lnTo>
                  <a:lnTo>
                    <a:pt x="1216" y="290"/>
                  </a:lnTo>
                  <a:lnTo>
                    <a:pt x="1237" y="241"/>
                  </a:lnTo>
                  <a:lnTo>
                    <a:pt x="1230" y="184"/>
                  </a:lnTo>
                  <a:lnTo>
                    <a:pt x="1209" y="113"/>
                  </a:lnTo>
                  <a:lnTo>
                    <a:pt x="1209" y="43"/>
                  </a:lnTo>
                  <a:lnTo>
                    <a:pt x="1223" y="0"/>
                  </a:lnTo>
                  <a:moveTo>
                    <a:pt x="1315" y="0"/>
                  </a:moveTo>
                  <a:lnTo>
                    <a:pt x="1541" y="113"/>
                  </a:lnTo>
                  <a:moveTo>
                    <a:pt x="1244" y="43"/>
                  </a:moveTo>
                  <a:lnTo>
                    <a:pt x="1421" y="134"/>
                  </a:lnTo>
                  <a:lnTo>
                    <a:pt x="1541" y="212"/>
                  </a:lnTo>
                  <a:moveTo>
                    <a:pt x="1527" y="7"/>
                  </a:moveTo>
                  <a:lnTo>
                    <a:pt x="1527" y="71"/>
                  </a:lnTo>
                  <a:lnTo>
                    <a:pt x="1548" y="127"/>
                  </a:lnTo>
                  <a:lnTo>
                    <a:pt x="1577" y="212"/>
                  </a:lnTo>
                  <a:lnTo>
                    <a:pt x="1654" y="290"/>
                  </a:lnTo>
                  <a:lnTo>
                    <a:pt x="1768" y="375"/>
                  </a:lnTo>
                  <a:lnTo>
                    <a:pt x="1881" y="410"/>
                  </a:lnTo>
                  <a:lnTo>
                    <a:pt x="2064" y="446"/>
                  </a:lnTo>
                  <a:lnTo>
                    <a:pt x="2262" y="502"/>
                  </a:lnTo>
                  <a:lnTo>
                    <a:pt x="2432" y="530"/>
                  </a:lnTo>
                  <a:lnTo>
                    <a:pt x="2602" y="566"/>
                  </a:lnTo>
                  <a:lnTo>
                    <a:pt x="2729" y="594"/>
                  </a:lnTo>
                  <a:moveTo>
                    <a:pt x="162" y="523"/>
                  </a:moveTo>
                  <a:lnTo>
                    <a:pt x="240" y="502"/>
                  </a:lnTo>
                  <a:lnTo>
                    <a:pt x="424" y="481"/>
                  </a:lnTo>
                  <a:lnTo>
                    <a:pt x="608" y="439"/>
                  </a:lnTo>
                  <a:lnTo>
                    <a:pt x="785" y="396"/>
                  </a:lnTo>
                  <a:lnTo>
                    <a:pt x="926" y="389"/>
                  </a:lnTo>
                  <a:lnTo>
                    <a:pt x="1103" y="403"/>
                  </a:lnTo>
                  <a:lnTo>
                    <a:pt x="1336" y="446"/>
                  </a:lnTo>
                  <a:lnTo>
                    <a:pt x="1676" y="488"/>
                  </a:lnTo>
                  <a:moveTo>
                    <a:pt x="1471" y="460"/>
                  </a:moveTo>
                  <a:lnTo>
                    <a:pt x="1555" y="424"/>
                  </a:lnTo>
                  <a:lnTo>
                    <a:pt x="1732" y="361"/>
                  </a:lnTo>
                  <a:moveTo>
                    <a:pt x="1605" y="559"/>
                  </a:moveTo>
                  <a:lnTo>
                    <a:pt x="1796" y="502"/>
                  </a:lnTo>
                  <a:lnTo>
                    <a:pt x="1965" y="467"/>
                  </a:lnTo>
                  <a:lnTo>
                    <a:pt x="2072" y="446"/>
                  </a:lnTo>
                  <a:moveTo>
                    <a:pt x="1103" y="651"/>
                  </a:moveTo>
                  <a:lnTo>
                    <a:pt x="1273" y="736"/>
                  </a:lnTo>
                  <a:lnTo>
                    <a:pt x="1485" y="835"/>
                  </a:lnTo>
                  <a:moveTo>
                    <a:pt x="1562" y="877"/>
                  </a:moveTo>
                  <a:lnTo>
                    <a:pt x="1753" y="997"/>
                  </a:lnTo>
                  <a:lnTo>
                    <a:pt x="1789" y="1011"/>
                  </a:lnTo>
                  <a:moveTo>
                    <a:pt x="1831" y="1047"/>
                  </a:moveTo>
                  <a:lnTo>
                    <a:pt x="1994" y="1139"/>
                  </a:lnTo>
                  <a:moveTo>
                    <a:pt x="2029" y="1160"/>
                  </a:moveTo>
                  <a:lnTo>
                    <a:pt x="2149" y="1223"/>
                  </a:lnTo>
                  <a:lnTo>
                    <a:pt x="2185" y="1245"/>
                  </a:lnTo>
                  <a:moveTo>
                    <a:pt x="2644" y="0"/>
                  </a:moveTo>
                  <a:lnTo>
                    <a:pt x="2743" y="78"/>
                  </a:lnTo>
                  <a:lnTo>
                    <a:pt x="2835" y="120"/>
                  </a:lnTo>
                  <a:lnTo>
                    <a:pt x="2885" y="127"/>
                  </a:lnTo>
                  <a:lnTo>
                    <a:pt x="2941" y="120"/>
                  </a:lnTo>
                  <a:lnTo>
                    <a:pt x="3012" y="78"/>
                  </a:lnTo>
                  <a:lnTo>
                    <a:pt x="3062" y="21"/>
                  </a:lnTo>
                  <a:moveTo>
                    <a:pt x="2559" y="0"/>
                  </a:moveTo>
                  <a:lnTo>
                    <a:pt x="2701" y="113"/>
                  </a:lnTo>
                  <a:lnTo>
                    <a:pt x="2835" y="212"/>
                  </a:lnTo>
                  <a:lnTo>
                    <a:pt x="2913" y="248"/>
                  </a:lnTo>
                  <a:lnTo>
                    <a:pt x="2970" y="262"/>
                  </a:lnTo>
                  <a:lnTo>
                    <a:pt x="3026" y="255"/>
                  </a:lnTo>
                  <a:lnTo>
                    <a:pt x="3062" y="241"/>
                  </a:lnTo>
                  <a:lnTo>
                    <a:pt x="3125" y="184"/>
                  </a:lnTo>
                  <a:moveTo>
                    <a:pt x="3076" y="14"/>
                  </a:moveTo>
                  <a:lnTo>
                    <a:pt x="3111" y="120"/>
                  </a:lnTo>
                  <a:lnTo>
                    <a:pt x="3139" y="219"/>
                  </a:lnTo>
                  <a:lnTo>
                    <a:pt x="3182" y="347"/>
                  </a:lnTo>
                  <a:lnTo>
                    <a:pt x="3267" y="488"/>
                  </a:lnTo>
                  <a:lnTo>
                    <a:pt x="3351" y="594"/>
                  </a:lnTo>
                  <a:lnTo>
                    <a:pt x="3472" y="693"/>
                  </a:lnTo>
                  <a:moveTo>
                    <a:pt x="2319" y="0"/>
                  </a:moveTo>
                  <a:lnTo>
                    <a:pt x="2446" y="134"/>
                  </a:lnTo>
                  <a:lnTo>
                    <a:pt x="2630" y="276"/>
                  </a:lnTo>
                  <a:lnTo>
                    <a:pt x="2793" y="389"/>
                  </a:lnTo>
                  <a:lnTo>
                    <a:pt x="2920" y="439"/>
                  </a:lnTo>
                  <a:lnTo>
                    <a:pt x="3012" y="439"/>
                  </a:lnTo>
                  <a:lnTo>
                    <a:pt x="3090" y="424"/>
                  </a:lnTo>
                  <a:lnTo>
                    <a:pt x="3189" y="368"/>
                  </a:lnTo>
                  <a:moveTo>
                    <a:pt x="2178" y="0"/>
                  </a:moveTo>
                  <a:lnTo>
                    <a:pt x="2397" y="212"/>
                  </a:lnTo>
                  <a:lnTo>
                    <a:pt x="2574" y="347"/>
                  </a:lnTo>
                  <a:lnTo>
                    <a:pt x="2722" y="453"/>
                  </a:lnTo>
                  <a:lnTo>
                    <a:pt x="2878" y="509"/>
                  </a:lnTo>
                  <a:lnTo>
                    <a:pt x="3012" y="523"/>
                  </a:lnTo>
                  <a:lnTo>
                    <a:pt x="3118" y="502"/>
                  </a:lnTo>
                  <a:lnTo>
                    <a:pt x="3245" y="453"/>
                  </a:lnTo>
                  <a:moveTo>
                    <a:pt x="3465" y="0"/>
                  </a:moveTo>
                  <a:lnTo>
                    <a:pt x="3443" y="127"/>
                  </a:lnTo>
                  <a:lnTo>
                    <a:pt x="3415" y="233"/>
                  </a:lnTo>
                  <a:lnTo>
                    <a:pt x="3366" y="347"/>
                  </a:lnTo>
                  <a:lnTo>
                    <a:pt x="3302" y="453"/>
                  </a:lnTo>
                  <a:lnTo>
                    <a:pt x="3281" y="495"/>
                  </a:lnTo>
                  <a:moveTo>
                    <a:pt x="3366" y="375"/>
                  </a:moveTo>
                  <a:lnTo>
                    <a:pt x="3458" y="297"/>
                  </a:lnTo>
                  <a:lnTo>
                    <a:pt x="3585" y="198"/>
                  </a:lnTo>
                  <a:lnTo>
                    <a:pt x="3740" y="0"/>
                  </a:lnTo>
                  <a:moveTo>
                    <a:pt x="3323" y="481"/>
                  </a:moveTo>
                  <a:lnTo>
                    <a:pt x="3443" y="410"/>
                  </a:lnTo>
                  <a:lnTo>
                    <a:pt x="3606" y="340"/>
                  </a:lnTo>
                  <a:lnTo>
                    <a:pt x="3839" y="262"/>
                  </a:lnTo>
                  <a:lnTo>
                    <a:pt x="4052" y="149"/>
                  </a:lnTo>
                  <a:lnTo>
                    <a:pt x="4228" y="14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7" name="Freeform 65"/>
            <p:cNvSpPr>
              <a:spLocks noEditPoints="1"/>
            </p:cNvSpPr>
            <p:nvPr/>
          </p:nvSpPr>
          <p:spPr bwMode="auto">
            <a:xfrm>
              <a:off x="5267325" y="1336676"/>
              <a:ext cx="1457325" cy="917575"/>
            </a:xfrm>
            <a:custGeom>
              <a:avLst/>
              <a:gdLst>
                <a:gd name="T0" fmla="*/ 148 w 3726"/>
                <a:gd name="T1" fmla="*/ 205 h 2348"/>
                <a:gd name="T2" fmla="*/ 516 w 3726"/>
                <a:gd name="T3" fmla="*/ 523 h 2348"/>
                <a:gd name="T4" fmla="*/ 304 w 3726"/>
                <a:gd name="T5" fmla="*/ 255 h 2348"/>
                <a:gd name="T6" fmla="*/ 714 w 3726"/>
                <a:gd name="T7" fmla="*/ 523 h 2348"/>
                <a:gd name="T8" fmla="*/ 961 w 3726"/>
                <a:gd name="T9" fmla="*/ 622 h 2348"/>
                <a:gd name="T10" fmla="*/ 1527 w 3726"/>
                <a:gd name="T11" fmla="*/ 714 h 2348"/>
                <a:gd name="T12" fmla="*/ 2057 w 3726"/>
                <a:gd name="T13" fmla="*/ 736 h 2348"/>
                <a:gd name="T14" fmla="*/ 2397 w 3726"/>
                <a:gd name="T15" fmla="*/ 672 h 2348"/>
                <a:gd name="T16" fmla="*/ 2722 w 3726"/>
                <a:gd name="T17" fmla="*/ 728 h 2348"/>
                <a:gd name="T18" fmla="*/ 2086 w 3726"/>
                <a:gd name="T19" fmla="*/ 594 h 2348"/>
                <a:gd name="T20" fmla="*/ 2369 w 3726"/>
                <a:gd name="T21" fmla="*/ 587 h 2348"/>
                <a:gd name="T22" fmla="*/ 2623 w 3726"/>
                <a:gd name="T23" fmla="*/ 608 h 2348"/>
                <a:gd name="T24" fmla="*/ 2786 w 3726"/>
                <a:gd name="T25" fmla="*/ 644 h 2348"/>
                <a:gd name="T26" fmla="*/ 2114 w 3726"/>
                <a:gd name="T27" fmla="*/ 502 h 2348"/>
                <a:gd name="T28" fmla="*/ 2722 w 3726"/>
                <a:gd name="T29" fmla="*/ 212 h 2348"/>
                <a:gd name="T30" fmla="*/ 2206 w 3726"/>
                <a:gd name="T31" fmla="*/ 566 h 2348"/>
                <a:gd name="T32" fmla="*/ 2828 w 3726"/>
                <a:gd name="T33" fmla="*/ 290 h 2348"/>
                <a:gd name="T34" fmla="*/ 3288 w 3726"/>
                <a:gd name="T35" fmla="*/ 177 h 2348"/>
                <a:gd name="T36" fmla="*/ 3556 w 3726"/>
                <a:gd name="T37" fmla="*/ 255 h 2348"/>
                <a:gd name="T38" fmla="*/ 3705 w 3726"/>
                <a:gd name="T39" fmla="*/ 382 h 2348"/>
                <a:gd name="T40" fmla="*/ 2701 w 3726"/>
                <a:gd name="T41" fmla="*/ 552 h 2348"/>
                <a:gd name="T42" fmla="*/ 3090 w 3726"/>
                <a:gd name="T43" fmla="*/ 439 h 2348"/>
                <a:gd name="T44" fmla="*/ 3373 w 3726"/>
                <a:gd name="T45" fmla="*/ 481 h 2348"/>
                <a:gd name="T46" fmla="*/ 565 w 3726"/>
                <a:gd name="T47" fmla="*/ 693 h 2348"/>
                <a:gd name="T48" fmla="*/ 1513 w 3726"/>
                <a:gd name="T49" fmla="*/ 990 h 2348"/>
                <a:gd name="T50" fmla="*/ 1994 w 3726"/>
                <a:gd name="T51" fmla="*/ 1245 h 2348"/>
                <a:gd name="T52" fmla="*/ 2333 w 3726"/>
                <a:gd name="T53" fmla="*/ 1400 h 2348"/>
                <a:gd name="T54" fmla="*/ 3033 w 3726"/>
                <a:gd name="T55" fmla="*/ 1322 h 2348"/>
                <a:gd name="T56" fmla="*/ 3238 w 3726"/>
                <a:gd name="T57" fmla="*/ 1436 h 2348"/>
                <a:gd name="T58" fmla="*/ 919 w 3726"/>
                <a:gd name="T59" fmla="*/ 1471 h 2348"/>
                <a:gd name="T60" fmla="*/ 742 w 3726"/>
                <a:gd name="T61" fmla="*/ 1492 h 2348"/>
                <a:gd name="T62" fmla="*/ 1131 w 3726"/>
                <a:gd name="T63" fmla="*/ 1676 h 2348"/>
                <a:gd name="T64" fmla="*/ 1569 w 3726"/>
                <a:gd name="T65" fmla="*/ 1895 h 2348"/>
                <a:gd name="T66" fmla="*/ 1923 w 3726"/>
                <a:gd name="T67" fmla="*/ 2100 h 2348"/>
                <a:gd name="T68" fmla="*/ 1732 w 3726"/>
                <a:gd name="T69" fmla="*/ 2058 h 2348"/>
                <a:gd name="T70" fmla="*/ 1605 w 3726"/>
                <a:gd name="T71" fmla="*/ 2100 h 2348"/>
                <a:gd name="T72" fmla="*/ 1923 w 3726"/>
                <a:gd name="T73" fmla="*/ 2206 h 2348"/>
                <a:gd name="T74" fmla="*/ 1980 w 3726"/>
                <a:gd name="T75" fmla="*/ 2263 h 2348"/>
                <a:gd name="T76" fmla="*/ 1591 w 3726"/>
                <a:gd name="T77" fmla="*/ 2284 h 2348"/>
                <a:gd name="T78" fmla="*/ 1746 w 3726"/>
                <a:gd name="T79" fmla="*/ 2341 h 2348"/>
                <a:gd name="T80" fmla="*/ 2100 w 3726"/>
                <a:gd name="T81" fmla="*/ 2348 h 2348"/>
                <a:gd name="T82" fmla="*/ 721 w 3726"/>
                <a:gd name="T83" fmla="*/ 1754 h 2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26" h="2348">
                  <a:moveTo>
                    <a:pt x="0" y="0"/>
                  </a:moveTo>
                  <a:lnTo>
                    <a:pt x="70" y="85"/>
                  </a:lnTo>
                  <a:lnTo>
                    <a:pt x="148" y="205"/>
                  </a:lnTo>
                  <a:lnTo>
                    <a:pt x="254" y="318"/>
                  </a:lnTo>
                  <a:lnTo>
                    <a:pt x="396" y="439"/>
                  </a:lnTo>
                  <a:lnTo>
                    <a:pt x="516" y="523"/>
                  </a:lnTo>
                  <a:moveTo>
                    <a:pt x="77" y="0"/>
                  </a:moveTo>
                  <a:lnTo>
                    <a:pt x="169" y="120"/>
                  </a:lnTo>
                  <a:lnTo>
                    <a:pt x="304" y="255"/>
                  </a:lnTo>
                  <a:lnTo>
                    <a:pt x="424" y="361"/>
                  </a:lnTo>
                  <a:lnTo>
                    <a:pt x="551" y="431"/>
                  </a:lnTo>
                  <a:lnTo>
                    <a:pt x="714" y="523"/>
                  </a:lnTo>
                  <a:lnTo>
                    <a:pt x="848" y="573"/>
                  </a:lnTo>
                  <a:moveTo>
                    <a:pt x="848" y="594"/>
                  </a:moveTo>
                  <a:lnTo>
                    <a:pt x="961" y="622"/>
                  </a:lnTo>
                  <a:lnTo>
                    <a:pt x="1124" y="679"/>
                  </a:lnTo>
                  <a:lnTo>
                    <a:pt x="1272" y="693"/>
                  </a:lnTo>
                  <a:lnTo>
                    <a:pt x="1527" y="714"/>
                  </a:lnTo>
                  <a:lnTo>
                    <a:pt x="1845" y="743"/>
                  </a:lnTo>
                  <a:lnTo>
                    <a:pt x="1965" y="743"/>
                  </a:lnTo>
                  <a:lnTo>
                    <a:pt x="2057" y="736"/>
                  </a:lnTo>
                  <a:lnTo>
                    <a:pt x="2178" y="721"/>
                  </a:lnTo>
                  <a:lnTo>
                    <a:pt x="2305" y="686"/>
                  </a:lnTo>
                  <a:lnTo>
                    <a:pt x="2397" y="672"/>
                  </a:lnTo>
                  <a:lnTo>
                    <a:pt x="2510" y="679"/>
                  </a:lnTo>
                  <a:lnTo>
                    <a:pt x="2630" y="700"/>
                  </a:lnTo>
                  <a:lnTo>
                    <a:pt x="2722" y="728"/>
                  </a:lnTo>
                  <a:lnTo>
                    <a:pt x="2765" y="743"/>
                  </a:lnTo>
                  <a:moveTo>
                    <a:pt x="1987" y="601"/>
                  </a:moveTo>
                  <a:lnTo>
                    <a:pt x="2086" y="594"/>
                  </a:lnTo>
                  <a:lnTo>
                    <a:pt x="2171" y="594"/>
                  </a:lnTo>
                  <a:moveTo>
                    <a:pt x="2277" y="587"/>
                  </a:moveTo>
                  <a:lnTo>
                    <a:pt x="2369" y="587"/>
                  </a:lnTo>
                  <a:lnTo>
                    <a:pt x="2446" y="594"/>
                  </a:lnTo>
                  <a:moveTo>
                    <a:pt x="2538" y="594"/>
                  </a:moveTo>
                  <a:lnTo>
                    <a:pt x="2623" y="608"/>
                  </a:lnTo>
                  <a:lnTo>
                    <a:pt x="2694" y="622"/>
                  </a:lnTo>
                  <a:moveTo>
                    <a:pt x="2736" y="629"/>
                  </a:moveTo>
                  <a:lnTo>
                    <a:pt x="2786" y="644"/>
                  </a:lnTo>
                  <a:lnTo>
                    <a:pt x="2871" y="686"/>
                  </a:lnTo>
                  <a:moveTo>
                    <a:pt x="1994" y="573"/>
                  </a:moveTo>
                  <a:lnTo>
                    <a:pt x="2114" y="502"/>
                  </a:lnTo>
                  <a:lnTo>
                    <a:pt x="2291" y="424"/>
                  </a:lnTo>
                  <a:lnTo>
                    <a:pt x="2496" y="311"/>
                  </a:lnTo>
                  <a:lnTo>
                    <a:pt x="2722" y="212"/>
                  </a:lnTo>
                  <a:lnTo>
                    <a:pt x="2913" y="113"/>
                  </a:lnTo>
                  <a:lnTo>
                    <a:pt x="3076" y="14"/>
                  </a:lnTo>
                  <a:moveTo>
                    <a:pt x="2206" y="566"/>
                  </a:moveTo>
                  <a:lnTo>
                    <a:pt x="2383" y="481"/>
                  </a:lnTo>
                  <a:lnTo>
                    <a:pt x="2595" y="382"/>
                  </a:lnTo>
                  <a:lnTo>
                    <a:pt x="2828" y="290"/>
                  </a:lnTo>
                  <a:lnTo>
                    <a:pt x="3047" y="219"/>
                  </a:lnTo>
                  <a:lnTo>
                    <a:pt x="3203" y="184"/>
                  </a:lnTo>
                  <a:lnTo>
                    <a:pt x="3288" y="177"/>
                  </a:lnTo>
                  <a:lnTo>
                    <a:pt x="3387" y="198"/>
                  </a:lnTo>
                  <a:lnTo>
                    <a:pt x="3493" y="226"/>
                  </a:lnTo>
                  <a:lnTo>
                    <a:pt x="3556" y="255"/>
                  </a:lnTo>
                  <a:lnTo>
                    <a:pt x="3599" y="276"/>
                  </a:lnTo>
                  <a:lnTo>
                    <a:pt x="3648" y="325"/>
                  </a:lnTo>
                  <a:lnTo>
                    <a:pt x="3705" y="382"/>
                  </a:lnTo>
                  <a:lnTo>
                    <a:pt x="3726" y="410"/>
                  </a:lnTo>
                  <a:moveTo>
                    <a:pt x="2574" y="601"/>
                  </a:moveTo>
                  <a:lnTo>
                    <a:pt x="2701" y="552"/>
                  </a:lnTo>
                  <a:lnTo>
                    <a:pt x="2842" y="495"/>
                  </a:lnTo>
                  <a:lnTo>
                    <a:pt x="2963" y="453"/>
                  </a:lnTo>
                  <a:lnTo>
                    <a:pt x="3090" y="439"/>
                  </a:lnTo>
                  <a:lnTo>
                    <a:pt x="3203" y="439"/>
                  </a:lnTo>
                  <a:lnTo>
                    <a:pt x="3302" y="453"/>
                  </a:lnTo>
                  <a:lnTo>
                    <a:pt x="3373" y="481"/>
                  </a:lnTo>
                  <a:lnTo>
                    <a:pt x="3465" y="516"/>
                  </a:lnTo>
                  <a:lnTo>
                    <a:pt x="3535" y="559"/>
                  </a:lnTo>
                  <a:moveTo>
                    <a:pt x="565" y="693"/>
                  </a:moveTo>
                  <a:lnTo>
                    <a:pt x="785" y="792"/>
                  </a:lnTo>
                  <a:lnTo>
                    <a:pt x="1075" y="919"/>
                  </a:lnTo>
                  <a:moveTo>
                    <a:pt x="1513" y="990"/>
                  </a:moveTo>
                  <a:lnTo>
                    <a:pt x="1725" y="1096"/>
                  </a:lnTo>
                  <a:moveTo>
                    <a:pt x="1831" y="1146"/>
                  </a:moveTo>
                  <a:lnTo>
                    <a:pt x="1994" y="1245"/>
                  </a:lnTo>
                  <a:moveTo>
                    <a:pt x="2093" y="1280"/>
                  </a:moveTo>
                  <a:lnTo>
                    <a:pt x="2255" y="1365"/>
                  </a:lnTo>
                  <a:lnTo>
                    <a:pt x="2333" y="1400"/>
                  </a:lnTo>
                  <a:moveTo>
                    <a:pt x="2856" y="1273"/>
                  </a:moveTo>
                  <a:lnTo>
                    <a:pt x="2984" y="1344"/>
                  </a:lnTo>
                  <a:moveTo>
                    <a:pt x="3033" y="1322"/>
                  </a:moveTo>
                  <a:lnTo>
                    <a:pt x="3132" y="1379"/>
                  </a:lnTo>
                  <a:moveTo>
                    <a:pt x="3161" y="1393"/>
                  </a:moveTo>
                  <a:lnTo>
                    <a:pt x="3238" y="1436"/>
                  </a:lnTo>
                  <a:moveTo>
                    <a:pt x="671" y="1605"/>
                  </a:moveTo>
                  <a:lnTo>
                    <a:pt x="785" y="1542"/>
                  </a:lnTo>
                  <a:lnTo>
                    <a:pt x="919" y="1471"/>
                  </a:lnTo>
                  <a:lnTo>
                    <a:pt x="1046" y="1421"/>
                  </a:lnTo>
                  <a:moveTo>
                    <a:pt x="601" y="1407"/>
                  </a:moveTo>
                  <a:lnTo>
                    <a:pt x="742" y="1492"/>
                  </a:lnTo>
                  <a:moveTo>
                    <a:pt x="940" y="1577"/>
                  </a:moveTo>
                  <a:lnTo>
                    <a:pt x="1075" y="1655"/>
                  </a:lnTo>
                  <a:moveTo>
                    <a:pt x="1131" y="1676"/>
                  </a:moveTo>
                  <a:lnTo>
                    <a:pt x="1258" y="1747"/>
                  </a:lnTo>
                  <a:lnTo>
                    <a:pt x="1428" y="1839"/>
                  </a:lnTo>
                  <a:moveTo>
                    <a:pt x="1569" y="1895"/>
                  </a:moveTo>
                  <a:lnTo>
                    <a:pt x="1676" y="1966"/>
                  </a:lnTo>
                  <a:lnTo>
                    <a:pt x="1852" y="2051"/>
                  </a:lnTo>
                  <a:lnTo>
                    <a:pt x="1923" y="2100"/>
                  </a:lnTo>
                  <a:moveTo>
                    <a:pt x="1492" y="2065"/>
                  </a:moveTo>
                  <a:lnTo>
                    <a:pt x="1612" y="2058"/>
                  </a:lnTo>
                  <a:lnTo>
                    <a:pt x="1732" y="2058"/>
                  </a:lnTo>
                  <a:moveTo>
                    <a:pt x="1435" y="2093"/>
                  </a:moveTo>
                  <a:lnTo>
                    <a:pt x="1555" y="2100"/>
                  </a:lnTo>
                  <a:lnTo>
                    <a:pt x="1605" y="2100"/>
                  </a:lnTo>
                  <a:moveTo>
                    <a:pt x="1746" y="2192"/>
                  </a:moveTo>
                  <a:lnTo>
                    <a:pt x="1874" y="2199"/>
                  </a:lnTo>
                  <a:lnTo>
                    <a:pt x="1923" y="2206"/>
                  </a:lnTo>
                  <a:moveTo>
                    <a:pt x="1725" y="2249"/>
                  </a:moveTo>
                  <a:lnTo>
                    <a:pt x="1845" y="2263"/>
                  </a:lnTo>
                  <a:lnTo>
                    <a:pt x="1980" y="2263"/>
                  </a:lnTo>
                  <a:moveTo>
                    <a:pt x="1315" y="2277"/>
                  </a:moveTo>
                  <a:lnTo>
                    <a:pt x="1478" y="2277"/>
                  </a:lnTo>
                  <a:lnTo>
                    <a:pt x="1591" y="2284"/>
                  </a:lnTo>
                  <a:moveTo>
                    <a:pt x="1449" y="2334"/>
                  </a:moveTo>
                  <a:lnTo>
                    <a:pt x="1569" y="2341"/>
                  </a:lnTo>
                  <a:moveTo>
                    <a:pt x="1746" y="2341"/>
                  </a:moveTo>
                  <a:lnTo>
                    <a:pt x="1987" y="2348"/>
                  </a:lnTo>
                  <a:moveTo>
                    <a:pt x="2043" y="2348"/>
                  </a:moveTo>
                  <a:lnTo>
                    <a:pt x="2100" y="2348"/>
                  </a:lnTo>
                  <a:moveTo>
                    <a:pt x="268" y="1768"/>
                  </a:moveTo>
                  <a:lnTo>
                    <a:pt x="601" y="1768"/>
                  </a:lnTo>
                  <a:moveTo>
                    <a:pt x="721" y="1754"/>
                  </a:moveTo>
                  <a:lnTo>
                    <a:pt x="799" y="1761"/>
                  </a:lnTo>
                  <a:lnTo>
                    <a:pt x="983" y="1761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8" name="Freeform 66"/>
            <p:cNvSpPr>
              <a:spLocks noEditPoints="1"/>
            </p:cNvSpPr>
            <p:nvPr/>
          </p:nvSpPr>
          <p:spPr bwMode="auto">
            <a:xfrm>
              <a:off x="5521325" y="1784351"/>
              <a:ext cx="2163762" cy="538163"/>
            </a:xfrm>
            <a:custGeom>
              <a:avLst/>
              <a:gdLst>
                <a:gd name="T0" fmla="*/ 198 w 5530"/>
                <a:gd name="T1" fmla="*/ 424 h 1379"/>
                <a:gd name="T2" fmla="*/ 523 w 5530"/>
                <a:gd name="T3" fmla="*/ 268 h 1379"/>
                <a:gd name="T4" fmla="*/ 820 w 5530"/>
                <a:gd name="T5" fmla="*/ 113 h 1379"/>
                <a:gd name="T6" fmla="*/ 1132 w 5530"/>
                <a:gd name="T7" fmla="*/ 0 h 1379"/>
                <a:gd name="T8" fmla="*/ 531 w 5530"/>
                <a:gd name="T9" fmla="*/ 311 h 1379"/>
                <a:gd name="T10" fmla="*/ 1011 w 5530"/>
                <a:gd name="T11" fmla="*/ 127 h 1379"/>
                <a:gd name="T12" fmla="*/ 863 w 5530"/>
                <a:gd name="T13" fmla="*/ 523 h 1379"/>
                <a:gd name="T14" fmla="*/ 1167 w 5530"/>
                <a:gd name="T15" fmla="*/ 523 h 1379"/>
                <a:gd name="T16" fmla="*/ 1132 w 5530"/>
                <a:gd name="T17" fmla="*/ 558 h 1379"/>
                <a:gd name="T18" fmla="*/ 1556 w 5530"/>
                <a:gd name="T19" fmla="*/ 580 h 1379"/>
                <a:gd name="T20" fmla="*/ 1634 w 5530"/>
                <a:gd name="T21" fmla="*/ 615 h 1379"/>
                <a:gd name="T22" fmla="*/ 1747 w 5530"/>
                <a:gd name="T23" fmla="*/ 608 h 1379"/>
                <a:gd name="T24" fmla="*/ 2093 w 5530"/>
                <a:gd name="T25" fmla="*/ 806 h 1379"/>
                <a:gd name="T26" fmla="*/ 2001 w 5530"/>
                <a:gd name="T27" fmla="*/ 898 h 1379"/>
                <a:gd name="T28" fmla="*/ 2164 w 5530"/>
                <a:gd name="T29" fmla="*/ 940 h 1379"/>
                <a:gd name="T30" fmla="*/ 1619 w 5530"/>
                <a:gd name="T31" fmla="*/ 877 h 1379"/>
                <a:gd name="T32" fmla="*/ 1669 w 5530"/>
                <a:gd name="T33" fmla="*/ 926 h 1379"/>
                <a:gd name="T34" fmla="*/ 1853 w 5530"/>
                <a:gd name="T35" fmla="*/ 1124 h 1379"/>
                <a:gd name="T36" fmla="*/ 1924 w 5530"/>
                <a:gd name="T37" fmla="*/ 1166 h 1379"/>
                <a:gd name="T38" fmla="*/ 2270 w 5530"/>
                <a:gd name="T39" fmla="*/ 1202 h 1379"/>
                <a:gd name="T40" fmla="*/ 2539 w 5530"/>
                <a:gd name="T41" fmla="*/ 1258 h 1379"/>
                <a:gd name="T42" fmla="*/ 2581 w 5530"/>
                <a:gd name="T43" fmla="*/ 1067 h 1379"/>
                <a:gd name="T44" fmla="*/ 2164 w 5530"/>
                <a:gd name="T45" fmla="*/ 1357 h 1379"/>
                <a:gd name="T46" fmla="*/ 2801 w 5530"/>
                <a:gd name="T47" fmla="*/ 1237 h 1379"/>
                <a:gd name="T48" fmla="*/ 2843 w 5530"/>
                <a:gd name="T49" fmla="*/ 1287 h 1379"/>
                <a:gd name="T50" fmla="*/ 2143 w 5530"/>
                <a:gd name="T51" fmla="*/ 509 h 1379"/>
                <a:gd name="T52" fmla="*/ 2327 w 5530"/>
                <a:gd name="T53" fmla="*/ 558 h 1379"/>
                <a:gd name="T54" fmla="*/ 2527 w 5530"/>
                <a:gd name="T55" fmla="*/ 557 h 1379"/>
                <a:gd name="T56" fmla="*/ 2822 w 5530"/>
                <a:gd name="T57" fmla="*/ 686 h 1379"/>
                <a:gd name="T58" fmla="*/ 3196 w 5530"/>
                <a:gd name="T59" fmla="*/ 841 h 1379"/>
                <a:gd name="T60" fmla="*/ 3090 w 5530"/>
                <a:gd name="T61" fmla="*/ 898 h 1379"/>
                <a:gd name="T62" fmla="*/ 2885 w 5530"/>
                <a:gd name="T63" fmla="*/ 650 h 1379"/>
                <a:gd name="T64" fmla="*/ 2793 w 5530"/>
                <a:gd name="T65" fmla="*/ 551 h 1379"/>
                <a:gd name="T66" fmla="*/ 3013 w 5530"/>
                <a:gd name="T67" fmla="*/ 551 h 1379"/>
                <a:gd name="T68" fmla="*/ 2221 w 5530"/>
                <a:gd name="T69" fmla="*/ 502 h 1379"/>
                <a:gd name="T70" fmla="*/ 2390 w 5530"/>
                <a:gd name="T71" fmla="*/ 509 h 1379"/>
                <a:gd name="T72" fmla="*/ 3324 w 5530"/>
                <a:gd name="T73" fmla="*/ 268 h 1379"/>
                <a:gd name="T74" fmla="*/ 3380 w 5530"/>
                <a:gd name="T75" fmla="*/ 290 h 1379"/>
                <a:gd name="T76" fmla="*/ 3918 w 5530"/>
                <a:gd name="T77" fmla="*/ 1039 h 1379"/>
                <a:gd name="T78" fmla="*/ 4116 w 5530"/>
                <a:gd name="T79" fmla="*/ 1138 h 1379"/>
                <a:gd name="T80" fmla="*/ 4604 w 5530"/>
                <a:gd name="T81" fmla="*/ 1124 h 1379"/>
                <a:gd name="T82" fmla="*/ 5162 w 5530"/>
                <a:gd name="T83" fmla="*/ 1202 h 1379"/>
                <a:gd name="T84" fmla="*/ 4993 w 5530"/>
                <a:gd name="T85" fmla="*/ 1357 h 1379"/>
                <a:gd name="T86" fmla="*/ 5424 w 5530"/>
                <a:gd name="T87" fmla="*/ 1364 h 1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530" h="1379">
                  <a:moveTo>
                    <a:pt x="0" y="516"/>
                  </a:moveTo>
                  <a:lnTo>
                    <a:pt x="248" y="516"/>
                  </a:lnTo>
                  <a:moveTo>
                    <a:pt x="198" y="424"/>
                  </a:moveTo>
                  <a:lnTo>
                    <a:pt x="304" y="374"/>
                  </a:lnTo>
                  <a:lnTo>
                    <a:pt x="403" y="325"/>
                  </a:lnTo>
                  <a:lnTo>
                    <a:pt x="523" y="268"/>
                  </a:lnTo>
                  <a:moveTo>
                    <a:pt x="523" y="226"/>
                  </a:moveTo>
                  <a:lnTo>
                    <a:pt x="714" y="155"/>
                  </a:lnTo>
                  <a:lnTo>
                    <a:pt x="820" y="113"/>
                  </a:lnTo>
                  <a:moveTo>
                    <a:pt x="863" y="92"/>
                  </a:moveTo>
                  <a:lnTo>
                    <a:pt x="1026" y="28"/>
                  </a:lnTo>
                  <a:lnTo>
                    <a:pt x="1132" y="0"/>
                  </a:lnTo>
                  <a:moveTo>
                    <a:pt x="820" y="0"/>
                  </a:moveTo>
                  <a:lnTo>
                    <a:pt x="983" y="77"/>
                  </a:lnTo>
                  <a:moveTo>
                    <a:pt x="531" y="311"/>
                  </a:moveTo>
                  <a:lnTo>
                    <a:pt x="700" y="240"/>
                  </a:lnTo>
                  <a:lnTo>
                    <a:pt x="849" y="184"/>
                  </a:lnTo>
                  <a:lnTo>
                    <a:pt x="1011" y="127"/>
                  </a:lnTo>
                  <a:lnTo>
                    <a:pt x="1167" y="77"/>
                  </a:lnTo>
                  <a:moveTo>
                    <a:pt x="757" y="516"/>
                  </a:moveTo>
                  <a:lnTo>
                    <a:pt x="863" y="523"/>
                  </a:lnTo>
                  <a:moveTo>
                    <a:pt x="863" y="580"/>
                  </a:moveTo>
                  <a:lnTo>
                    <a:pt x="1096" y="580"/>
                  </a:lnTo>
                  <a:moveTo>
                    <a:pt x="1167" y="523"/>
                  </a:moveTo>
                  <a:lnTo>
                    <a:pt x="1330" y="523"/>
                  </a:lnTo>
                  <a:lnTo>
                    <a:pt x="1436" y="530"/>
                  </a:lnTo>
                  <a:moveTo>
                    <a:pt x="1132" y="558"/>
                  </a:moveTo>
                  <a:lnTo>
                    <a:pt x="1252" y="565"/>
                  </a:lnTo>
                  <a:lnTo>
                    <a:pt x="1365" y="565"/>
                  </a:lnTo>
                  <a:moveTo>
                    <a:pt x="1556" y="580"/>
                  </a:moveTo>
                  <a:lnTo>
                    <a:pt x="1747" y="565"/>
                  </a:lnTo>
                  <a:lnTo>
                    <a:pt x="1924" y="565"/>
                  </a:lnTo>
                  <a:moveTo>
                    <a:pt x="1634" y="615"/>
                  </a:moveTo>
                  <a:lnTo>
                    <a:pt x="1803" y="608"/>
                  </a:lnTo>
                  <a:lnTo>
                    <a:pt x="1874" y="608"/>
                  </a:lnTo>
                  <a:moveTo>
                    <a:pt x="1747" y="608"/>
                  </a:moveTo>
                  <a:lnTo>
                    <a:pt x="1874" y="679"/>
                  </a:lnTo>
                  <a:moveTo>
                    <a:pt x="1938" y="714"/>
                  </a:moveTo>
                  <a:lnTo>
                    <a:pt x="2093" y="806"/>
                  </a:lnTo>
                  <a:moveTo>
                    <a:pt x="2016" y="749"/>
                  </a:moveTo>
                  <a:lnTo>
                    <a:pt x="2164" y="749"/>
                  </a:lnTo>
                  <a:moveTo>
                    <a:pt x="2001" y="898"/>
                  </a:moveTo>
                  <a:lnTo>
                    <a:pt x="2164" y="898"/>
                  </a:lnTo>
                  <a:moveTo>
                    <a:pt x="1987" y="940"/>
                  </a:moveTo>
                  <a:lnTo>
                    <a:pt x="2164" y="940"/>
                  </a:lnTo>
                  <a:moveTo>
                    <a:pt x="1556" y="735"/>
                  </a:moveTo>
                  <a:lnTo>
                    <a:pt x="1747" y="728"/>
                  </a:lnTo>
                  <a:moveTo>
                    <a:pt x="1619" y="877"/>
                  </a:moveTo>
                  <a:lnTo>
                    <a:pt x="1719" y="869"/>
                  </a:lnTo>
                  <a:lnTo>
                    <a:pt x="1775" y="869"/>
                  </a:lnTo>
                  <a:moveTo>
                    <a:pt x="1669" y="926"/>
                  </a:moveTo>
                  <a:lnTo>
                    <a:pt x="1775" y="926"/>
                  </a:lnTo>
                  <a:lnTo>
                    <a:pt x="1839" y="912"/>
                  </a:lnTo>
                  <a:moveTo>
                    <a:pt x="1853" y="1124"/>
                  </a:moveTo>
                  <a:lnTo>
                    <a:pt x="2001" y="1131"/>
                  </a:lnTo>
                  <a:lnTo>
                    <a:pt x="2192" y="1131"/>
                  </a:lnTo>
                  <a:moveTo>
                    <a:pt x="1924" y="1166"/>
                  </a:moveTo>
                  <a:lnTo>
                    <a:pt x="2079" y="1166"/>
                  </a:lnTo>
                  <a:lnTo>
                    <a:pt x="2164" y="1174"/>
                  </a:lnTo>
                  <a:moveTo>
                    <a:pt x="2270" y="1202"/>
                  </a:moveTo>
                  <a:lnTo>
                    <a:pt x="2390" y="1202"/>
                  </a:lnTo>
                  <a:moveTo>
                    <a:pt x="2242" y="1258"/>
                  </a:moveTo>
                  <a:lnTo>
                    <a:pt x="2539" y="1258"/>
                  </a:lnTo>
                  <a:moveTo>
                    <a:pt x="2468" y="1195"/>
                  </a:moveTo>
                  <a:lnTo>
                    <a:pt x="2659" y="1329"/>
                  </a:lnTo>
                  <a:moveTo>
                    <a:pt x="2581" y="1067"/>
                  </a:moveTo>
                  <a:lnTo>
                    <a:pt x="2737" y="1166"/>
                  </a:lnTo>
                  <a:moveTo>
                    <a:pt x="2044" y="1364"/>
                  </a:moveTo>
                  <a:lnTo>
                    <a:pt x="2164" y="1357"/>
                  </a:lnTo>
                  <a:lnTo>
                    <a:pt x="2298" y="1357"/>
                  </a:lnTo>
                  <a:moveTo>
                    <a:pt x="2694" y="1237"/>
                  </a:moveTo>
                  <a:lnTo>
                    <a:pt x="2801" y="1237"/>
                  </a:lnTo>
                  <a:lnTo>
                    <a:pt x="2914" y="1244"/>
                  </a:lnTo>
                  <a:moveTo>
                    <a:pt x="2723" y="1280"/>
                  </a:moveTo>
                  <a:lnTo>
                    <a:pt x="2843" y="1287"/>
                  </a:lnTo>
                  <a:lnTo>
                    <a:pt x="2892" y="1294"/>
                  </a:lnTo>
                  <a:moveTo>
                    <a:pt x="2065" y="516"/>
                  </a:moveTo>
                  <a:lnTo>
                    <a:pt x="2143" y="509"/>
                  </a:lnTo>
                  <a:lnTo>
                    <a:pt x="2214" y="530"/>
                  </a:lnTo>
                  <a:lnTo>
                    <a:pt x="2284" y="558"/>
                  </a:lnTo>
                  <a:moveTo>
                    <a:pt x="2327" y="558"/>
                  </a:moveTo>
                  <a:lnTo>
                    <a:pt x="2412" y="565"/>
                  </a:lnTo>
                  <a:lnTo>
                    <a:pt x="2496" y="558"/>
                  </a:lnTo>
                  <a:lnTo>
                    <a:pt x="2527" y="557"/>
                  </a:lnTo>
                  <a:moveTo>
                    <a:pt x="2567" y="558"/>
                  </a:moveTo>
                  <a:lnTo>
                    <a:pt x="2673" y="601"/>
                  </a:lnTo>
                  <a:lnTo>
                    <a:pt x="2822" y="686"/>
                  </a:lnTo>
                  <a:lnTo>
                    <a:pt x="2991" y="763"/>
                  </a:lnTo>
                  <a:lnTo>
                    <a:pt x="3119" y="820"/>
                  </a:lnTo>
                  <a:lnTo>
                    <a:pt x="3196" y="841"/>
                  </a:lnTo>
                  <a:moveTo>
                    <a:pt x="2815" y="742"/>
                  </a:moveTo>
                  <a:lnTo>
                    <a:pt x="2928" y="813"/>
                  </a:lnTo>
                  <a:lnTo>
                    <a:pt x="3090" y="898"/>
                  </a:lnTo>
                  <a:moveTo>
                    <a:pt x="2680" y="671"/>
                  </a:moveTo>
                  <a:lnTo>
                    <a:pt x="2779" y="664"/>
                  </a:lnTo>
                  <a:lnTo>
                    <a:pt x="2885" y="650"/>
                  </a:lnTo>
                  <a:moveTo>
                    <a:pt x="2857" y="516"/>
                  </a:moveTo>
                  <a:lnTo>
                    <a:pt x="2949" y="523"/>
                  </a:lnTo>
                  <a:moveTo>
                    <a:pt x="2793" y="551"/>
                  </a:moveTo>
                  <a:lnTo>
                    <a:pt x="2871" y="558"/>
                  </a:lnTo>
                  <a:lnTo>
                    <a:pt x="2970" y="558"/>
                  </a:lnTo>
                  <a:lnTo>
                    <a:pt x="3013" y="551"/>
                  </a:lnTo>
                  <a:moveTo>
                    <a:pt x="2864" y="587"/>
                  </a:moveTo>
                  <a:lnTo>
                    <a:pt x="3027" y="587"/>
                  </a:lnTo>
                  <a:moveTo>
                    <a:pt x="2221" y="502"/>
                  </a:moveTo>
                  <a:lnTo>
                    <a:pt x="2270" y="502"/>
                  </a:lnTo>
                  <a:moveTo>
                    <a:pt x="2305" y="502"/>
                  </a:moveTo>
                  <a:lnTo>
                    <a:pt x="2390" y="509"/>
                  </a:lnTo>
                  <a:lnTo>
                    <a:pt x="2482" y="516"/>
                  </a:lnTo>
                  <a:moveTo>
                    <a:pt x="3189" y="261"/>
                  </a:moveTo>
                  <a:lnTo>
                    <a:pt x="3324" y="268"/>
                  </a:lnTo>
                  <a:lnTo>
                    <a:pt x="3416" y="261"/>
                  </a:lnTo>
                  <a:moveTo>
                    <a:pt x="3267" y="268"/>
                  </a:moveTo>
                  <a:lnTo>
                    <a:pt x="3380" y="290"/>
                  </a:lnTo>
                  <a:moveTo>
                    <a:pt x="3571" y="841"/>
                  </a:moveTo>
                  <a:lnTo>
                    <a:pt x="3734" y="933"/>
                  </a:lnTo>
                  <a:lnTo>
                    <a:pt x="3918" y="1039"/>
                  </a:lnTo>
                  <a:lnTo>
                    <a:pt x="4151" y="1174"/>
                  </a:lnTo>
                  <a:lnTo>
                    <a:pt x="4264" y="1251"/>
                  </a:lnTo>
                  <a:moveTo>
                    <a:pt x="4116" y="1138"/>
                  </a:moveTo>
                  <a:lnTo>
                    <a:pt x="4229" y="1131"/>
                  </a:lnTo>
                  <a:lnTo>
                    <a:pt x="4399" y="1124"/>
                  </a:lnTo>
                  <a:lnTo>
                    <a:pt x="4604" y="1124"/>
                  </a:lnTo>
                  <a:lnTo>
                    <a:pt x="4745" y="1138"/>
                  </a:lnTo>
                  <a:lnTo>
                    <a:pt x="4915" y="1159"/>
                  </a:lnTo>
                  <a:lnTo>
                    <a:pt x="5162" y="1202"/>
                  </a:lnTo>
                  <a:lnTo>
                    <a:pt x="5530" y="1280"/>
                  </a:lnTo>
                  <a:moveTo>
                    <a:pt x="4879" y="1379"/>
                  </a:moveTo>
                  <a:lnTo>
                    <a:pt x="4993" y="1357"/>
                  </a:lnTo>
                  <a:lnTo>
                    <a:pt x="5155" y="1350"/>
                  </a:lnTo>
                  <a:lnTo>
                    <a:pt x="5290" y="1350"/>
                  </a:lnTo>
                  <a:lnTo>
                    <a:pt x="5424" y="1364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9" name="Freeform 67"/>
            <p:cNvSpPr>
              <a:spLocks noEditPoints="1"/>
            </p:cNvSpPr>
            <p:nvPr/>
          </p:nvSpPr>
          <p:spPr bwMode="auto">
            <a:xfrm>
              <a:off x="5953125" y="1638301"/>
              <a:ext cx="2263775" cy="1187450"/>
            </a:xfrm>
            <a:custGeom>
              <a:avLst/>
              <a:gdLst>
                <a:gd name="T0" fmla="*/ 3274 w 5785"/>
                <a:gd name="T1" fmla="*/ 1768 h 3041"/>
                <a:gd name="T2" fmla="*/ 3458 w 5785"/>
                <a:gd name="T3" fmla="*/ 1676 h 3041"/>
                <a:gd name="T4" fmla="*/ 3904 w 5785"/>
                <a:gd name="T5" fmla="*/ 1867 h 3041"/>
                <a:gd name="T6" fmla="*/ 4526 w 5785"/>
                <a:gd name="T7" fmla="*/ 1987 h 3041"/>
                <a:gd name="T8" fmla="*/ 5078 w 5785"/>
                <a:gd name="T9" fmla="*/ 2121 h 3041"/>
                <a:gd name="T10" fmla="*/ 5785 w 5785"/>
                <a:gd name="T11" fmla="*/ 2326 h 3041"/>
                <a:gd name="T12" fmla="*/ 2871 w 5785"/>
                <a:gd name="T13" fmla="*/ 2878 h 3041"/>
                <a:gd name="T14" fmla="*/ 3628 w 5785"/>
                <a:gd name="T15" fmla="*/ 2991 h 3041"/>
                <a:gd name="T16" fmla="*/ 4448 w 5785"/>
                <a:gd name="T17" fmla="*/ 3041 h 3041"/>
                <a:gd name="T18" fmla="*/ 2793 w 5785"/>
                <a:gd name="T19" fmla="*/ 551 h 3041"/>
                <a:gd name="T20" fmla="*/ 3366 w 5785"/>
                <a:gd name="T21" fmla="*/ 325 h 3041"/>
                <a:gd name="T22" fmla="*/ 3098 w 5785"/>
                <a:gd name="T23" fmla="*/ 650 h 3041"/>
                <a:gd name="T24" fmla="*/ 3614 w 5785"/>
                <a:gd name="T25" fmla="*/ 629 h 3041"/>
                <a:gd name="T26" fmla="*/ 3197 w 5785"/>
                <a:gd name="T27" fmla="*/ 749 h 3041"/>
                <a:gd name="T28" fmla="*/ 3713 w 5785"/>
                <a:gd name="T29" fmla="*/ 728 h 3041"/>
                <a:gd name="T30" fmla="*/ 3303 w 5785"/>
                <a:gd name="T31" fmla="*/ 898 h 3041"/>
                <a:gd name="T32" fmla="*/ 4052 w 5785"/>
                <a:gd name="T33" fmla="*/ 990 h 3041"/>
                <a:gd name="T34" fmla="*/ 2928 w 5785"/>
                <a:gd name="T35" fmla="*/ 1004 h 3041"/>
                <a:gd name="T36" fmla="*/ 3409 w 5785"/>
                <a:gd name="T37" fmla="*/ 1046 h 3041"/>
                <a:gd name="T38" fmla="*/ 3911 w 5785"/>
                <a:gd name="T39" fmla="*/ 1202 h 3041"/>
                <a:gd name="T40" fmla="*/ 4434 w 5785"/>
                <a:gd name="T41" fmla="*/ 1372 h 3041"/>
                <a:gd name="T42" fmla="*/ 4802 w 5785"/>
                <a:gd name="T43" fmla="*/ 1520 h 3041"/>
                <a:gd name="T44" fmla="*/ 3105 w 5785"/>
                <a:gd name="T45" fmla="*/ 1181 h 3041"/>
                <a:gd name="T46" fmla="*/ 4052 w 5785"/>
                <a:gd name="T47" fmla="*/ 1379 h 3041"/>
                <a:gd name="T48" fmla="*/ 4222 w 5785"/>
                <a:gd name="T49" fmla="*/ 764 h 3041"/>
                <a:gd name="T50" fmla="*/ 4406 w 5785"/>
                <a:gd name="T51" fmla="*/ 1160 h 3041"/>
                <a:gd name="T52" fmla="*/ 4809 w 5785"/>
                <a:gd name="T53" fmla="*/ 1464 h 3041"/>
                <a:gd name="T54" fmla="*/ 5233 w 5785"/>
                <a:gd name="T55" fmla="*/ 863 h 3041"/>
                <a:gd name="T56" fmla="*/ 5261 w 5785"/>
                <a:gd name="T57" fmla="*/ 1527 h 3041"/>
                <a:gd name="T58" fmla="*/ 5056 w 5785"/>
                <a:gd name="T59" fmla="*/ 884 h 3041"/>
                <a:gd name="T60" fmla="*/ 5261 w 5785"/>
                <a:gd name="T61" fmla="*/ 1478 h 3041"/>
                <a:gd name="T62" fmla="*/ 4788 w 5785"/>
                <a:gd name="T63" fmla="*/ 1414 h 3041"/>
                <a:gd name="T64" fmla="*/ 4576 w 5785"/>
                <a:gd name="T65" fmla="*/ 1011 h 3041"/>
                <a:gd name="T66" fmla="*/ 4802 w 5785"/>
                <a:gd name="T67" fmla="*/ 933 h 3041"/>
                <a:gd name="T68" fmla="*/ 4830 w 5785"/>
                <a:gd name="T69" fmla="*/ 997 h 3041"/>
                <a:gd name="T70" fmla="*/ 4915 w 5785"/>
                <a:gd name="T71" fmla="*/ 1181 h 3041"/>
                <a:gd name="T72" fmla="*/ 5558 w 5785"/>
                <a:gd name="T73" fmla="*/ 891 h 3041"/>
                <a:gd name="T74" fmla="*/ 5389 w 5785"/>
                <a:gd name="T75" fmla="*/ 947 h 3041"/>
                <a:gd name="T76" fmla="*/ 0 w 5785"/>
                <a:gd name="T77" fmla="*/ 693 h 3041"/>
                <a:gd name="T78" fmla="*/ 297 w 5785"/>
                <a:gd name="T79" fmla="*/ 339 h 3041"/>
                <a:gd name="T80" fmla="*/ 637 w 5785"/>
                <a:gd name="T81" fmla="*/ 240 h 3041"/>
                <a:gd name="T82" fmla="*/ 913 w 5785"/>
                <a:gd name="T83" fmla="*/ 92 h 3041"/>
                <a:gd name="T84" fmla="*/ 1294 w 5785"/>
                <a:gd name="T85" fmla="*/ 0 h 3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85" h="3041">
                  <a:moveTo>
                    <a:pt x="3161" y="1718"/>
                  </a:moveTo>
                  <a:lnTo>
                    <a:pt x="3472" y="1690"/>
                  </a:lnTo>
                  <a:moveTo>
                    <a:pt x="3274" y="1768"/>
                  </a:moveTo>
                  <a:lnTo>
                    <a:pt x="3472" y="1768"/>
                  </a:lnTo>
                  <a:moveTo>
                    <a:pt x="3289" y="1591"/>
                  </a:moveTo>
                  <a:lnTo>
                    <a:pt x="3458" y="1676"/>
                  </a:lnTo>
                  <a:lnTo>
                    <a:pt x="3614" y="1761"/>
                  </a:lnTo>
                  <a:lnTo>
                    <a:pt x="3741" y="1810"/>
                  </a:lnTo>
                  <a:lnTo>
                    <a:pt x="3904" y="1867"/>
                  </a:lnTo>
                  <a:lnTo>
                    <a:pt x="4080" y="1902"/>
                  </a:lnTo>
                  <a:lnTo>
                    <a:pt x="4300" y="1952"/>
                  </a:lnTo>
                  <a:lnTo>
                    <a:pt x="4526" y="1987"/>
                  </a:lnTo>
                  <a:lnTo>
                    <a:pt x="4731" y="2029"/>
                  </a:lnTo>
                  <a:lnTo>
                    <a:pt x="4901" y="2072"/>
                  </a:lnTo>
                  <a:lnTo>
                    <a:pt x="5078" y="2121"/>
                  </a:lnTo>
                  <a:lnTo>
                    <a:pt x="5240" y="2185"/>
                  </a:lnTo>
                  <a:lnTo>
                    <a:pt x="5474" y="2249"/>
                  </a:lnTo>
                  <a:lnTo>
                    <a:pt x="5785" y="2326"/>
                  </a:lnTo>
                  <a:moveTo>
                    <a:pt x="3939" y="2220"/>
                  </a:moveTo>
                  <a:lnTo>
                    <a:pt x="4392" y="2220"/>
                  </a:lnTo>
                  <a:moveTo>
                    <a:pt x="2871" y="2878"/>
                  </a:moveTo>
                  <a:lnTo>
                    <a:pt x="3034" y="2913"/>
                  </a:lnTo>
                  <a:lnTo>
                    <a:pt x="3331" y="2963"/>
                  </a:lnTo>
                  <a:lnTo>
                    <a:pt x="3628" y="2991"/>
                  </a:lnTo>
                  <a:lnTo>
                    <a:pt x="3897" y="3019"/>
                  </a:lnTo>
                  <a:lnTo>
                    <a:pt x="4158" y="3026"/>
                  </a:lnTo>
                  <a:lnTo>
                    <a:pt x="4448" y="3041"/>
                  </a:lnTo>
                  <a:moveTo>
                    <a:pt x="2475" y="672"/>
                  </a:moveTo>
                  <a:lnTo>
                    <a:pt x="2617" y="622"/>
                  </a:lnTo>
                  <a:lnTo>
                    <a:pt x="2793" y="551"/>
                  </a:lnTo>
                  <a:lnTo>
                    <a:pt x="2999" y="460"/>
                  </a:lnTo>
                  <a:lnTo>
                    <a:pt x="3246" y="368"/>
                  </a:lnTo>
                  <a:lnTo>
                    <a:pt x="3366" y="325"/>
                  </a:lnTo>
                  <a:moveTo>
                    <a:pt x="2687" y="672"/>
                  </a:moveTo>
                  <a:lnTo>
                    <a:pt x="2885" y="658"/>
                  </a:lnTo>
                  <a:lnTo>
                    <a:pt x="3098" y="650"/>
                  </a:lnTo>
                  <a:lnTo>
                    <a:pt x="3303" y="643"/>
                  </a:lnTo>
                  <a:lnTo>
                    <a:pt x="3522" y="636"/>
                  </a:lnTo>
                  <a:lnTo>
                    <a:pt x="3614" y="629"/>
                  </a:lnTo>
                  <a:moveTo>
                    <a:pt x="2878" y="806"/>
                  </a:moveTo>
                  <a:lnTo>
                    <a:pt x="3020" y="764"/>
                  </a:lnTo>
                  <a:lnTo>
                    <a:pt x="3197" y="749"/>
                  </a:lnTo>
                  <a:lnTo>
                    <a:pt x="3366" y="735"/>
                  </a:lnTo>
                  <a:lnTo>
                    <a:pt x="3522" y="728"/>
                  </a:lnTo>
                  <a:lnTo>
                    <a:pt x="3713" y="728"/>
                  </a:lnTo>
                  <a:lnTo>
                    <a:pt x="3982" y="742"/>
                  </a:lnTo>
                  <a:lnTo>
                    <a:pt x="4208" y="764"/>
                  </a:lnTo>
                  <a:moveTo>
                    <a:pt x="3303" y="898"/>
                  </a:moveTo>
                  <a:lnTo>
                    <a:pt x="3550" y="912"/>
                  </a:lnTo>
                  <a:lnTo>
                    <a:pt x="3819" y="955"/>
                  </a:lnTo>
                  <a:lnTo>
                    <a:pt x="4052" y="990"/>
                  </a:lnTo>
                  <a:lnTo>
                    <a:pt x="4229" y="1025"/>
                  </a:lnTo>
                  <a:lnTo>
                    <a:pt x="4307" y="1046"/>
                  </a:lnTo>
                  <a:moveTo>
                    <a:pt x="2928" y="1004"/>
                  </a:moveTo>
                  <a:lnTo>
                    <a:pt x="3076" y="1011"/>
                  </a:lnTo>
                  <a:lnTo>
                    <a:pt x="3260" y="1018"/>
                  </a:lnTo>
                  <a:lnTo>
                    <a:pt x="3409" y="1046"/>
                  </a:lnTo>
                  <a:moveTo>
                    <a:pt x="3557" y="1167"/>
                  </a:moveTo>
                  <a:lnTo>
                    <a:pt x="3706" y="1174"/>
                  </a:lnTo>
                  <a:lnTo>
                    <a:pt x="3911" y="1202"/>
                  </a:lnTo>
                  <a:lnTo>
                    <a:pt x="4066" y="1237"/>
                  </a:lnTo>
                  <a:lnTo>
                    <a:pt x="4243" y="1287"/>
                  </a:lnTo>
                  <a:lnTo>
                    <a:pt x="4434" y="1372"/>
                  </a:lnTo>
                  <a:lnTo>
                    <a:pt x="4639" y="1464"/>
                  </a:lnTo>
                  <a:lnTo>
                    <a:pt x="4802" y="1520"/>
                  </a:lnTo>
                  <a:moveTo>
                    <a:pt x="4802" y="1520"/>
                  </a:moveTo>
                  <a:lnTo>
                    <a:pt x="4908" y="1534"/>
                  </a:lnTo>
                  <a:moveTo>
                    <a:pt x="2893" y="1167"/>
                  </a:moveTo>
                  <a:lnTo>
                    <a:pt x="3105" y="1181"/>
                  </a:lnTo>
                  <a:lnTo>
                    <a:pt x="3416" y="1223"/>
                  </a:lnTo>
                  <a:lnTo>
                    <a:pt x="3727" y="1287"/>
                  </a:lnTo>
                  <a:lnTo>
                    <a:pt x="4052" y="1379"/>
                  </a:lnTo>
                  <a:lnTo>
                    <a:pt x="4469" y="1520"/>
                  </a:lnTo>
                  <a:moveTo>
                    <a:pt x="4179" y="672"/>
                  </a:moveTo>
                  <a:lnTo>
                    <a:pt x="4222" y="764"/>
                  </a:lnTo>
                  <a:lnTo>
                    <a:pt x="4314" y="990"/>
                  </a:lnTo>
                  <a:lnTo>
                    <a:pt x="4370" y="1089"/>
                  </a:lnTo>
                  <a:lnTo>
                    <a:pt x="4406" y="1160"/>
                  </a:lnTo>
                  <a:lnTo>
                    <a:pt x="4512" y="1259"/>
                  </a:lnTo>
                  <a:lnTo>
                    <a:pt x="4646" y="1379"/>
                  </a:lnTo>
                  <a:lnTo>
                    <a:pt x="4809" y="1464"/>
                  </a:lnTo>
                  <a:lnTo>
                    <a:pt x="4979" y="1549"/>
                  </a:lnTo>
                  <a:lnTo>
                    <a:pt x="5247" y="1655"/>
                  </a:lnTo>
                  <a:moveTo>
                    <a:pt x="5233" y="863"/>
                  </a:moveTo>
                  <a:lnTo>
                    <a:pt x="5240" y="997"/>
                  </a:lnTo>
                  <a:lnTo>
                    <a:pt x="5254" y="1230"/>
                  </a:lnTo>
                  <a:lnTo>
                    <a:pt x="5261" y="1527"/>
                  </a:lnTo>
                  <a:lnTo>
                    <a:pt x="5254" y="1697"/>
                  </a:lnTo>
                  <a:lnTo>
                    <a:pt x="5247" y="1909"/>
                  </a:lnTo>
                  <a:moveTo>
                    <a:pt x="5056" y="884"/>
                  </a:moveTo>
                  <a:lnTo>
                    <a:pt x="5127" y="1103"/>
                  </a:lnTo>
                  <a:lnTo>
                    <a:pt x="5198" y="1301"/>
                  </a:lnTo>
                  <a:lnTo>
                    <a:pt x="5261" y="1478"/>
                  </a:lnTo>
                  <a:moveTo>
                    <a:pt x="4929" y="1237"/>
                  </a:moveTo>
                  <a:lnTo>
                    <a:pt x="4788" y="898"/>
                  </a:lnTo>
                  <a:moveTo>
                    <a:pt x="4788" y="1414"/>
                  </a:moveTo>
                  <a:lnTo>
                    <a:pt x="4639" y="1167"/>
                  </a:lnTo>
                  <a:lnTo>
                    <a:pt x="4540" y="969"/>
                  </a:lnTo>
                  <a:moveTo>
                    <a:pt x="4576" y="1011"/>
                  </a:moveTo>
                  <a:lnTo>
                    <a:pt x="4710" y="969"/>
                  </a:lnTo>
                  <a:lnTo>
                    <a:pt x="4795" y="955"/>
                  </a:lnTo>
                  <a:moveTo>
                    <a:pt x="4802" y="933"/>
                  </a:moveTo>
                  <a:lnTo>
                    <a:pt x="4915" y="919"/>
                  </a:lnTo>
                  <a:lnTo>
                    <a:pt x="5063" y="919"/>
                  </a:lnTo>
                  <a:moveTo>
                    <a:pt x="4830" y="997"/>
                  </a:moveTo>
                  <a:lnTo>
                    <a:pt x="4979" y="983"/>
                  </a:lnTo>
                  <a:lnTo>
                    <a:pt x="5092" y="990"/>
                  </a:lnTo>
                  <a:moveTo>
                    <a:pt x="4915" y="1181"/>
                  </a:moveTo>
                  <a:lnTo>
                    <a:pt x="5155" y="1174"/>
                  </a:lnTo>
                  <a:moveTo>
                    <a:pt x="5389" y="820"/>
                  </a:moveTo>
                  <a:lnTo>
                    <a:pt x="5558" y="891"/>
                  </a:lnTo>
                  <a:lnTo>
                    <a:pt x="5643" y="933"/>
                  </a:lnTo>
                  <a:moveTo>
                    <a:pt x="5261" y="912"/>
                  </a:moveTo>
                  <a:lnTo>
                    <a:pt x="5389" y="947"/>
                  </a:lnTo>
                  <a:lnTo>
                    <a:pt x="5558" y="990"/>
                  </a:lnTo>
                  <a:lnTo>
                    <a:pt x="5721" y="1046"/>
                  </a:lnTo>
                  <a:moveTo>
                    <a:pt x="0" y="693"/>
                  </a:moveTo>
                  <a:lnTo>
                    <a:pt x="135" y="757"/>
                  </a:lnTo>
                  <a:lnTo>
                    <a:pt x="283" y="834"/>
                  </a:lnTo>
                  <a:moveTo>
                    <a:pt x="297" y="339"/>
                  </a:moveTo>
                  <a:lnTo>
                    <a:pt x="425" y="304"/>
                  </a:lnTo>
                  <a:lnTo>
                    <a:pt x="524" y="276"/>
                  </a:lnTo>
                  <a:lnTo>
                    <a:pt x="637" y="240"/>
                  </a:lnTo>
                  <a:lnTo>
                    <a:pt x="729" y="184"/>
                  </a:lnTo>
                  <a:lnTo>
                    <a:pt x="814" y="134"/>
                  </a:lnTo>
                  <a:lnTo>
                    <a:pt x="913" y="92"/>
                  </a:lnTo>
                  <a:lnTo>
                    <a:pt x="1047" y="56"/>
                  </a:lnTo>
                  <a:lnTo>
                    <a:pt x="1153" y="21"/>
                  </a:lnTo>
                  <a:lnTo>
                    <a:pt x="1294" y="0"/>
                  </a:lnTo>
                  <a:lnTo>
                    <a:pt x="1429" y="0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0" name="Freeform 68"/>
            <p:cNvSpPr>
              <a:spLocks noEditPoints="1"/>
            </p:cNvSpPr>
            <p:nvPr/>
          </p:nvSpPr>
          <p:spPr bwMode="auto">
            <a:xfrm>
              <a:off x="6105525" y="1336676"/>
              <a:ext cx="1911350" cy="471488"/>
            </a:xfrm>
            <a:custGeom>
              <a:avLst/>
              <a:gdLst>
                <a:gd name="T0" fmla="*/ 425 w 4887"/>
                <a:gd name="T1" fmla="*/ 997 h 1209"/>
                <a:gd name="T2" fmla="*/ 644 w 4887"/>
                <a:gd name="T3" fmla="*/ 898 h 1209"/>
                <a:gd name="T4" fmla="*/ 884 w 4887"/>
                <a:gd name="T5" fmla="*/ 863 h 1209"/>
                <a:gd name="T6" fmla="*/ 248 w 4887"/>
                <a:gd name="T7" fmla="*/ 1089 h 1209"/>
                <a:gd name="T8" fmla="*/ 594 w 4887"/>
                <a:gd name="T9" fmla="*/ 983 h 1209"/>
                <a:gd name="T10" fmla="*/ 884 w 4887"/>
                <a:gd name="T11" fmla="*/ 863 h 1209"/>
                <a:gd name="T12" fmla="*/ 170 w 4887"/>
                <a:gd name="T13" fmla="*/ 1160 h 1209"/>
                <a:gd name="T14" fmla="*/ 594 w 4887"/>
                <a:gd name="T15" fmla="*/ 1047 h 1209"/>
                <a:gd name="T16" fmla="*/ 990 w 4887"/>
                <a:gd name="T17" fmla="*/ 884 h 1209"/>
                <a:gd name="T18" fmla="*/ 1238 w 4887"/>
                <a:gd name="T19" fmla="*/ 750 h 1209"/>
                <a:gd name="T20" fmla="*/ 1436 w 4887"/>
                <a:gd name="T21" fmla="*/ 686 h 1209"/>
                <a:gd name="T22" fmla="*/ 1676 w 4887"/>
                <a:gd name="T23" fmla="*/ 580 h 1209"/>
                <a:gd name="T24" fmla="*/ 1917 w 4887"/>
                <a:gd name="T25" fmla="*/ 446 h 1209"/>
                <a:gd name="T26" fmla="*/ 2192 w 4887"/>
                <a:gd name="T27" fmla="*/ 248 h 1209"/>
                <a:gd name="T28" fmla="*/ 2355 w 4887"/>
                <a:gd name="T29" fmla="*/ 92 h 1209"/>
                <a:gd name="T30" fmla="*/ 2185 w 4887"/>
                <a:gd name="T31" fmla="*/ 0 h 1209"/>
                <a:gd name="T32" fmla="*/ 2016 w 4887"/>
                <a:gd name="T33" fmla="*/ 163 h 1209"/>
                <a:gd name="T34" fmla="*/ 1796 w 4887"/>
                <a:gd name="T35" fmla="*/ 304 h 1209"/>
                <a:gd name="T36" fmla="*/ 1570 w 4887"/>
                <a:gd name="T37" fmla="*/ 424 h 1209"/>
                <a:gd name="T38" fmla="*/ 1393 w 4887"/>
                <a:gd name="T39" fmla="*/ 559 h 1209"/>
                <a:gd name="T40" fmla="*/ 2164 w 4887"/>
                <a:gd name="T41" fmla="*/ 516 h 1209"/>
                <a:gd name="T42" fmla="*/ 2426 w 4887"/>
                <a:gd name="T43" fmla="*/ 0 h 1209"/>
                <a:gd name="T44" fmla="*/ 2412 w 4887"/>
                <a:gd name="T45" fmla="*/ 134 h 1209"/>
                <a:gd name="T46" fmla="*/ 2369 w 4887"/>
                <a:gd name="T47" fmla="*/ 262 h 1209"/>
                <a:gd name="T48" fmla="*/ 2383 w 4887"/>
                <a:gd name="T49" fmla="*/ 332 h 1209"/>
                <a:gd name="T50" fmla="*/ 2440 w 4887"/>
                <a:gd name="T51" fmla="*/ 375 h 1209"/>
                <a:gd name="T52" fmla="*/ 2596 w 4887"/>
                <a:gd name="T53" fmla="*/ 389 h 1209"/>
                <a:gd name="T54" fmla="*/ 3260 w 4887"/>
                <a:gd name="T55" fmla="*/ 389 h 1209"/>
                <a:gd name="T56" fmla="*/ 3776 w 4887"/>
                <a:gd name="T57" fmla="*/ 403 h 1209"/>
                <a:gd name="T58" fmla="*/ 4017 w 4887"/>
                <a:gd name="T59" fmla="*/ 332 h 1209"/>
                <a:gd name="T60" fmla="*/ 4144 w 4887"/>
                <a:gd name="T61" fmla="*/ 283 h 1209"/>
                <a:gd name="T62" fmla="*/ 4165 w 4887"/>
                <a:gd name="T63" fmla="*/ 177 h 1209"/>
                <a:gd name="T64" fmla="*/ 4095 w 4887"/>
                <a:gd name="T65" fmla="*/ 0 h 1209"/>
                <a:gd name="T66" fmla="*/ 2603 w 4887"/>
                <a:gd name="T67" fmla="*/ 629 h 1209"/>
                <a:gd name="T68" fmla="*/ 3020 w 4887"/>
                <a:gd name="T69" fmla="*/ 467 h 1209"/>
                <a:gd name="T70" fmla="*/ 3225 w 4887"/>
                <a:gd name="T71" fmla="*/ 693 h 1209"/>
                <a:gd name="T72" fmla="*/ 3713 w 4887"/>
                <a:gd name="T73" fmla="*/ 488 h 1209"/>
                <a:gd name="T74" fmla="*/ 4116 w 4887"/>
                <a:gd name="T75" fmla="*/ 64 h 1209"/>
                <a:gd name="T76" fmla="*/ 4540 w 4887"/>
                <a:gd name="T77" fmla="*/ 290 h 1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887" h="1209">
                  <a:moveTo>
                    <a:pt x="333" y="1054"/>
                  </a:moveTo>
                  <a:lnTo>
                    <a:pt x="425" y="997"/>
                  </a:lnTo>
                  <a:lnTo>
                    <a:pt x="538" y="941"/>
                  </a:lnTo>
                  <a:lnTo>
                    <a:pt x="644" y="898"/>
                  </a:lnTo>
                  <a:lnTo>
                    <a:pt x="750" y="870"/>
                  </a:lnTo>
                  <a:lnTo>
                    <a:pt x="884" y="863"/>
                  </a:lnTo>
                  <a:moveTo>
                    <a:pt x="106" y="1132"/>
                  </a:moveTo>
                  <a:lnTo>
                    <a:pt x="248" y="1089"/>
                  </a:lnTo>
                  <a:lnTo>
                    <a:pt x="417" y="1040"/>
                  </a:lnTo>
                  <a:lnTo>
                    <a:pt x="594" y="983"/>
                  </a:lnTo>
                  <a:lnTo>
                    <a:pt x="778" y="919"/>
                  </a:lnTo>
                  <a:lnTo>
                    <a:pt x="884" y="863"/>
                  </a:lnTo>
                  <a:moveTo>
                    <a:pt x="0" y="1209"/>
                  </a:moveTo>
                  <a:lnTo>
                    <a:pt x="170" y="1160"/>
                  </a:lnTo>
                  <a:lnTo>
                    <a:pt x="389" y="1103"/>
                  </a:lnTo>
                  <a:lnTo>
                    <a:pt x="594" y="1047"/>
                  </a:lnTo>
                  <a:lnTo>
                    <a:pt x="707" y="1011"/>
                  </a:lnTo>
                  <a:lnTo>
                    <a:pt x="990" y="884"/>
                  </a:lnTo>
                  <a:lnTo>
                    <a:pt x="1146" y="799"/>
                  </a:lnTo>
                  <a:lnTo>
                    <a:pt x="1238" y="750"/>
                  </a:lnTo>
                  <a:lnTo>
                    <a:pt x="1323" y="714"/>
                  </a:lnTo>
                  <a:lnTo>
                    <a:pt x="1436" y="686"/>
                  </a:lnTo>
                  <a:lnTo>
                    <a:pt x="1542" y="644"/>
                  </a:lnTo>
                  <a:lnTo>
                    <a:pt x="1676" y="580"/>
                  </a:lnTo>
                  <a:lnTo>
                    <a:pt x="1803" y="509"/>
                  </a:lnTo>
                  <a:lnTo>
                    <a:pt x="1917" y="446"/>
                  </a:lnTo>
                  <a:lnTo>
                    <a:pt x="2079" y="332"/>
                  </a:lnTo>
                  <a:lnTo>
                    <a:pt x="2192" y="248"/>
                  </a:lnTo>
                  <a:lnTo>
                    <a:pt x="2284" y="163"/>
                  </a:lnTo>
                  <a:lnTo>
                    <a:pt x="2355" y="92"/>
                  </a:lnTo>
                  <a:lnTo>
                    <a:pt x="2426" y="14"/>
                  </a:lnTo>
                  <a:moveTo>
                    <a:pt x="2185" y="0"/>
                  </a:moveTo>
                  <a:lnTo>
                    <a:pt x="2129" y="57"/>
                  </a:lnTo>
                  <a:lnTo>
                    <a:pt x="2016" y="163"/>
                  </a:lnTo>
                  <a:lnTo>
                    <a:pt x="1902" y="233"/>
                  </a:lnTo>
                  <a:lnTo>
                    <a:pt x="1796" y="304"/>
                  </a:lnTo>
                  <a:lnTo>
                    <a:pt x="1676" y="375"/>
                  </a:lnTo>
                  <a:lnTo>
                    <a:pt x="1570" y="424"/>
                  </a:lnTo>
                  <a:lnTo>
                    <a:pt x="1478" y="495"/>
                  </a:lnTo>
                  <a:lnTo>
                    <a:pt x="1393" y="559"/>
                  </a:lnTo>
                  <a:moveTo>
                    <a:pt x="1973" y="601"/>
                  </a:moveTo>
                  <a:lnTo>
                    <a:pt x="2164" y="516"/>
                  </a:lnTo>
                  <a:lnTo>
                    <a:pt x="2433" y="403"/>
                  </a:lnTo>
                  <a:moveTo>
                    <a:pt x="2426" y="0"/>
                  </a:moveTo>
                  <a:lnTo>
                    <a:pt x="2426" y="71"/>
                  </a:lnTo>
                  <a:lnTo>
                    <a:pt x="2412" y="134"/>
                  </a:lnTo>
                  <a:lnTo>
                    <a:pt x="2383" y="212"/>
                  </a:lnTo>
                  <a:lnTo>
                    <a:pt x="2369" y="262"/>
                  </a:lnTo>
                  <a:lnTo>
                    <a:pt x="2369" y="297"/>
                  </a:lnTo>
                  <a:lnTo>
                    <a:pt x="2383" y="332"/>
                  </a:lnTo>
                  <a:lnTo>
                    <a:pt x="2404" y="361"/>
                  </a:lnTo>
                  <a:lnTo>
                    <a:pt x="2440" y="375"/>
                  </a:lnTo>
                  <a:lnTo>
                    <a:pt x="2482" y="389"/>
                  </a:lnTo>
                  <a:lnTo>
                    <a:pt x="2596" y="389"/>
                  </a:lnTo>
                  <a:lnTo>
                    <a:pt x="2935" y="375"/>
                  </a:lnTo>
                  <a:lnTo>
                    <a:pt x="3260" y="389"/>
                  </a:lnTo>
                  <a:lnTo>
                    <a:pt x="3543" y="403"/>
                  </a:lnTo>
                  <a:lnTo>
                    <a:pt x="3776" y="403"/>
                  </a:lnTo>
                  <a:lnTo>
                    <a:pt x="3882" y="375"/>
                  </a:lnTo>
                  <a:lnTo>
                    <a:pt x="4017" y="332"/>
                  </a:lnTo>
                  <a:lnTo>
                    <a:pt x="4109" y="297"/>
                  </a:lnTo>
                  <a:lnTo>
                    <a:pt x="4144" y="283"/>
                  </a:lnTo>
                  <a:lnTo>
                    <a:pt x="4172" y="226"/>
                  </a:lnTo>
                  <a:lnTo>
                    <a:pt x="4165" y="177"/>
                  </a:lnTo>
                  <a:lnTo>
                    <a:pt x="4137" y="106"/>
                  </a:lnTo>
                  <a:lnTo>
                    <a:pt x="4095" y="0"/>
                  </a:lnTo>
                  <a:moveTo>
                    <a:pt x="2433" y="672"/>
                  </a:moveTo>
                  <a:lnTo>
                    <a:pt x="2603" y="629"/>
                  </a:lnTo>
                  <a:lnTo>
                    <a:pt x="2808" y="559"/>
                  </a:lnTo>
                  <a:lnTo>
                    <a:pt x="3020" y="467"/>
                  </a:lnTo>
                  <a:lnTo>
                    <a:pt x="3225" y="389"/>
                  </a:lnTo>
                  <a:moveTo>
                    <a:pt x="3225" y="693"/>
                  </a:moveTo>
                  <a:lnTo>
                    <a:pt x="3451" y="601"/>
                  </a:lnTo>
                  <a:lnTo>
                    <a:pt x="3713" y="488"/>
                  </a:lnTo>
                  <a:lnTo>
                    <a:pt x="4017" y="332"/>
                  </a:lnTo>
                  <a:moveTo>
                    <a:pt x="4116" y="64"/>
                  </a:moveTo>
                  <a:lnTo>
                    <a:pt x="4314" y="170"/>
                  </a:lnTo>
                  <a:lnTo>
                    <a:pt x="4540" y="290"/>
                  </a:lnTo>
                  <a:lnTo>
                    <a:pt x="4887" y="509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1" name="Freeform 69"/>
            <p:cNvSpPr>
              <a:spLocks noEditPoints="1"/>
            </p:cNvSpPr>
            <p:nvPr/>
          </p:nvSpPr>
          <p:spPr bwMode="auto">
            <a:xfrm>
              <a:off x="6589713" y="1336676"/>
              <a:ext cx="2543175" cy="1165225"/>
            </a:xfrm>
            <a:custGeom>
              <a:avLst/>
              <a:gdLst>
                <a:gd name="T0" fmla="*/ 2934 w 6498"/>
                <a:gd name="T1" fmla="*/ 446 h 2984"/>
                <a:gd name="T2" fmla="*/ 3146 w 6498"/>
                <a:gd name="T3" fmla="*/ 424 h 2984"/>
                <a:gd name="T4" fmla="*/ 0 w 6498"/>
                <a:gd name="T5" fmla="*/ 750 h 2984"/>
                <a:gd name="T6" fmla="*/ 650 w 6498"/>
                <a:gd name="T7" fmla="*/ 728 h 2984"/>
                <a:gd name="T8" fmla="*/ 1046 w 6498"/>
                <a:gd name="T9" fmla="*/ 835 h 2984"/>
                <a:gd name="T10" fmla="*/ 1414 w 6498"/>
                <a:gd name="T11" fmla="*/ 870 h 2984"/>
                <a:gd name="T12" fmla="*/ 1909 w 6498"/>
                <a:gd name="T13" fmla="*/ 842 h 2984"/>
                <a:gd name="T14" fmla="*/ 2425 w 6498"/>
                <a:gd name="T15" fmla="*/ 799 h 2984"/>
                <a:gd name="T16" fmla="*/ 2956 w 6498"/>
                <a:gd name="T17" fmla="*/ 714 h 2984"/>
                <a:gd name="T18" fmla="*/ 3507 w 6498"/>
                <a:gd name="T19" fmla="*/ 587 h 2984"/>
                <a:gd name="T20" fmla="*/ 4426 w 6498"/>
                <a:gd name="T21" fmla="*/ 594 h 2984"/>
                <a:gd name="T22" fmla="*/ 5423 w 6498"/>
                <a:gd name="T23" fmla="*/ 714 h 2984"/>
                <a:gd name="T24" fmla="*/ 6300 w 6498"/>
                <a:gd name="T25" fmla="*/ 792 h 2984"/>
                <a:gd name="T26" fmla="*/ 5402 w 6498"/>
                <a:gd name="T27" fmla="*/ 106 h 2984"/>
                <a:gd name="T28" fmla="*/ 5600 w 6498"/>
                <a:gd name="T29" fmla="*/ 495 h 2984"/>
                <a:gd name="T30" fmla="*/ 5827 w 6498"/>
                <a:gd name="T31" fmla="*/ 806 h 2984"/>
                <a:gd name="T32" fmla="*/ 5805 w 6498"/>
                <a:gd name="T33" fmla="*/ 113 h 2984"/>
                <a:gd name="T34" fmla="*/ 5487 w 6498"/>
                <a:gd name="T35" fmla="*/ 318 h 2984"/>
                <a:gd name="T36" fmla="*/ 5650 w 6498"/>
                <a:gd name="T37" fmla="*/ 863 h 2984"/>
                <a:gd name="T38" fmla="*/ 6166 w 6498"/>
                <a:gd name="T39" fmla="*/ 969 h 2984"/>
                <a:gd name="T40" fmla="*/ 3960 w 6498"/>
                <a:gd name="T41" fmla="*/ 142 h 2984"/>
                <a:gd name="T42" fmla="*/ 4370 w 6498"/>
                <a:gd name="T43" fmla="*/ 424 h 2984"/>
                <a:gd name="T44" fmla="*/ 3804 w 6498"/>
                <a:gd name="T45" fmla="*/ 368 h 2984"/>
                <a:gd name="T46" fmla="*/ 4292 w 6498"/>
                <a:gd name="T47" fmla="*/ 552 h 2984"/>
                <a:gd name="T48" fmla="*/ 3839 w 6498"/>
                <a:gd name="T49" fmla="*/ 127 h 2984"/>
                <a:gd name="T50" fmla="*/ 4292 w 6498"/>
                <a:gd name="T51" fmla="*/ 453 h 2984"/>
                <a:gd name="T52" fmla="*/ 4306 w 6498"/>
                <a:gd name="T53" fmla="*/ 0 h 2984"/>
                <a:gd name="T54" fmla="*/ 4653 w 6498"/>
                <a:gd name="T55" fmla="*/ 375 h 2984"/>
                <a:gd name="T56" fmla="*/ 4985 w 6498"/>
                <a:gd name="T57" fmla="*/ 622 h 2984"/>
                <a:gd name="T58" fmla="*/ 4759 w 6498"/>
                <a:gd name="T59" fmla="*/ 375 h 2984"/>
                <a:gd name="T60" fmla="*/ 4709 w 6498"/>
                <a:gd name="T61" fmla="*/ 0 h 2984"/>
                <a:gd name="T62" fmla="*/ 4886 w 6498"/>
                <a:gd name="T63" fmla="*/ 368 h 2984"/>
                <a:gd name="T64" fmla="*/ 5126 w 6498"/>
                <a:gd name="T65" fmla="*/ 601 h 2984"/>
                <a:gd name="T66" fmla="*/ 3415 w 6498"/>
                <a:gd name="T67" fmla="*/ 1089 h 2984"/>
                <a:gd name="T68" fmla="*/ 3896 w 6498"/>
                <a:gd name="T69" fmla="*/ 1004 h 2984"/>
                <a:gd name="T70" fmla="*/ 4667 w 6498"/>
                <a:gd name="T71" fmla="*/ 1068 h 2984"/>
                <a:gd name="T72" fmla="*/ 5339 w 6498"/>
                <a:gd name="T73" fmla="*/ 969 h 2984"/>
                <a:gd name="T74" fmla="*/ 3684 w 6498"/>
                <a:gd name="T75" fmla="*/ 2051 h 2984"/>
                <a:gd name="T76" fmla="*/ 4136 w 6498"/>
                <a:gd name="T77" fmla="*/ 2143 h 2984"/>
                <a:gd name="T78" fmla="*/ 3274 w 6498"/>
                <a:gd name="T79" fmla="*/ 1931 h 2984"/>
                <a:gd name="T80" fmla="*/ 3231 w 6498"/>
                <a:gd name="T81" fmla="*/ 1832 h 2984"/>
                <a:gd name="T82" fmla="*/ 3804 w 6498"/>
                <a:gd name="T83" fmla="*/ 2864 h 2984"/>
                <a:gd name="T84" fmla="*/ 4299 w 6498"/>
                <a:gd name="T85" fmla="*/ 2984 h 2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98" h="2984">
                  <a:moveTo>
                    <a:pt x="2630" y="538"/>
                  </a:moveTo>
                  <a:lnTo>
                    <a:pt x="2765" y="488"/>
                  </a:lnTo>
                  <a:lnTo>
                    <a:pt x="2934" y="446"/>
                  </a:lnTo>
                  <a:lnTo>
                    <a:pt x="3026" y="424"/>
                  </a:lnTo>
                  <a:lnTo>
                    <a:pt x="3090" y="417"/>
                  </a:lnTo>
                  <a:lnTo>
                    <a:pt x="3146" y="424"/>
                  </a:lnTo>
                  <a:lnTo>
                    <a:pt x="3210" y="467"/>
                  </a:lnTo>
                  <a:lnTo>
                    <a:pt x="3288" y="523"/>
                  </a:lnTo>
                  <a:moveTo>
                    <a:pt x="0" y="750"/>
                  </a:moveTo>
                  <a:lnTo>
                    <a:pt x="233" y="736"/>
                  </a:lnTo>
                  <a:lnTo>
                    <a:pt x="502" y="728"/>
                  </a:lnTo>
                  <a:lnTo>
                    <a:pt x="650" y="728"/>
                  </a:lnTo>
                  <a:lnTo>
                    <a:pt x="749" y="736"/>
                  </a:lnTo>
                  <a:lnTo>
                    <a:pt x="869" y="771"/>
                  </a:lnTo>
                  <a:lnTo>
                    <a:pt x="1046" y="835"/>
                  </a:lnTo>
                  <a:lnTo>
                    <a:pt x="1166" y="870"/>
                  </a:lnTo>
                  <a:lnTo>
                    <a:pt x="1280" y="877"/>
                  </a:lnTo>
                  <a:lnTo>
                    <a:pt x="1414" y="870"/>
                  </a:lnTo>
                  <a:lnTo>
                    <a:pt x="1591" y="849"/>
                  </a:lnTo>
                  <a:lnTo>
                    <a:pt x="1775" y="835"/>
                  </a:lnTo>
                  <a:lnTo>
                    <a:pt x="1909" y="842"/>
                  </a:lnTo>
                  <a:lnTo>
                    <a:pt x="2065" y="835"/>
                  </a:lnTo>
                  <a:lnTo>
                    <a:pt x="2220" y="813"/>
                  </a:lnTo>
                  <a:lnTo>
                    <a:pt x="2425" y="799"/>
                  </a:lnTo>
                  <a:lnTo>
                    <a:pt x="2616" y="792"/>
                  </a:lnTo>
                  <a:lnTo>
                    <a:pt x="2772" y="764"/>
                  </a:lnTo>
                  <a:lnTo>
                    <a:pt x="2956" y="714"/>
                  </a:lnTo>
                  <a:lnTo>
                    <a:pt x="3161" y="651"/>
                  </a:lnTo>
                  <a:lnTo>
                    <a:pt x="3337" y="608"/>
                  </a:lnTo>
                  <a:lnTo>
                    <a:pt x="3507" y="587"/>
                  </a:lnTo>
                  <a:lnTo>
                    <a:pt x="3712" y="566"/>
                  </a:lnTo>
                  <a:lnTo>
                    <a:pt x="4165" y="566"/>
                  </a:lnTo>
                  <a:lnTo>
                    <a:pt x="4426" y="594"/>
                  </a:lnTo>
                  <a:lnTo>
                    <a:pt x="4808" y="629"/>
                  </a:lnTo>
                  <a:lnTo>
                    <a:pt x="5134" y="658"/>
                  </a:lnTo>
                  <a:lnTo>
                    <a:pt x="5423" y="714"/>
                  </a:lnTo>
                  <a:lnTo>
                    <a:pt x="5756" y="764"/>
                  </a:lnTo>
                  <a:lnTo>
                    <a:pt x="6039" y="785"/>
                  </a:lnTo>
                  <a:lnTo>
                    <a:pt x="6300" y="792"/>
                  </a:lnTo>
                  <a:lnTo>
                    <a:pt x="6498" y="820"/>
                  </a:lnTo>
                  <a:moveTo>
                    <a:pt x="5360" y="0"/>
                  </a:moveTo>
                  <a:lnTo>
                    <a:pt x="5402" y="106"/>
                  </a:lnTo>
                  <a:lnTo>
                    <a:pt x="5452" y="219"/>
                  </a:lnTo>
                  <a:lnTo>
                    <a:pt x="5515" y="354"/>
                  </a:lnTo>
                  <a:lnTo>
                    <a:pt x="5600" y="495"/>
                  </a:lnTo>
                  <a:lnTo>
                    <a:pt x="5685" y="622"/>
                  </a:lnTo>
                  <a:lnTo>
                    <a:pt x="5805" y="764"/>
                  </a:lnTo>
                  <a:moveTo>
                    <a:pt x="5827" y="806"/>
                  </a:moveTo>
                  <a:lnTo>
                    <a:pt x="5911" y="870"/>
                  </a:lnTo>
                  <a:moveTo>
                    <a:pt x="5890" y="7"/>
                  </a:moveTo>
                  <a:lnTo>
                    <a:pt x="5805" y="113"/>
                  </a:lnTo>
                  <a:lnTo>
                    <a:pt x="5706" y="191"/>
                  </a:lnTo>
                  <a:lnTo>
                    <a:pt x="5621" y="248"/>
                  </a:lnTo>
                  <a:lnTo>
                    <a:pt x="5487" y="318"/>
                  </a:lnTo>
                  <a:moveTo>
                    <a:pt x="5416" y="707"/>
                  </a:moveTo>
                  <a:lnTo>
                    <a:pt x="5558" y="799"/>
                  </a:lnTo>
                  <a:moveTo>
                    <a:pt x="5650" y="863"/>
                  </a:moveTo>
                  <a:lnTo>
                    <a:pt x="5812" y="941"/>
                  </a:lnTo>
                  <a:moveTo>
                    <a:pt x="5975" y="884"/>
                  </a:moveTo>
                  <a:lnTo>
                    <a:pt x="6166" y="969"/>
                  </a:lnTo>
                  <a:lnTo>
                    <a:pt x="6258" y="1011"/>
                  </a:lnTo>
                  <a:moveTo>
                    <a:pt x="3818" y="0"/>
                  </a:moveTo>
                  <a:lnTo>
                    <a:pt x="3960" y="142"/>
                  </a:lnTo>
                  <a:lnTo>
                    <a:pt x="4101" y="262"/>
                  </a:lnTo>
                  <a:lnTo>
                    <a:pt x="4221" y="340"/>
                  </a:lnTo>
                  <a:lnTo>
                    <a:pt x="4370" y="424"/>
                  </a:lnTo>
                  <a:lnTo>
                    <a:pt x="4554" y="530"/>
                  </a:lnTo>
                  <a:lnTo>
                    <a:pt x="4639" y="566"/>
                  </a:lnTo>
                  <a:moveTo>
                    <a:pt x="3804" y="368"/>
                  </a:moveTo>
                  <a:lnTo>
                    <a:pt x="3960" y="446"/>
                  </a:lnTo>
                  <a:lnTo>
                    <a:pt x="4122" y="502"/>
                  </a:lnTo>
                  <a:lnTo>
                    <a:pt x="4292" y="552"/>
                  </a:lnTo>
                  <a:lnTo>
                    <a:pt x="4469" y="601"/>
                  </a:lnTo>
                  <a:moveTo>
                    <a:pt x="3684" y="0"/>
                  </a:moveTo>
                  <a:lnTo>
                    <a:pt x="3839" y="127"/>
                  </a:lnTo>
                  <a:lnTo>
                    <a:pt x="4002" y="262"/>
                  </a:lnTo>
                  <a:lnTo>
                    <a:pt x="4158" y="375"/>
                  </a:lnTo>
                  <a:lnTo>
                    <a:pt x="4292" y="453"/>
                  </a:lnTo>
                  <a:lnTo>
                    <a:pt x="4433" y="530"/>
                  </a:lnTo>
                  <a:lnTo>
                    <a:pt x="4589" y="608"/>
                  </a:lnTo>
                  <a:moveTo>
                    <a:pt x="4306" y="0"/>
                  </a:moveTo>
                  <a:lnTo>
                    <a:pt x="4426" y="142"/>
                  </a:lnTo>
                  <a:lnTo>
                    <a:pt x="4518" y="248"/>
                  </a:lnTo>
                  <a:lnTo>
                    <a:pt x="4653" y="375"/>
                  </a:lnTo>
                  <a:lnTo>
                    <a:pt x="4773" y="481"/>
                  </a:lnTo>
                  <a:lnTo>
                    <a:pt x="4858" y="538"/>
                  </a:lnTo>
                  <a:lnTo>
                    <a:pt x="4985" y="622"/>
                  </a:lnTo>
                  <a:moveTo>
                    <a:pt x="4419" y="0"/>
                  </a:moveTo>
                  <a:lnTo>
                    <a:pt x="4561" y="170"/>
                  </a:lnTo>
                  <a:lnTo>
                    <a:pt x="4759" y="375"/>
                  </a:lnTo>
                  <a:lnTo>
                    <a:pt x="4886" y="474"/>
                  </a:lnTo>
                  <a:lnTo>
                    <a:pt x="4943" y="523"/>
                  </a:lnTo>
                  <a:moveTo>
                    <a:pt x="4709" y="0"/>
                  </a:moveTo>
                  <a:lnTo>
                    <a:pt x="4737" y="99"/>
                  </a:lnTo>
                  <a:lnTo>
                    <a:pt x="4794" y="226"/>
                  </a:lnTo>
                  <a:lnTo>
                    <a:pt x="4886" y="368"/>
                  </a:lnTo>
                  <a:lnTo>
                    <a:pt x="4999" y="502"/>
                  </a:lnTo>
                  <a:lnTo>
                    <a:pt x="5084" y="566"/>
                  </a:lnTo>
                  <a:lnTo>
                    <a:pt x="5126" y="601"/>
                  </a:lnTo>
                  <a:moveTo>
                    <a:pt x="3076" y="1153"/>
                  </a:moveTo>
                  <a:lnTo>
                    <a:pt x="3245" y="1124"/>
                  </a:lnTo>
                  <a:lnTo>
                    <a:pt x="3415" y="1089"/>
                  </a:lnTo>
                  <a:lnTo>
                    <a:pt x="3606" y="1054"/>
                  </a:lnTo>
                  <a:lnTo>
                    <a:pt x="3790" y="1025"/>
                  </a:lnTo>
                  <a:lnTo>
                    <a:pt x="3896" y="1004"/>
                  </a:lnTo>
                  <a:moveTo>
                    <a:pt x="4278" y="1153"/>
                  </a:moveTo>
                  <a:lnTo>
                    <a:pt x="4469" y="1124"/>
                  </a:lnTo>
                  <a:lnTo>
                    <a:pt x="4667" y="1068"/>
                  </a:lnTo>
                  <a:lnTo>
                    <a:pt x="4879" y="1033"/>
                  </a:lnTo>
                  <a:lnTo>
                    <a:pt x="5084" y="1004"/>
                  </a:lnTo>
                  <a:lnTo>
                    <a:pt x="5339" y="969"/>
                  </a:lnTo>
                  <a:moveTo>
                    <a:pt x="4030" y="1443"/>
                  </a:moveTo>
                  <a:lnTo>
                    <a:pt x="4653" y="1259"/>
                  </a:lnTo>
                  <a:moveTo>
                    <a:pt x="3684" y="2051"/>
                  </a:moveTo>
                  <a:lnTo>
                    <a:pt x="3839" y="2065"/>
                  </a:lnTo>
                  <a:lnTo>
                    <a:pt x="4002" y="2100"/>
                  </a:lnTo>
                  <a:lnTo>
                    <a:pt x="4136" y="2143"/>
                  </a:lnTo>
                  <a:moveTo>
                    <a:pt x="3012" y="1938"/>
                  </a:moveTo>
                  <a:lnTo>
                    <a:pt x="3153" y="1945"/>
                  </a:lnTo>
                  <a:lnTo>
                    <a:pt x="3274" y="1931"/>
                  </a:lnTo>
                  <a:moveTo>
                    <a:pt x="2991" y="1881"/>
                  </a:moveTo>
                  <a:lnTo>
                    <a:pt x="3125" y="1853"/>
                  </a:lnTo>
                  <a:lnTo>
                    <a:pt x="3231" y="1832"/>
                  </a:lnTo>
                  <a:moveTo>
                    <a:pt x="3500" y="2815"/>
                  </a:moveTo>
                  <a:lnTo>
                    <a:pt x="3656" y="2829"/>
                  </a:lnTo>
                  <a:lnTo>
                    <a:pt x="3804" y="2864"/>
                  </a:lnTo>
                  <a:lnTo>
                    <a:pt x="4016" y="2914"/>
                  </a:lnTo>
                  <a:lnTo>
                    <a:pt x="4193" y="2956"/>
                  </a:lnTo>
                  <a:lnTo>
                    <a:pt x="4299" y="2984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2" name="Freeform 70"/>
            <p:cNvSpPr>
              <a:spLocks noEditPoints="1"/>
            </p:cNvSpPr>
            <p:nvPr/>
          </p:nvSpPr>
          <p:spPr bwMode="auto">
            <a:xfrm>
              <a:off x="5859463" y="1336676"/>
              <a:ext cx="4733925" cy="1724025"/>
            </a:xfrm>
            <a:custGeom>
              <a:avLst/>
              <a:gdLst>
                <a:gd name="T0" fmla="*/ 658 w 12099"/>
                <a:gd name="T1" fmla="*/ 4144 h 4413"/>
                <a:gd name="T2" fmla="*/ 1831 w 12099"/>
                <a:gd name="T3" fmla="*/ 4215 h 4413"/>
                <a:gd name="T4" fmla="*/ 3154 w 12099"/>
                <a:gd name="T5" fmla="*/ 4243 h 4413"/>
                <a:gd name="T6" fmla="*/ 4695 w 12099"/>
                <a:gd name="T7" fmla="*/ 4307 h 4413"/>
                <a:gd name="T8" fmla="*/ 5353 w 12099"/>
                <a:gd name="T9" fmla="*/ 4151 h 4413"/>
                <a:gd name="T10" fmla="*/ 7170 w 12099"/>
                <a:gd name="T11" fmla="*/ 4250 h 4413"/>
                <a:gd name="T12" fmla="*/ 10041 w 12099"/>
                <a:gd name="T13" fmla="*/ 4321 h 4413"/>
                <a:gd name="T14" fmla="*/ 12042 w 12099"/>
                <a:gd name="T15" fmla="*/ 4413 h 4413"/>
                <a:gd name="T16" fmla="*/ 10812 w 12099"/>
                <a:gd name="T17" fmla="*/ 3203 h 4413"/>
                <a:gd name="T18" fmla="*/ 11922 w 12099"/>
                <a:gd name="T19" fmla="*/ 3239 h 4413"/>
                <a:gd name="T20" fmla="*/ 11264 w 12099"/>
                <a:gd name="T21" fmla="*/ 3451 h 4413"/>
                <a:gd name="T22" fmla="*/ 11229 w 12099"/>
                <a:gd name="T23" fmla="*/ 3628 h 4413"/>
                <a:gd name="T24" fmla="*/ 11293 w 12099"/>
                <a:gd name="T25" fmla="*/ 3705 h 4413"/>
                <a:gd name="T26" fmla="*/ 11264 w 12099"/>
                <a:gd name="T27" fmla="*/ 3967 h 4413"/>
                <a:gd name="T28" fmla="*/ 9843 w 12099"/>
                <a:gd name="T29" fmla="*/ 3896 h 4413"/>
                <a:gd name="T30" fmla="*/ 7156 w 12099"/>
                <a:gd name="T31" fmla="*/ 1372 h 4413"/>
                <a:gd name="T32" fmla="*/ 7948 w 12099"/>
                <a:gd name="T33" fmla="*/ 1132 h 4413"/>
                <a:gd name="T34" fmla="*/ 8556 w 12099"/>
                <a:gd name="T35" fmla="*/ 792 h 4413"/>
                <a:gd name="T36" fmla="*/ 9376 w 12099"/>
                <a:gd name="T37" fmla="*/ 368 h 4413"/>
                <a:gd name="T38" fmla="*/ 8358 w 12099"/>
                <a:gd name="T39" fmla="*/ 700 h 4413"/>
                <a:gd name="T40" fmla="*/ 9023 w 12099"/>
                <a:gd name="T41" fmla="*/ 361 h 4413"/>
                <a:gd name="T42" fmla="*/ 8995 w 12099"/>
                <a:gd name="T43" fmla="*/ 453 h 4413"/>
                <a:gd name="T44" fmla="*/ 9730 w 12099"/>
                <a:gd name="T45" fmla="*/ 21 h 4413"/>
                <a:gd name="T46" fmla="*/ 9193 w 12099"/>
                <a:gd name="T47" fmla="*/ 580 h 4413"/>
                <a:gd name="T48" fmla="*/ 9815 w 12099"/>
                <a:gd name="T49" fmla="*/ 403 h 4413"/>
                <a:gd name="T50" fmla="*/ 8860 w 12099"/>
                <a:gd name="T51" fmla="*/ 912 h 4413"/>
                <a:gd name="T52" fmla="*/ 11604 w 12099"/>
                <a:gd name="T53" fmla="*/ 92 h 4413"/>
                <a:gd name="T54" fmla="*/ 11724 w 12099"/>
                <a:gd name="T55" fmla="*/ 212 h 4413"/>
                <a:gd name="T56" fmla="*/ 12099 w 12099"/>
                <a:gd name="T57" fmla="*/ 226 h 4413"/>
                <a:gd name="T58" fmla="*/ 9737 w 12099"/>
                <a:gd name="T59" fmla="*/ 750 h 4413"/>
                <a:gd name="T60" fmla="*/ 10197 w 12099"/>
                <a:gd name="T61" fmla="*/ 403 h 4413"/>
                <a:gd name="T62" fmla="*/ 9688 w 12099"/>
                <a:gd name="T63" fmla="*/ 948 h 4413"/>
                <a:gd name="T64" fmla="*/ 10112 w 12099"/>
                <a:gd name="T65" fmla="*/ 686 h 4413"/>
                <a:gd name="T66" fmla="*/ 10395 w 12099"/>
                <a:gd name="T67" fmla="*/ 417 h 4413"/>
                <a:gd name="T68" fmla="*/ 10126 w 12099"/>
                <a:gd name="T69" fmla="*/ 0 h 4413"/>
                <a:gd name="T70" fmla="*/ 10310 w 12099"/>
                <a:gd name="T71" fmla="*/ 142 h 4413"/>
                <a:gd name="T72" fmla="*/ 10784 w 12099"/>
                <a:gd name="T73" fmla="*/ 191 h 4413"/>
                <a:gd name="T74" fmla="*/ 11434 w 12099"/>
                <a:gd name="T75" fmla="*/ 163 h 4413"/>
                <a:gd name="T76" fmla="*/ 11590 w 12099"/>
                <a:gd name="T77" fmla="*/ 0 h 4413"/>
                <a:gd name="T78" fmla="*/ 10480 w 12099"/>
                <a:gd name="T79" fmla="*/ 283 h 4413"/>
                <a:gd name="T80" fmla="*/ 11166 w 12099"/>
                <a:gd name="T81" fmla="*/ 297 h 4413"/>
                <a:gd name="T82" fmla="*/ 11668 w 12099"/>
                <a:gd name="T83" fmla="*/ 354 h 4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99" h="4413">
                  <a:moveTo>
                    <a:pt x="0" y="4080"/>
                  </a:moveTo>
                  <a:lnTo>
                    <a:pt x="255" y="4109"/>
                  </a:lnTo>
                  <a:lnTo>
                    <a:pt x="658" y="4144"/>
                  </a:lnTo>
                  <a:lnTo>
                    <a:pt x="1018" y="4172"/>
                  </a:lnTo>
                  <a:lnTo>
                    <a:pt x="1372" y="4200"/>
                  </a:lnTo>
                  <a:lnTo>
                    <a:pt x="1831" y="4215"/>
                  </a:lnTo>
                  <a:lnTo>
                    <a:pt x="2341" y="4229"/>
                  </a:lnTo>
                  <a:lnTo>
                    <a:pt x="2800" y="4229"/>
                  </a:lnTo>
                  <a:lnTo>
                    <a:pt x="3154" y="4243"/>
                  </a:lnTo>
                  <a:lnTo>
                    <a:pt x="3628" y="4257"/>
                  </a:lnTo>
                  <a:lnTo>
                    <a:pt x="4243" y="4285"/>
                  </a:lnTo>
                  <a:lnTo>
                    <a:pt x="4695" y="4307"/>
                  </a:lnTo>
                  <a:lnTo>
                    <a:pt x="5162" y="4314"/>
                  </a:lnTo>
                  <a:lnTo>
                    <a:pt x="5466" y="4321"/>
                  </a:lnTo>
                  <a:moveTo>
                    <a:pt x="5353" y="4151"/>
                  </a:moveTo>
                  <a:lnTo>
                    <a:pt x="5742" y="4186"/>
                  </a:lnTo>
                  <a:lnTo>
                    <a:pt x="6230" y="4222"/>
                  </a:lnTo>
                  <a:lnTo>
                    <a:pt x="7170" y="4250"/>
                  </a:lnTo>
                  <a:lnTo>
                    <a:pt x="8026" y="4271"/>
                  </a:lnTo>
                  <a:lnTo>
                    <a:pt x="8761" y="4292"/>
                  </a:lnTo>
                  <a:lnTo>
                    <a:pt x="10041" y="4321"/>
                  </a:lnTo>
                  <a:lnTo>
                    <a:pt x="11038" y="4349"/>
                  </a:lnTo>
                  <a:lnTo>
                    <a:pt x="11795" y="4398"/>
                  </a:lnTo>
                  <a:lnTo>
                    <a:pt x="12042" y="4413"/>
                  </a:lnTo>
                  <a:moveTo>
                    <a:pt x="10161" y="3196"/>
                  </a:moveTo>
                  <a:lnTo>
                    <a:pt x="10487" y="3196"/>
                  </a:lnTo>
                  <a:lnTo>
                    <a:pt x="10812" y="3203"/>
                  </a:lnTo>
                  <a:lnTo>
                    <a:pt x="11222" y="3203"/>
                  </a:lnTo>
                  <a:lnTo>
                    <a:pt x="11561" y="3218"/>
                  </a:lnTo>
                  <a:lnTo>
                    <a:pt x="11922" y="3239"/>
                  </a:lnTo>
                  <a:moveTo>
                    <a:pt x="10621" y="3408"/>
                  </a:moveTo>
                  <a:lnTo>
                    <a:pt x="10932" y="3430"/>
                  </a:lnTo>
                  <a:lnTo>
                    <a:pt x="11264" y="3451"/>
                  </a:lnTo>
                  <a:moveTo>
                    <a:pt x="10571" y="3592"/>
                  </a:moveTo>
                  <a:lnTo>
                    <a:pt x="10932" y="3621"/>
                  </a:lnTo>
                  <a:lnTo>
                    <a:pt x="11229" y="3628"/>
                  </a:lnTo>
                  <a:moveTo>
                    <a:pt x="10784" y="3670"/>
                  </a:moveTo>
                  <a:lnTo>
                    <a:pt x="11045" y="3698"/>
                  </a:lnTo>
                  <a:lnTo>
                    <a:pt x="11293" y="3705"/>
                  </a:lnTo>
                  <a:moveTo>
                    <a:pt x="10798" y="3939"/>
                  </a:moveTo>
                  <a:lnTo>
                    <a:pt x="11052" y="3953"/>
                  </a:lnTo>
                  <a:lnTo>
                    <a:pt x="11264" y="3967"/>
                  </a:lnTo>
                  <a:moveTo>
                    <a:pt x="9094" y="3889"/>
                  </a:moveTo>
                  <a:lnTo>
                    <a:pt x="9511" y="3896"/>
                  </a:lnTo>
                  <a:lnTo>
                    <a:pt x="9843" y="3896"/>
                  </a:lnTo>
                  <a:moveTo>
                    <a:pt x="6527" y="1499"/>
                  </a:moveTo>
                  <a:lnTo>
                    <a:pt x="6767" y="1450"/>
                  </a:lnTo>
                  <a:lnTo>
                    <a:pt x="7156" y="1372"/>
                  </a:lnTo>
                  <a:lnTo>
                    <a:pt x="7481" y="1280"/>
                  </a:lnTo>
                  <a:lnTo>
                    <a:pt x="7750" y="1209"/>
                  </a:lnTo>
                  <a:lnTo>
                    <a:pt x="7948" y="1132"/>
                  </a:lnTo>
                  <a:lnTo>
                    <a:pt x="8146" y="1025"/>
                  </a:lnTo>
                  <a:lnTo>
                    <a:pt x="8351" y="912"/>
                  </a:lnTo>
                  <a:lnTo>
                    <a:pt x="8556" y="792"/>
                  </a:lnTo>
                  <a:lnTo>
                    <a:pt x="8853" y="608"/>
                  </a:lnTo>
                  <a:lnTo>
                    <a:pt x="9065" y="509"/>
                  </a:lnTo>
                  <a:lnTo>
                    <a:pt x="9376" y="368"/>
                  </a:lnTo>
                  <a:lnTo>
                    <a:pt x="9744" y="198"/>
                  </a:lnTo>
                  <a:lnTo>
                    <a:pt x="10098" y="0"/>
                  </a:lnTo>
                  <a:moveTo>
                    <a:pt x="8358" y="700"/>
                  </a:moveTo>
                  <a:lnTo>
                    <a:pt x="8556" y="601"/>
                  </a:lnTo>
                  <a:lnTo>
                    <a:pt x="8797" y="495"/>
                  </a:lnTo>
                  <a:lnTo>
                    <a:pt x="9023" y="361"/>
                  </a:lnTo>
                  <a:moveTo>
                    <a:pt x="8493" y="707"/>
                  </a:moveTo>
                  <a:lnTo>
                    <a:pt x="8740" y="587"/>
                  </a:lnTo>
                  <a:lnTo>
                    <a:pt x="8995" y="453"/>
                  </a:lnTo>
                  <a:lnTo>
                    <a:pt x="9249" y="297"/>
                  </a:lnTo>
                  <a:lnTo>
                    <a:pt x="9504" y="170"/>
                  </a:lnTo>
                  <a:lnTo>
                    <a:pt x="9730" y="21"/>
                  </a:lnTo>
                  <a:moveTo>
                    <a:pt x="8464" y="849"/>
                  </a:moveTo>
                  <a:lnTo>
                    <a:pt x="8903" y="700"/>
                  </a:lnTo>
                  <a:lnTo>
                    <a:pt x="9193" y="580"/>
                  </a:lnTo>
                  <a:lnTo>
                    <a:pt x="9412" y="509"/>
                  </a:lnTo>
                  <a:lnTo>
                    <a:pt x="9645" y="439"/>
                  </a:lnTo>
                  <a:lnTo>
                    <a:pt x="9815" y="403"/>
                  </a:lnTo>
                  <a:lnTo>
                    <a:pt x="9949" y="389"/>
                  </a:lnTo>
                  <a:lnTo>
                    <a:pt x="10062" y="396"/>
                  </a:lnTo>
                  <a:moveTo>
                    <a:pt x="8860" y="912"/>
                  </a:moveTo>
                  <a:lnTo>
                    <a:pt x="8980" y="948"/>
                  </a:lnTo>
                  <a:moveTo>
                    <a:pt x="11590" y="0"/>
                  </a:moveTo>
                  <a:lnTo>
                    <a:pt x="11604" y="92"/>
                  </a:lnTo>
                  <a:lnTo>
                    <a:pt x="11625" y="156"/>
                  </a:lnTo>
                  <a:lnTo>
                    <a:pt x="11668" y="191"/>
                  </a:lnTo>
                  <a:lnTo>
                    <a:pt x="11724" y="212"/>
                  </a:lnTo>
                  <a:lnTo>
                    <a:pt x="11823" y="233"/>
                  </a:lnTo>
                  <a:lnTo>
                    <a:pt x="11979" y="233"/>
                  </a:lnTo>
                  <a:lnTo>
                    <a:pt x="12099" y="226"/>
                  </a:lnTo>
                  <a:moveTo>
                    <a:pt x="9405" y="905"/>
                  </a:moveTo>
                  <a:lnTo>
                    <a:pt x="9567" y="835"/>
                  </a:lnTo>
                  <a:lnTo>
                    <a:pt x="9737" y="750"/>
                  </a:lnTo>
                  <a:lnTo>
                    <a:pt x="9900" y="651"/>
                  </a:lnTo>
                  <a:lnTo>
                    <a:pt x="10055" y="538"/>
                  </a:lnTo>
                  <a:lnTo>
                    <a:pt x="10197" y="403"/>
                  </a:lnTo>
                  <a:lnTo>
                    <a:pt x="10282" y="297"/>
                  </a:lnTo>
                  <a:lnTo>
                    <a:pt x="10359" y="198"/>
                  </a:lnTo>
                  <a:moveTo>
                    <a:pt x="9688" y="948"/>
                  </a:moveTo>
                  <a:lnTo>
                    <a:pt x="9850" y="856"/>
                  </a:lnTo>
                  <a:lnTo>
                    <a:pt x="9978" y="778"/>
                  </a:lnTo>
                  <a:lnTo>
                    <a:pt x="10112" y="686"/>
                  </a:lnTo>
                  <a:lnTo>
                    <a:pt x="10232" y="594"/>
                  </a:lnTo>
                  <a:lnTo>
                    <a:pt x="10317" y="509"/>
                  </a:lnTo>
                  <a:lnTo>
                    <a:pt x="10395" y="417"/>
                  </a:lnTo>
                  <a:lnTo>
                    <a:pt x="10473" y="304"/>
                  </a:lnTo>
                  <a:lnTo>
                    <a:pt x="10529" y="184"/>
                  </a:lnTo>
                  <a:moveTo>
                    <a:pt x="10126" y="0"/>
                  </a:moveTo>
                  <a:lnTo>
                    <a:pt x="10147" y="35"/>
                  </a:lnTo>
                  <a:lnTo>
                    <a:pt x="10211" y="92"/>
                  </a:lnTo>
                  <a:lnTo>
                    <a:pt x="10310" y="142"/>
                  </a:lnTo>
                  <a:lnTo>
                    <a:pt x="10437" y="163"/>
                  </a:lnTo>
                  <a:lnTo>
                    <a:pt x="10593" y="184"/>
                  </a:lnTo>
                  <a:lnTo>
                    <a:pt x="10784" y="191"/>
                  </a:lnTo>
                  <a:lnTo>
                    <a:pt x="11017" y="191"/>
                  </a:lnTo>
                  <a:lnTo>
                    <a:pt x="11264" y="184"/>
                  </a:lnTo>
                  <a:lnTo>
                    <a:pt x="11434" y="163"/>
                  </a:lnTo>
                  <a:lnTo>
                    <a:pt x="11498" y="134"/>
                  </a:lnTo>
                  <a:lnTo>
                    <a:pt x="11540" y="85"/>
                  </a:lnTo>
                  <a:lnTo>
                    <a:pt x="11590" y="0"/>
                  </a:lnTo>
                  <a:moveTo>
                    <a:pt x="10260" y="332"/>
                  </a:moveTo>
                  <a:lnTo>
                    <a:pt x="10458" y="318"/>
                  </a:lnTo>
                  <a:moveTo>
                    <a:pt x="10480" y="283"/>
                  </a:moveTo>
                  <a:lnTo>
                    <a:pt x="10727" y="290"/>
                  </a:lnTo>
                  <a:lnTo>
                    <a:pt x="10939" y="297"/>
                  </a:lnTo>
                  <a:lnTo>
                    <a:pt x="11166" y="297"/>
                  </a:lnTo>
                  <a:lnTo>
                    <a:pt x="11378" y="318"/>
                  </a:lnTo>
                  <a:moveTo>
                    <a:pt x="11455" y="325"/>
                  </a:moveTo>
                  <a:lnTo>
                    <a:pt x="11668" y="354"/>
                  </a:lnTo>
                  <a:lnTo>
                    <a:pt x="11844" y="389"/>
                  </a:lnTo>
                  <a:lnTo>
                    <a:pt x="11993" y="431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3" name="Freeform 71"/>
            <p:cNvSpPr>
              <a:spLocks noEditPoints="1"/>
            </p:cNvSpPr>
            <p:nvPr/>
          </p:nvSpPr>
          <p:spPr bwMode="auto">
            <a:xfrm>
              <a:off x="3622675" y="1411288"/>
              <a:ext cx="6973887" cy="1063625"/>
            </a:xfrm>
            <a:custGeom>
              <a:avLst/>
              <a:gdLst>
                <a:gd name="T0" fmla="*/ 16774 w 17820"/>
                <a:gd name="T1" fmla="*/ 530 h 2723"/>
                <a:gd name="T2" fmla="*/ 17169 w 17820"/>
                <a:gd name="T3" fmla="*/ 212 h 2723"/>
                <a:gd name="T4" fmla="*/ 17318 w 17820"/>
                <a:gd name="T5" fmla="*/ 283 h 2723"/>
                <a:gd name="T6" fmla="*/ 17141 w 17820"/>
                <a:gd name="T7" fmla="*/ 375 h 2723"/>
                <a:gd name="T8" fmla="*/ 17686 w 17820"/>
                <a:gd name="T9" fmla="*/ 587 h 2723"/>
                <a:gd name="T10" fmla="*/ 15331 w 17820"/>
                <a:gd name="T11" fmla="*/ 757 h 2723"/>
                <a:gd name="T12" fmla="*/ 16250 w 17820"/>
                <a:gd name="T13" fmla="*/ 714 h 2723"/>
                <a:gd name="T14" fmla="*/ 17205 w 17820"/>
                <a:gd name="T15" fmla="*/ 714 h 2723"/>
                <a:gd name="T16" fmla="*/ 17742 w 17820"/>
                <a:gd name="T17" fmla="*/ 665 h 2723"/>
                <a:gd name="T18" fmla="*/ 15932 w 17820"/>
                <a:gd name="T19" fmla="*/ 297 h 2723"/>
                <a:gd name="T20" fmla="*/ 212 w 17820"/>
                <a:gd name="T21" fmla="*/ 2058 h 2723"/>
                <a:gd name="T22" fmla="*/ 241 w 17820"/>
                <a:gd name="T23" fmla="*/ 2249 h 2723"/>
                <a:gd name="T24" fmla="*/ 149 w 17820"/>
                <a:gd name="T25" fmla="*/ 2277 h 2723"/>
                <a:gd name="T26" fmla="*/ 71 w 17820"/>
                <a:gd name="T27" fmla="*/ 2291 h 2723"/>
                <a:gd name="T28" fmla="*/ 191 w 17820"/>
                <a:gd name="T29" fmla="*/ 2298 h 2723"/>
                <a:gd name="T30" fmla="*/ 7397 w 17820"/>
                <a:gd name="T31" fmla="*/ 601 h 2723"/>
                <a:gd name="T32" fmla="*/ 7701 w 17820"/>
                <a:gd name="T33" fmla="*/ 453 h 2723"/>
                <a:gd name="T34" fmla="*/ 6869 w 17820"/>
                <a:gd name="T35" fmla="*/ 1774 h 2723"/>
                <a:gd name="T36" fmla="*/ 6927 w 17820"/>
                <a:gd name="T37" fmla="*/ 1760 h 2723"/>
                <a:gd name="T38" fmla="*/ 6937 w 17820"/>
                <a:gd name="T39" fmla="*/ 1810 h 2723"/>
                <a:gd name="T40" fmla="*/ 6996 w 17820"/>
                <a:gd name="T41" fmla="*/ 1829 h 2723"/>
                <a:gd name="T42" fmla="*/ 7044 w 17820"/>
                <a:gd name="T43" fmla="*/ 1823 h 2723"/>
                <a:gd name="T44" fmla="*/ 7644 w 17820"/>
                <a:gd name="T45" fmla="*/ 2157 h 2723"/>
                <a:gd name="T46" fmla="*/ 8995 w 17820"/>
                <a:gd name="T47" fmla="*/ 2645 h 2723"/>
                <a:gd name="T48" fmla="*/ 12658 w 17820"/>
                <a:gd name="T49" fmla="*/ 1315 h 2723"/>
                <a:gd name="T50" fmla="*/ 12580 w 17820"/>
                <a:gd name="T51" fmla="*/ 1471 h 2723"/>
                <a:gd name="T52" fmla="*/ 13103 w 17820"/>
                <a:gd name="T53" fmla="*/ 1457 h 2723"/>
                <a:gd name="T54" fmla="*/ 11760 w 17820"/>
                <a:gd name="T55" fmla="*/ 1747 h 2723"/>
                <a:gd name="T56" fmla="*/ 11859 w 17820"/>
                <a:gd name="T57" fmla="*/ 2157 h 2723"/>
                <a:gd name="T58" fmla="*/ 11944 w 17820"/>
                <a:gd name="T59" fmla="*/ 2397 h 2723"/>
                <a:gd name="T60" fmla="*/ 12021 w 17820"/>
                <a:gd name="T61" fmla="*/ 1902 h 2723"/>
                <a:gd name="T62" fmla="*/ 12156 w 17820"/>
                <a:gd name="T63" fmla="*/ 1634 h 2723"/>
                <a:gd name="T64" fmla="*/ 12693 w 17820"/>
                <a:gd name="T65" fmla="*/ 1853 h 2723"/>
                <a:gd name="T66" fmla="*/ 12220 w 17820"/>
                <a:gd name="T67" fmla="*/ 1839 h 2723"/>
                <a:gd name="T68" fmla="*/ 12792 w 17820"/>
                <a:gd name="T69" fmla="*/ 2079 h 2723"/>
                <a:gd name="T70" fmla="*/ 12608 w 17820"/>
                <a:gd name="T71" fmla="*/ 2171 h 2723"/>
                <a:gd name="T72" fmla="*/ 12502 w 17820"/>
                <a:gd name="T73" fmla="*/ 2114 h 2723"/>
                <a:gd name="T74" fmla="*/ 12114 w 17820"/>
                <a:gd name="T75" fmla="*/ 2100 h 2723"/>
                <a:gd name="T76" fmla="*/ 12502 w 17820"/>
                <a:gd name="T77" fmla="*/ 2235 h 2723"/>
                <a:gd name="T78" fmla="*/ 11208 w 17820"/>
                <a:gd name="T79" fmla="*/ 2298 h 2723"/>
                <a:gd name="T80" fmla="*/ 12014 w 17820"/>
                <a:gd name="T81" fmla="*/ 2510 h 2723"/>
                <a:gd name="T82" fmla="*/ 13004 w 17820"/>
                <a:gd name="T83" fmla="*/ 2659 h 2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820" h="2723">
                  <a:moveTo>
                    <a:pt x="16399" y="714"/>
                  </a:moveTo>
                  <a:lnTo>
                    <a:pt x="16618" y="629"/>
                  </a:lnTo>
                  <a:lnTo>
                    <a:pt x="16774" y="530"/>
                  </a:lnTo>
                  <a:lnTo>
                    <a:pt x="16929" y="417"/>
                  </a:lnTo>
                  <a:lnTo>
                    <a:pt x="17070" y="297"/>
                  </a:lnTo>
                  <a:lnTo>
                    <a:pt x="17169" y="212"/>
                  </a:lnTo>
                  <a:lnTo>
                    <a:pt x="17254" y="127"/>
                  </a:lnTo>
                  <a:lnTo>
                    <a:pt x="17339" y="0"/>
                  </a:lnTo>
                  <a:moveTo>
                    <a:pt x="17318" y="283"/>
                  </a:moveTo>
                  <a:lnTo>
                    <a:pt x="17459" y="332"/>
                  </a:lnTo>
                  <a:lnTo>
                    <a:pt x="17615" y="403"/>
                  </a:lnTo>
                  <a:moveTo>
                    <a:pt x="17141" y="375"/>
                  </a:moveTo>
                  <a:lnTo>
                    <a:pt x="17297" y="417"/>
                  </a:lnTo>
                  <a:lnTo>
                    <a:pt x="17438" y="467"/>
                  </a:lnTo>
                  <a:lnTo>
                    <a:pt x="17686" y="587"/>
                  </a:lnTo>
                  <a:moveTo>
                    <a:pt x="14857" y="743"/>
                  </a:moveTo>
                  <a:lnTo>
                    <a:pt x="15069" y="757"/>
                  </a:lnTo>
                  <a:lnTo>
                    <a:pt x="15331" y="757"/>
                  </a:lnTo>
                  <a:lnTo>
                    <a:pt x="15600" y="750"/>
                  </a:lnTo>
                  <a:lnTo>
                    <a:pt x="15918" y="721"/>
                  </a:lnTo>
                  <a:lnTo>
                    <a:pt x="16250" y="714"/>
                  </a:lnTo>
                  <a:lnTo>
                    <a:pt x="16823" y="714"/>
                  </a:lnTo>
                  <a:lnTo>
                    <a:pt x="16993" y="707"/>
                  </a:lnTo>
                  <a:lnTo>
                    <a:pt x="17205" y="714"/>
                  </a:lnTo>
                  <a:lnTo>
                    <a:pt x="17445" y="707"/>
                  </a:lnTo>
                  <a:lnTo>
                    <a:pt x="17580" y="686"/>
                  </a:lnTo>
                  <a:lnTo>
                    <a:pt x="17742" y="665"/>
                  </a:lnTo>
                  <a:lnTo>
                    <a:pt x="17820" y="644"/>
                  </a:lnTo>
                  <a:moveTo>
                    <a:pt x="15819" y="304"/>
                  </a:moveTo>
                  <a:lnTo>
                    <a:pt x="15932" y="297"/>
                  </a:lnTo>
                  <a:lnTo>
                    <a:pt x="16052" y="290"/>
                  </a:lnTo>
                  <a:moveTo>
                    <a:pt x="78" y="2065"/>
                  </a:moveTo>
                  <a:lnTo>
                    <a:pt x="212" y="2058"/>
                  </a:lnTo>
                  <a:moveTo>
                    <a:pt x="156" y="2256"/>
                  </a:moveTo>
                  <a:lnTo>
                    <a:pt x="191" y="2256"/>
                  </a:lnTo>
                  <a:moveTo>
                    <a:pt x="241" y="2249"/>
                  </a:moveTo>
                  <a:lnTo>
                    <a:pt x="290" y="2235"/>
                  </a:lnTo>
                  <a:moveTo>
                    <a:pt x="85" y="2270"/>
                  </a:moveTo>
                  <a:lnTo>
                    <a:pt x="149" y="2277"/>
                  </a:lnTo>
                  <a:moveTo>
                    <a:pt x="0" y="2277"/>
                  </a:moveTo>
                  <a:lnTo>
                    <a:pt x="50" y="2284"/>
                  </a:lnTo>
                  <a:moveTo>
                    <a:pt x="71" y="2291"/>
                  </a:moveTo>
                  <a:lnTo>
                    <a:pt x="113" y="2291"/>
                  </a:lnTo>
                  <a:moveTo>
                    <a:pt x="135" y="2298"/>
                  </a:moveTo>
                  <a:lnTo>
                    <a:pt x="191" y="2298"/>
                  </a:lnTo>
                  <a:moveTo>
                    <a:pt x="7227" y="672"/>
                  </a:moveTo>
                  <a:lnTo>
                    <a:pt x="7312" y="636"/>
                  </a:lnTo>
                  <a:moveTo>
                    <a:pt x="7397" y="601"/>
                  </a:moveTo>
                  <a:lnTo>
                    <a:pt x="7453" y="559"/>
                  </a:lnTo>
                  <a:moveTo>
                    <a:pt x="7644" y="488"/>
                  </a:moveTo>
                  <a:lnTo>
                    <a:pt x="7701" y="453"/>
                  </a:lnTo>
                  <a:moveTo>
                    <a:pt x="7743" y="424"/>
                  </a:moveTo>
                  <a:lnTo>
                    <a:pt x="7793" y="389"/>
                  </a:lnTo>
                  <a:moveTo>
                    <a:pt x="6869" y="1774"/>
                  </a:moveTo>
                  <a:lnTo>
                    <a:pt x="6888" y="1767"/>
                  </a:lnTo>
                  <a:lnTo>
                    <a:pt x="6908" y="1763"/>
                  </a:lnTo>
                  <a:lnTo>
                    <a:pt x="6927" y="1760"/>
                  </a:lnTo>
                  <a:lnTo>
                    <a:pt x="6945" y="1763"/>
                  </a:lnTo>
                  <a:lnTo>
                    <a:pt x="6973" y="1767"/>
                  </a:lnTo>
                  <a:moveTo>
                    <a:pt x="6937" y="1810"/>
                  </a:moveTo>
                  <a:lnTo>
                    <a:pt x="6958" y="1824"/>
                  </a:lnTo>
                  <a:lnTo>
                    <a:pt x="6977" y="1827"/>
                  </a:lnTo>
                  <a:lnTo>
                    <a:pt x="6996" y="1829"/>
                  </a:lnTo>
                  <a:lnTo>
                    <a:pt x="7017" y="1827"/>
                  </a:lnTo>
                  <a:lnTo>
                    <a:pt x="7030" y="1825"/>
                  </a:lnTo>
                  <a:lnTo>
                    <a:pt x="7044" y="1823"/>
                  </a:lnTo>
                  <a:lnTo>
                    <a:pt x="7056" y="1816"/>
                  </a:lnTo>
                  <a:moveTo>
                    <a:pt x="7588" y="2157"/>
                  </a:moveTo>
                  <a:lnTo>
                    <a:pt x="7644" y="2157"/>
                  </a:lnTo>
                  <a:moveTo>
                    <a:pt x="8613" y="2708"/>
                  </a:moveTo>
                  <a:lnTo>
                    <a:pt x="8656" y="2708"/>
                  </a:lnTo>
                  <a:moveTo>
                    <a:pt x="8995" y="2645"/>
                  </a:moveTo>
                  <a:lnTo>
                    <a:pt x="9037" y="2638"/>
                  </a:lnTo>
                  <a:moveTo>
                    <a:pt x="12410" y="1365"/>
                  </a:moveTo>
                  <a:lnTo>
                    <a:pt x="12658" y="1315"/>
                  </a:lnTo>
                  <a:lnTo>
                    <a:pt x="12821" y="1280"/>
                  </a:lnTo>
                  <a:lnTo>
                    <a:pt x="12969" y="1245"/>
                  </a:lnTo>
                  <a:moveTo>
                    <a:pt x="12580" y="1471"/>
                  </a:moveTo>
                  <a:lnTo>
                    <a:pt x="12729" y="1464"/>
                  </a:lnTo>
                  <a:lnTo>
                    <a:pt x="12983" y="1450"/>
                  </a:lnTo>
                  <a:lnTo>
                    <a:pt x="13103" y="1457"/>
                  </a:lnTo>
                  <a:lnTo>
                    <a:pt x="13181" y="1457"/>
                  </a:lnTo>
                  <a:moveTo>
                    <a:pt x="11732" y="1542"/>
                  </a:moveTo>
                  <a:lnTo>
                    <a:pt x="11760" y="1747"/>
                  </a:lnTo>
                  <a:lnTo>
                    <a:pt x="11788" y="1881"/>
                  </a:lnTo>
                  <a:lnTo>
                    <a:pt x="11824" y="2037"/>
                  </a:lnTo>
                  <a:lnTo>
                    <a:pt x="11859" y="2157"/>
                  </a:lnTo>
                  <a:lnTo>
                    <a:pt x="11887" y="2242"/>
                  </a:lnTo>
                  <a:moveTo>
                    <a:pt x="11908" y="2291"/>
                  </a:moveTo>
                  <a:lnTo>
                    <a:pt x="11944" y="2397"/>
                  </a:lnTo>
                  <a:moveTo>
                    <a:pt x="11887" y="2242"/>
                  </a:moveTo>
                  <a:lnTo>
                    <a:pt x="11958" y="2072"/>
                  </a:lnTo>
                  <a:lnTo>
                    <a:pt x="12021" y="1902"/>
                  </a:lnTo>
                  <a:lnTo>
                    <a:pt x="12064" y="1775"/>
                  </a:lnTo>
                  <a:lnTo>
                    <a:pt x="12128" y="1535"/>
                  </a:lnTo>
                  <a:moveTo>
                    <a:pt x="12156" y="1634"/>
                  </a:moveTo>
                  <a:lnTo>
                    <a:pt x="12326" y="1690"/>
                  </a:lnTo>
                  <a:lnTo>
                    <a:pt x="12502" y="1782"/>
                  </a:lnTo>
                  <a:lnTo>
                    <a:pt x="12693" y="1853"/>
                  </a:lnTo>
                  <a:lnTo>
                    <a:pt x="13019" y="1980"/>
                  </a:lnTo>
                  <a:moveTo>
                    <a:pt x="12057" y="1782"/>
                  </a:moveTo>
                  <a:lnTo>
                    <a:pt x="12220" y="1839"/>
                  </a:lnTo>
                  <a:lnTo>
                    <a:pt x="12410" y="1902"/>
                  </a:lnTo>
                  <a:lnTo>
                    <a:pt x="12594" y="1994"/>
                  </a:lnTo>
                  <a:lnTo>
                    <a:pt x="12792" y="2079"/>
                  </a:lnTo>
                  <a:moveTo>
                    <a:pt x="12375" y="2072"/>
                  </a:moveTo>
                  <a:lnTo>
                    <a:pt x="12502" y="2114"/>
                  </a:lnTo>
                  <a:lnTo>
                    <a:pt x="12608" y="2171"/>
                  </a:lnTo>
                  <a:lnTo>
                    <a:pt x="12757" y="2242"/>
                  </a:lnTo>
                  <a:lnTo>
                    <a:pt x="12870" y="2291"/>
                  </a:lnTo>
                  <a:moveTo>
                    <a:pt x="12502" y="2114"/>
                  </a:moveTo>
                  <a:lnTo>
                    <a:pt x="12545" y="2107"/>
                  </a:lnTo>
                  <a:moveTo>
                    <a:pt x="11972" y="2079"/>
                  </a:moveTo>
                  <a:lnTo>
                    <a:pt x="12114" y="2100"/>
                  </a:lnTo>
                  <a:lnTo>
                    <a:pt x="12255" y="2129"/>
                  </a:lnTo>
                  <a:lnTo>
                    <a:pt x="12375" y="2164"/>
                  </a:lnTo>
                  <a:lnTo>
                    <a:pt x="12502" y="2235"/>
                  </a:lnTo>
                  <a:lnTo>
                    <a:pt x="12693" y="2312"/>
                  </a:lnTo>
                  <a:lnTo>
                    <a:pt x="12814" y="2369"/>
                  </a:lnTo>
                  <a:moveTo>
                    <a:pt x="11208" y="2298"/>
                  </a:moveTo>
                  <a:lnTo>
                    <a:pt x="11442" y="2355"/>
                  </a:lnTo>
                  <a:lnTo>
                    <a:pt x="11717" y="2440"/>
                  </a:lnTo>
                  <a:lnTo>
                    <a:pt x="12014" y="2510"/>
                  </a:lnTo>
                  <a:lnTo>
                    <a:pt x="12248" y="2553"/>
                  </a:lnTo>
                  <a:lnTo>
                    <a:pt x="12587" y="2595"/>
                  </a:lnTo>
                  <a:lnTo>
                    <a:pt x="13004" y="2659"/>
                  </a:lnTo>
                  <a:lnTo>
                    <a:pt x="13492" y="2708"/>
                  </a:lnTo>
                  <a:lnTo>
                    <a:pt x="13676" y="2723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4" name="Freeform 72"/>
            <p:cNvSpPr>
              <a:spLocks noEditPoints="1"/>
            </p:cNvSpPr>
            <p:nvPr/>
          </p:nvSpPr>
          <p:spPr bwMode="auto">
            <a:xfrm>
              <a:off x="8385175" y="1930401"/>
              <a:ext cx="2211387" cy="715963"/>
            </a:xfrm>
            <a:custGeom>
              <a:avLst/>
              <a:gdLst>
                <a:gd name="T0" fmla="*/ 467 w 5650"/>
                <a:gd name="T1" fmla="*/ 1535 h 1832"/>
                <a:gd name="T2" fmla="*/ 1421 w 5650"/>
                <a:gd name="T3" fmla="*/ 1669 h 1832"/>
                <a:gd name="T4" fmla="*/ 1895 w 5650"/>
                <a:gd name="T5" fmla="*/ 1691 h 1832"/>
                <a:gd name="T6" fmla="*/ 686 w 5650"/>
                <a:gd name="T7" fmla="*/ 1726 h 1832"/>
                <a:gd name="T8" fmla="*/ 403 w 5650"/>
                <a:gd name="T9" fmla="*/ 1832 h 1832"/>
                <a:gd name="T10" fmla="*/ 2567 w 5650"/>
                <a:gd name="T11" fmla="*/ 1584 h 1832"/>
                <a:gd name="T12" fmla="*/ 4391 w 5650"/>
                <a:gd name="T13" fmla="*/ 1302 h 1832"/>
                <a:gd name="T14" fmla="*/ 5212 w 5650"/>
                <a:gd name="T15" fmla="*/ 1471 h 1832"/>
                <a:gd name="T16" fmla="*/ 912 w 5650"/>
                <a:gd name="T17" fmla="*/ 191 h 1832"/>
                <a:gd name="T18" fmla="*/ 1344 w 5650"/>
                <a:gd name="T19" fmla="*/ 326 h 1832"/>
                <a:gd name="T20" fmla="*/ 1874 w 5650"/>
                <a:gd name="T21" fmla="*/ 538 h 1832"/>
                <a:gd name="T22" fmla="*/ 2779 w 5650"/>
                <a:gd name="T23" fmla="*/ 920 h 1832"/>
                <a:gd name="T24" fmla="*/ 3628 w 5650"/>
                <a:gd name="T25" fmla="*/ 1302 h 1832"/>
                <a:gd name="T26" fmla="*/ 1103 w 5650"/>
                <a:gd name="T27" fmla="*/ 686 h 1832"/>
                <a:gd name="T28" fmla="*/ 1294 w 5650"/>
                <a:gd name="T29" fmla="*/ 665 h 1832"/>
                <a:gd name="T30" fmla="*/ 1683 w 5650"/>
                <a:gd name="T31" fmla="*/ 743 h 1832"/>
                <a:gd name="T32" fmla="*/ 2468 w 5650"/>
                <a:gd name="T33" fmla="*/ 1012 h 1832"/>
                <a:gd name="T34" fmla="*/ 1238 w 5650"/>
                <a:gd name="T35" fmla="*/ 898 h 1832"/>
                <a:gd name="T36" fmla="*/ 1747 w 5650"/>
                <a:gd name="T37" fmla="*/ 1068 h 1832"/>
                <a:gd name="T38" fmla="*/ 1846 w 5650"/>
                <a:gd name="T39" fmla="*/ 382 h 1832"/>
                <a:gd name="T40" fmla="*/ 1301 w 5650"/>
                <a:gd name="T41" fmla="*/ 241 h 1832"/>
                <a:gd name="T42" fmla="*/ 1648 w 5650"/>
                <a:gd name="T43" fmla="*/ 114 h 1832"/>
                <a:gd name="T44" fmla="*/ 2037 w 5650"/>
                <a:gd name="T45" fmla="*/ 36 h 1832"/>
                <a:gd name="T46" fmla="*/ 2581 w 5650"/>
                <a:gd name="T47" fmla="*/ 0 h 1832"/>
                <a:gd name="T48" fmla="*/ 3111 w 5650"/>
                <a:gd name="T49" fmla="*/ 50 h 1832"/>
                <a:gd name="T50" fmla="*/ 4045 w 5650"/>
                <a:gd name="T51" fmla="*/ 312 h 1832"/>
                <a:gd name="T52" fmla="*/ 4823 w 5650"/>
                <a:gd name="T53" fmla="*/ 552 h 1832"/>
                <a:gd name="T54" fmla="*/ 5509 w 5650"/>
                <a:gd name="T55" fmla="*/ 693 h 1832"/>
                <a:gd name="T56" fmla="*/ 2044 w 5650"/>
                <a:gd name="T57" fmla="*/ 248 h 1832"/>
                <a:gd name="T58" fmla="*/ 2623 w 5650"/>
                <a:gd name="T59" fmla="*/ 269 h 1832"/>
                <a:gd name="T60" fmla="*/ 3175 w 5650"/>
                <a:gd name="T61" fmla="*/ 375 h 1832"/>
                <a:gd name="T62" fmla="*/ 3118 w 5650"/>
                <a:gd name="T63" fmla="*/ 361 h 1832"/>
                <a:gd name="T64" fmla="*/ 3818 w 5650"/>
                <a:gd name="T65" fmla="*/ 446 h 1832"/>
                <a:gd name="T66" fmla="*/ 2899 w 5650"/>
                <a:gd name="T67" fmla="*/ 495 h 1832"/>
                <a:gd name="T68" fmla="*/ 3592 w 5650"/>
                <a:gd name="T69" fmla="*/ 531 h 1832"/>
                <a:gd name="T70" fmla="*/ 3953 w 5650"/>
                <a:gd name="T71" fmla="*/ 594 h 1832"/>
                <a:gd name="T72" fmla="*/ 4115 w 5650"/>
                <a:gd name="T73" fmla="*/ 764 h 1832"/>
                <a:gd name="T74" fmla="*/ 1499 w 5650"/>
                <a:gd name="T75" fmla="*/ 283 h 1832"/>
                <a:gd name="T76" fmla="*/ 1796 w 5650"/>
                <a:gd name="T77" fmla="*/ 305 h 1832"/>
                <a:gd name="T78" fmla="*/ 2468 w 5650"/>
                <a:gd name="T79" fmla="*/ 552 h 1832"/>
                <a:gd name="T80" fmla="*/ 3430 w 5650"/>
                <a:gd name="T81" fmla="*/ 990 h 1832"/>
                <a:gd name="T82" fmla="*/ 4307 w 5650"/>
                <a:gd name="T83" fmla="*/ 1337 h 1832"/>
                <a:gd name="T84" fmla="*/ 3444 w 5650"/>
                <a:gd name="T85" fmla="*/ 644 h 1832"/>
                <a:gd name="T86" fmla="*/ 4702 w 5650"/>
                <a:gd name="T87" fmla="*/ 764 h 1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50" h="1832">
                  <a:moveTo>
                    <a:pt x="0" y="1471"/>
                  </a:moveTo>
                  <a:lnTo>
                    <a:pt x="198" y="1507"/>
                  </a:lnTo>
                  <a:lnTo>
                    <a:pt x="467" y="1535"/>
                  </a:lnTo>
                  <a:lnTo>
                    <a:pt x="750" y="1570"/>
                  </a:lnTo>
                  <a:lnTo>
                    <a:pt x="1068" y="1620"/>
                  </a:lnTo>
                  <a:lnTo>
                    <a:pt x="1421" y="1669"/>
                  </a:lnTo>
                  <a:lnTo>
                    <a:pt x="1641" y="1683"/>
                  </a:lnTo>
                  <a:lnTo>
                    <a:pt x="1782" y="1691"/>
                  </a:lnTo>
                  <a:lnTo>
                    <a:pt x="1895" y="1691"/>
                  </a:lnTo>
                  <a:moveTo>
                    <a:pt x="99" y="1655"/>
                  </a:moveTo>
                  <a:lnTo>
                    <a:pt x="339" y="1691"/>
                  </a:lnTo>
                  <a:lnTo>
                    <a:pt x="686" y="1726"/>
                  </a:lnTo>
                  <a:moveTo>
                    <a:pt x="85" y="1789"/>
                  </a:moveTo>
                  <a:lnTo>
                    <a:pt x="247" y="1811"/>
                  </a:lnTo>
                  <a:lnTo>
                    <a:pt x="403" y="1832"/>
                  </a:lnTo>
                  <a:moveTo>
                    <a:pt x="2185" y="1556"/>
                  </a:moveTo>
                  <a:lnTo>
                    <a:pt x="2369" y="1570"/>
                  </a:lnTo>
                  <a:lnTo>
                    <a:pt x="2567" y="1584"/>
                  </a:lnTo>
                  <a:lnTo>
                    <a:pt x="2857" y="1606"/>
                  </a:lnTo>
                  <a:lnTo>
                    <a:pt x="3126" y="1641"/>
                  </a:lnTo>
                  <a:moveTo>
                    <a:pt x="4391" y="1302"/>
                  </a:moveTo>
                  <a:lnTo>
                    <a:pt x="4604" y="1351"/>
                  </a:lnTo>
                  <a:lnTo>
                    <a:pt x="4915" y="1415"/>
                  </a:lnTo>
                  <a:lnTo>
                    <a:pt x="5212" y="1471"/>
                  </a:lnTo>
                  <a:lnTo>
                    <a:pt x="5304" y="1485"/>
                  </a:lnTo>
                  <a:moveTo>
                    <a:pt x="735" y="128"/>
                  </a:moveTo>
                  <a:lnTo>
                    <a:pt x="912" y="191"/>
                  </a:lnTo>
                  <a:lnTo>
                    <a:pt x="1075" y="255"/>
                  </a:lnTo>
                  <a:lnTo>
                    <a:pt x="1223" y="297"/>
                  </a:lnTo>
                  <a:lnTo>
                    <a:pt x="1344" y="326"/>
                  </a:lnTo>
                  <a:lnTo>
                    <a:pt x="1464" y="368"/>
                  </a:lnTo>
                  <a:lnTo>
                    <a:pt x="1605" y="432"/>
                  </a:lnTo>
                  <a:lnTo>
                    <a:pt x="1874" y="538"/>
                  </a:lnTo>
                  <a:lnTo>
                    <a:pt x="2136" y="658"/>
                  </a:lnTo>
                  <a:lnTo>
                    <a:pt x="2425" y="778"/>
                  </a:lnTo>
                  <a:lnTo>
                    <a:pt x="2779" y="920"/>
                  </a:lnTo>
                  <a:lnTo>
                    <a:pt x="3041" y="1026"/>
                  </a:lnTo>
                  <a:lnTo>
                    <a:pt x="3380" y="1195"/>
                  </a:lnTo>
                  <a:lnTo>
                    <a:pt x="3628" y="1302"/>
                  </a:lnTo>
                  <a:moveTo>
                    <a:pt x="728" y="969"/>
                  </a:moveTo>
                  <a:lnTo>
                    <a:pt x="778" y="997"/>
                  </a:lnTo>
                  <a:moveTo>
                    <a:pt x="1103" y="686"/>
                  </a:moveTo>
                  <a:lnTo>
                    <a:pt x="1160" y="672"/>
                  </a:lnTo>
                  <a:lnTo>
                    <a:pt x="1230" y="672"/>
                  </a:lnTo>
                  <a:lnTo>
                    <a:pt x="1294" y="665"/>
                  </a:lnTo>
                  <a:lnTo>
                    <a:pt x="1393" y="679"/>
                  </a:lnTo>
                  <a:lnTo>
                    <a:pt x="1513" y="700"/>
                  </a:lnTo>
                  <a:lnTo>
                    <a:pt x="1683" y="743"/>
                  </a:lnTo>
                  <a:lnTo>
                    <a:pt x="1895" y="807"/>
                  </a:lnTo>
                  <a:lnTo>
                    <a:pt x="2185" y="913"/>
                  </a:lnTo>
                  <a:lnTo>
                    <a:pt x="2468" y="1012"/>
                  </a:lnTo>
                  <a:moveTo>
                    <a:pt x="990" y="785"/>
                  </a:moveTo>
                  <a:lnTo>
                    <a:pt x="1103" y="849"/>
                  </a:lnTo>
                  <a:lnTo>
                    <a:pt x="1238" y="898"/>
                  </a:lnTo>
                  <a:lnTo>
                    <a:pt x="1428" y="969"/>
                  </a:lnTo>
                  <a:lnTo>
                    <a:pt x="1612" y="1026"/>
                  </a:lnTo>
                  <a:lnTo>
                    <a:pt x="1747" y="1068"/>
                  </a:lnTo>
                  <a:moveTo>
                    <a:pt x="1577" y="418"/>
                  </a:moveTo>
                  <a:lnTo>
                    <a:pt x="1718" y="396"/>
                  </a:lnTo>
                  <a:lnTo>
                    <a:pt x="1846" y="382"/>
                  </a:lnTo>
                  <a:lnTo>
                    <a:pt x="1959" y="368"/>
                  </a:lnTo>
                  <a:moveTo>
                    <a:pt x="1195" y="290"/>
                  </a:moveTo>
                  <a:lnTo>
                    <a:pt x="1301" y="241"/>
                  </a:lnTo>
                  <a:lnTo>
                    <a:pt x="1428" y="191"/>
                  </a:lnTo>
                  <a:lnTo>
                    <a:pt x="1527" y="156"/>
                  </a:lnTo>
                  <a:lnTo>
                    <a:pt x="1648" y="114"/>
                  </a:lnTo>
                  <a:lnTo>
                    <a:pt x="1761" y="85"/>
                  </a:lnTo>
                  <a:lnTo>
                    <a:pt x="1881" y="64"/>
                  </a:lnTo>
                  <a:lnTo>
                    <a:pt x="2037" y="36"/>
                  </a:lnTo>
                  <a:lnTo>
                    <a:pt x="2213" y="15"/>
                  </a:lnTo>
                  <a:lnTo>
                    <a:pt x="2348" y="8"/>
                  </a:lnTo>
                  <a:lnTo>
                    <a:pt x="2581" y="0"/>
                  </a:lnTo>
                  <a:lnTo>
                    <a:pt x="2758" y="0"/>
                  </a:lnTo>
                  <a:lnTo>
                    <a:pt x="2942" y="22"/>
                  </a:lnTo>
                  <a:lnTo>
                    <a:pt x="3111" y="50"/>
                  </a:lnTo>
                  <a:lnTo>
                    <a:pt x="3324" y="99"/>
                  </a:lnTo>
                  <a:lnTo>
                    <a:pt x="3649" y="191"/>
                  </a:lnTo>
                  <a:lnTo>
                    <a:pt x="4045" y="312"/>
                  </a:lnTo>
                  <a:lnTo>
                    <a:pt x="4292" y="382"/>
                  </a:lnTo>
                  <a:lnTo>
                    <a:pt x="4568" y="474"/>
                  </a:lnTo>
                  <a:lnTo>
                    <a:pt x="4823" y="552"/>
                  </a:lnTo>
                  <a:lnTo>
                    <a:pt x="5070" y="616"/>
                  </a:lnTo>
                  <a:lnTo>
                    <a:pt x="5296" y="658"/>
                  </a:lnTo>
                  <a:lnTo>
                    <a:pt x="5509" y="693"/>
                  </a:lnTo>
                  <a:lnTo>
                    <a:pt x="5650" y="708"/>
                  </a:lnTo>
                  <a:moveTo>
                    <a:pt x="1895" y="255"/>
                  </a:moveTo>
                  <a:lnTo>
                    <a:pt x="2044" y="248"/>
                  </a:lnTo>
                  <a:lnTo>
                    <a:pt x="2228" y="248"/>
                  </a:lnTo>
                  <a:lnTo>
                    <a:pt x="2418" y="255"/>
                  </a:lnTo>
                  <a:lnTo>
                    <a:pt x="2623" y="269"/>
                  </a:lnTo>
                  <a:lnTo>
                    <a:pt x="2807" y="297"/>
                  </a:lnTo>
                  <a:lnTo>
                    <a:pt x="3012" y="333"/>
                  </a:lnTo>
                  <a:lnTo>
                    <a:pt x="3175" y="375"/>
                  </a:lnTo>
                  <a:lnTo>
                    <a:pt x="3387" y="439"/>
                  </a:lnTo>
                  <a:lnTo>
                    <a:pt x="3444" y="460"/>
                  </a:lnTo>
                  <a:moveTo>
                    <a:pt x="3118" y="361"/>
                  </a:moveTo>
                  <a:lnTo>
                    <a:pt x="3352" y="382"/>
                  </a:lnTo>
                  <a:lnTo>
                    <a:pt x="3564" y="411"/>
                  </a:lnTo>
                  <a:lnTo>
                    <a:pt x="3818" y="446"/>
                  </a:lnTo>
                  <a:moveTo>
                    <a:pt x="2567" y="524"/>
                  </a:moveTo>
                  <a:lnTo>
                    <a:pt x="2722" y="503"/>
                  </a:lnTo>
                  <a:lnTo>
                    <a:pt x="2899" y="495"/>
                  </a:lnTo>
                  <a:lnTo>
                    <a:pt x="3097" y="495"/>
                  </a:lnTo>
                  <a:lnTo>
                    <a:pt x="3309" y="510"/>
                  </a:lnTo>
                  <a:lnTo>
                    <a:pt x="3592" y="531"/>
                  </a:lnTo>
                  <a:lnTo>
                    <a:pt x="3790" y="552"/>
                  </a:lnTo>
                  <a:lnTo>
                    <a:pt x="3896" y="573"/>
                  </a:lnTo>
                  <a:lnTo>
                    <a:pt x="3953" y="594"/>
                  </a:lnTo>
                  <a:lnTo>
                    <a:pt x="3995" y="601"/>
                  </a:lnTo>
                  <a:moveTo>
                    <a:pt x="3811" y="764"/>
                  </a:moveTo>
                  <a:lnTo>
                    <a:pt x="4115" y="764"/>
                  </a:lnTo>
                  <a:moveTo>
                    <a:pt x="1344" y="319"/>
                  </a:moveTo>
                  <a:lnTo>
                    <a:pt x="1407" y="297"/>
                  </a:lnTo>
                  <a:lnTo>
                    <a:pt x="1499" y="283"/>
                  </a:lnTo>
                  <a:lnTo>
                    <a:pt x="1598" y="269"/>
                  </a:lnTo>
                  <a:lnTo>
                    <a:pt x="1697" y="276"/>
                  </a:lnTo>
                  <a:lnTo>
                    <a:pt x="1796" y="305"/>
                  </a:lnTo>
                  <a:lnTo>
                    <a:pt x="1931" y="333"/>
                  </a:lnTo>
                  <a:lnTo>
                    <a:pt x="2128" y="404"/>
                  </a:lnTo>
                  <a:lnTo>
                    <a:pt x="2468" y="552"/>
                  </a:lnTo>
                  <a:lnTo>
                    <a:pt x="2935" y="764"/>
                  </a:lnTo>
                  <a:lnTo>
                    <a:pt x="3111" y="842"/>
                  </a:lnTo>
                  <a:lnTo>
                    <a:pt x="3430" y="990"/>
                  </a:lnTo>
                  <a:lnTo>
                    <a:pt x="3818" y="1160"/>
                  </a:lnTo>
                  <a:lnTo>
                    <a:pt x="4172" y="1295"/>
                  </a:lnTo>
                  <a:lnTo>
                    <a:pt x="4307" y="1337"/>
                  </a:lnTo>
                  <a:moveTo>
                    <a:pt x="2779" y="559"/>
                  </a:moveTo>
                  <a:lnTo>
                    <a:pt x="3048" y="594"/>
                  </a:lnTo>
                  <a:lnTo>
                    <a:pt x="3444" y="644"/>
                  </a:lnTo>
                  <a:lnTo>
                    <a:pt x="3811" y="679"/>
                  </a:lnTo>
                  <a:lnTo>
                    <a:pt x="4264" y="729"/>
                  </a:lnTo>
                  <a:lnTo>
                    <a:pt x="4702" y="764"/>
                  </a:lnTo>
                  <a:lnTo>
                    <a:pt x="4823" y="771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5" name="Freeform 73"/>
            <p:cNvSpPr>
              <a:spLocks noEditPoints="1"/>
            </p:cNvSpPr>
            <p:nvPr/>
          </p:nvSpPr>
          <p:spPr bwMode="auto">
            <a:xfrm>
              <a:off x="9140825" y="1631951"/>
              <a:ext cx="1455737" cy="674688"/>
            </a:xfrm>
            <a:custGeom>
              <a:avLst/>
              <a:gdLst>
                <a:gd name="T0" fmla="*/ 2184 w 3719"/>
                <a:gd name="T1" fmla="*/ 1273 h 1725"/>
                <a:gd name="T2" fmla="*/ 2333 w 3719"/>
                <a:gd name="T3" fmla="*/ 1294 h 1725"/>
                <a:gd name="T4" fmla="*/ 2517 w 3719"/>
                <a:gd name="T5" fmla="*/ 1315 h 1725"/>
                <a:gd name="T6" fmla="*/ 2715 w 3719"/>
                <a:gd name="T7" fmla="*/ 1350 h 1725"/>
                <a:gd name="T8" fmla="*/ 2877 w 3719"/>
                <a:gd name="T9" fmla="*/ 1379 h 1725"/>
                <a:gd name="T10" fmla="*/ 2977 w 3719"/>
                <a:gd name="T11" fmla="*/ 1393 h 1725"/>
                <a:gd name="T12" fmla="*/ 2347 w 3719"/>
                <a:gd name="T13" fmla="*/ 1605 h 1725"/>
                <a:gd name="T14" fmla="*/ 2559 w 3719"/>
                <a:gd name="T15" fmla="*/ 1612 h 1725"/>
                <a:gd name="T16" fmla="*/ 2786 w 3719"/>
                <a:gd name="T17" fmla="*/ 1626 h 1725"/>
                <a:gd name="T18" fmla="*/ 2984 w 3719"/>
                <a:gd name="T19" fmla="*/ 1647 h 1725"/>
                <a:gd name="T20" fmla="*/ 3182 w 3719"/>
                <a:gd name="T21" fmla="*/ 1683 h 1725"/>
                <a:gd name="T22" fmla="*/ 3415 w 3719"/>
                <a:gd name="T23" fmla="*/ 1725 h 1725"/>
                <a:gd name="T24" fmla="*/ 0 w 3719"/>
                <a:gd name="T25" fmla="*/ 1244 h 1725"/>
                <a:gd name="T26" fmla="*/ 113 w 3719"/>
                <a:gd name="T27" fmla="*/ 1251 h 1725"/>
                <a:gd name="T28" fmla="*/ 247 w 3719"/>
                <a:gd name="T29" fmla="*/ 1251 h 1725"/>
                <a:gd name="T30" fmla="*/ 410 w 3719"/>
                <a:gd name="T31" fmla="*/ 1456 h 1725"/>
                <a:gd name="T32" fmla="*/ 685 w 3719"/>
                <a:gd name="T33" fmla="*/ 1485 h 1725"/>
                <a:gd name="T34" fmla="*/ 898 w 3719"/>
                <a:gd name="T35" fmla="*/ 1513 h 1725"/>
                <a:gd name="T36" fmla="*/ 1491 w 3719"/>
                <a:gd name="T37" fmla="*/ 841 h 1725"/>
                <a:gd name="T38" fmla="*/ 1612 w 3719"/>
                <a:gd name="T39" fmla="*/ 841 h 1725"/>
                <a:gd name="T40" fmla="*/ 1739 w 3719"/>
                <a:gd name="T41" fmla="*/ 848 h 1725"/>
                <a:gd name="T42" fmla="*/ 1873 w 3719"/>
                <a:gd name="T43" fmla="*/ 862 h 1725"/>
                <a:gd name="T44" fmla="*/ 2008 w 3719"/>
                <a:gd name="T45" fmla="*/ 884 h 1725"/>
                <a:gd name="T46" fmla="*/ 2064 w 3719"/>
                <a:gd name="T47" fmla="*/ 891 h 1725"/>
                <a:gd name="T48" fmla="*/ 2043 w 3719"/>
                <a:gd name="T49" fmla="*/ 947 h 1725"/>
                <a:gd name="T50" fmla="*/ 2177 w 3719"/>
                <a:gd name="T51" fmla="*/ 926 h 1725"/>
                <a:gd name="T52" fmla="*/ 2361 w 3719"/>
                <a:gd name="T53" fmla="*/ 898 h 1725"/>
                <a:gd name="T54" fmla="*/ 2538 w 3719"/>
                <a:gd name="T55" fmla="*/ 884 h 1725"/>
                <a:gd name="T56" fmla="*/ 2764 w 3719"/>
                <a:gd name="T57" fmla="*/ 870 h 1725"/>
                <a:gd name="T58" fmla="*/ 2991 w 3719"/>
                <a:gd name="T59" fmla="*/ 862 h 1725"/>
                <a:gd name="T60" fmla="*/ 3167 w 3719"/>
                <a:gd name="T61" fmla="*/ 862 h 1725"/>
                <a:gd name="T62" fmla="*/ 2637 w 3719"/>
                <a:gd name="T63" fmla="*/ 1039 h 1725"/>
                <a:gd name="T64" fmla="*/ 2771 w 3719"/>
                <a:gd name="T65" fmla="*/ 1004 h 1725"/>
                <a:gd name="T66" fmla="*/ 2934 w 3719"/>
                <a:gd name="T67" fmla="*/ 983 h 1725"/>
                <a:gd name="T68" fmla="*/ 3125 w 3719"/>
                <a:gd name="T69" fmla="*/ 990 h 1725"/>
                <a:gd name="T70" fmla="*/ 3323 w 3719"/>
                <a:gd name="T71" fmla="*/ 1011 h 1725"/>
                <a:gd name="T72" fmla="*/ 3479 w 3719"/>
                <a:gd name="T73" fmla="*/ 1039 h 1725"/>
                <a:gd name="T74" fmla="*/ 2220 w 3719"/>
                <a:gd name="T75" fmla="*/ 919 h 1725"/>
                <a:gd name="T76" fmla="*/ 2432 w 3719"/>
                <a:gd name="T77" fmla="*/ 969 h 1725"/>
                <a:gd name="T78" fmla="*/ 2673 w 3719"/>
                <a:gd name="T79" fmla="*/ 1046 h 1725"/>
                <a:gd name="T80" fmla="*/ 2934 w 3719"/>
                <a:gd name="T81" fmla="*/ 1117 h 1725"/>
                <a:gd name="T82" fmla="*/ 3167 w 3719"/>
                <a:gd name="T83" fmla="*/ 1181 h 1725"/>
                <a:gd name="T84" fmla="*/ 3457 w 3719"/>
                <a:gd name="T85" fmla="*/ 1244 h 1725"/>
                <a:gd name="T86" fmla="*/ 3479 w 3719"/>
                <a:gd name="T87" fmla="*/ 445 h 1725"/>
                <a:gd name="T88" fmla="*/ 3585 w 3719"/>
                <a:gd name="T89" fmla="*/ 417 h 1725"/>
                <a:gd name="T90" fmla="*/ 3677 w 3719"/>
                <a:gd name="T91" fmla="*/ 403 h 1725"/>
                <a:gd name="T92" fmla="*/ 2581 w 3719"/>
                <a:gd name="T93" fmla="*/ 827 h 1725"/>
                <a:gd name="T94" fmla="*/ 2750 w 3719"/>
                <a:gd name="T95" fmla="*/ 771 h 1725"/>
                <a:gd name="T96" fmla="*/ 2955 w 3719"/>
                <a:gd name="T97" fmla="*/ 700 h 1725"/>
                <a:gd name="T98" fmla="*/ 3153 w 3719"/>
                <a:gd name="T99" fmla="*/ 643 h 1725"/>
                <a:gd name="T100" fmla="*/ 3330 w 3719"/>
                <a:gd name="T101" fmla="*/ 601 h 1725"/>
                <a:gd name="T102" fmla="*/ 3542 w 3719"/>
                <a:gd name="T103" fmla="*/ 565 h 1725"/>
                <a:gd name="T104" fmla="*/ 3719 w 3719"/>
                <a:gd name="T105" fmla="*/ 523 h 1725"/>
                <a:gd name="T106" fmla="*/ 1619 w 3719"/>
                <a:gd name="T107" fmla="*/ 0 h 1725"/>
                <a:gd name="T108" fmla="*/ 1732 w 3719"/>
                <a:gd name="T109" fmla="*/ 14 h 1725"/>
                <a:gd name="T110" fmla="*/ 1987 w 3719"/>
                <a:gd name="T111" fmla="*/ 42 h 1725"/>
                <a:gd name="T112" fmla="*/ 2326 w 3719"/>
                <a:gd name="T113" fmla="*/ 42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719" h="1725">
                  <a:moveTo>
                    <a:pt x="2184" y="1273"/>
                  </a:moveTo>
                  <a:lnTo>
                    <a:pt x="2333" y="1294"/>
                  </a:lnTo>
                  <a:lnTo>
                    <a:pt x="2517" y="1315"/>
                  </a:lnTo>
                  <a:lnTo>
                    <a:pt x="2715" y="1350"/>
                  </a:lnTo>
                  <a:lnTo>
                    <a:pt x="2877" y="1379"/>
                  </a:lnTo>
                  <a:lnTo>
                    <a:pt x="2977" y="1393"/>
                  </a:lnTo>
                  <a:moveTo>
                    <a:pt x="2347" y="1605"/>
                  </a:moveTo>
                  <a:lnTo>
                    <a:pt x="2559" y="1612"/>
                  </a:lnTo>
                  <a:lnTo>
                    <a:pt x="2786" y="1626"/>
                  </a:lnTo>
                  <a:lnTo>
                    <a:pt x="2984" y="1647"/>
                  </a:lnTo>
                  <a:lnTo>
                    <a:pt x="3182" y="1683"/>
                  </a:lnTo>
                  <a:lnTo>
                    <a:pt x="3415" y="1725"/>
                  </a:lnTo>
                  <a:moveTo>
                    <a:pt x="0" y="1244"/>
                  </a:moveTo>
                  <a:lnTo>
                    <a:pt x="113" y="1251"/>
                  </a:lnTo>
                  <a:lnTo>
                    <a:pt x="247" y="1251"/>
                  </a:lnTo>
                  <a:moveTo>
                    <a:pt x="410" y="1456"/>
                  </a:moveTo>
                  <a:lnTo>
                    <a:pt x="685" y="1485"/>
                  </a:lnTo>
                  <a:lnTo>
                    <a:pt x="898" y="1513"/>
                  </a:lnTo>
                  <a:moveTo>
                    <a:pt x="1491" y="841"/>
                  </a:moveTo>
                  <a:lnTo>
                    <a:pt x="1612" y="841"/>
                  </a:lnTo>
                  <a:lnTo>
                    <a:pt x="1739" y="848"/>
                  </a:lnTo>
                  <a:lnTo>
                    <a:pt x="1873" y="862"/>
                  </a:lnTo>
                  <a:lnTo>
                    <a:pt x="2008" y="884"/>
                  </a:lnTo>
                  <a:lnTo>
                    <a:pt x="2064" y="891"/>
                  </a:lnTo>
                  <a:moveTo>
                    <a:pt x="2043" y="947"/>
                  </a:moveTo>
                  <a:lnTo>
                    <a:pt x="2177" y="926"/>
                  </a:lnTo>
                  <a:lnTo>
                    <a:pt x="2361" y="898"/>
                  </a:lnTo>
                  <a:lnTo>
                    <a:pt x="2538" y="884"/>
                  </a:lnTo>
                  <a:lnTo>
                    <a:pt x="2764" y="870"/>
                  </a:lnTo>
                  <a:lnTo>
                    <a:pt x="2991" y="862"/>
                  </a:lnTo>
                  <a:lnTo>
                    <a:pt x="3167" y="862"/>
                  </a:lnTo>
                  <a:moveTo>
                    <a:pt x="2637" y="1039"/>
                  </a:moveTo>
                  <a:lnTo>
                    <a:pt x="2771" y="1004"/>
                  </a:lnTo>
                  <a:lnTo>
                    <a:pt x="2934" y="983"/>
                  </a:lnTo>
                  <a:lnTo>
                    <a:pt x="3125" y="990"/>
                  </a:lnTo>
                  <a:lnTo>
                    <a:pt x="3323" y="1011"/>
                  </a:lnTo>
                  <a:lnTo>
                    <a:pt x="3479" y="1039"/>
                  </a:lnTo>
                  <a:moveTo>
                    <a:pt x="2220" y="919"/>
                  </a:moveTo>
                  <a:lnTo>
                    <a:pt x="2432" y="969"/>
                  </a:lnTo>
                  <a:lnTo>
                    <a:pt x="2673" y="1046"/>
                  </a:lnTo>
                  <a:lnTo>
                    <a:pt x="2934" y="1117"/>
                  </a:lnTo>
                  <a:lnTo>
                    <a:pt x="3167" y="1181"/>
                  </a:lnTo>
                  <a:lnTo>
                    <a:pt x="3457" y="1244"/>
                  </a:lnTo>
                  <a:moveTo>
                    <a:pt x="3479" y="445"/>
                  </a:moveTo>
                  <a:lnTo>
                    <a:pt x="3585" y="417"/>
                  </a:lnTo>
                  <a:lnTo>
                    <a:pt x="3677" y="403"/>
                  </a:lnTo>
                  <a:moveTo>
                    <a:pt x="2581" y="827"/>
                  </a:moveTo>
                  <a:lnTo>
                    <a:pt x="2750" y="771"/>
                  </a:lnTo>
                  <a:lnTo>
                    <a:pt x="2955" y="700"/>
                  </a:lnTo>
                  <a:lnTo>
                    <a:pt x="3153" y="643"/>
                  </a:lnTo>
                  <a:lnTo>
                    <a:pt x="3330" y="601"/>
                  </a:lnTo>
                  <a:lnTo>
                    <a:pt x="3542" y="565"/>
                  </a:lnTo>
                  <a:lnTo>
                    <a:pt x="3719" y="523"/>
                  </a:lnTo>
                  <a:moveTo>
                    <a:pt x="1619" y="0"/>
                  </a:moveTo>
                  <a:lnTo>
                    <a:pt x="1732" y="14"/>
                  </a:lnTo>
                  <a:lnTo>
                    <a:pt x="1987" y="42"/>
                  </a:lnTo>
                  <a:lnTo>
                    <a:pt x="2326" y="42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6" name="Freeform 75"/>
            <p:cNvSpPr>
              <a:spLocks noEditPoints="1"/>
            </p:cNvSpPr>
            <p:nvPr/>
          </p:nvSpPr>
          <p:spPr bwMode="auto">
            <a:xfrm>
              <a:off x="4829175" y="1336676"/>
              <a:ext cx="5767387" cy="157163"/>
            </a:xfrm>
            <a:custGeom>
              <a:avLst/>
              <a:gdLst>
                <a:gd name="T0" fmla="*/ 446 w 14737"/>
                <a:gd name="T1" fmla="*/ 43 h 403"/>
                <a:gd name="T2" fmla="*/ 467 w 14737"/>
                <a:gd name="T3" fmla="*/ 184 h 403"/>
                <a:gd name="T4" fmla="*/ 453 w 14737"/>
                <a:gd name="T5" fmla="*/ 290 h 403"/>
                <a:gd name="T6" fmla="*/ 347 w 14737"/>
                <a:gd name="T7" fmla="*/ 297 h 403"/>
                <a:gd name="T8" fmla="*/ 106 w 14737"/>
                <a:gd name="T9" fmla="*/ 262 h 403"/>
                <a:gd name="T10" fmla="*/ 15 w 14737"/>
                <a:gd name="T11" fmla="*/ 219 h 403"/>
                <a:gd name="T12" fmla="*/ 22 w 14737"/>
                <a:gd name="T13" fmla="*/ 106 h 403"/>
                <a:gd name="T14" fmla="*/ 460 w 14737"/>
                <a:gd name="T15" fmla="*/ 0 h 403"/>
                <a:gd name="T16" fmla="*/ 7397 w 14737"/>
                <a:gd name="T17" fmla="*/ 106 h 403"/>
                <a:gd name="T18" fmla="*/ 7432 w 14737"/>
                <a:gd name="T19" fmla="*/ 226 h 403"/>
                <a:gd name="T20" fmla="*/ 7369 w 14737"/>
                <a:gd name="T21" fmla="*/ 297 h 403"/>
                <a:gd name="T22" fmla="*/ 7142 w 14737"/>
                <a:gd name="T23" fmla="*/ 375 h 403"/>
                <a:gd name="T24" fmla="*/ 6803 w 14737"/>
                <a:gd name="T25" fmla="*/ 403 h 403"/>
                <a:gd name="T26" fmla="*/ 6195 w 14737"/>
                <a:gd name="T27" fmla="*/ 375 h 403"/>
                <a:gd name="T28" fmla="*/ 5742 w 14737"/>
                <a:gd name="T29" fmla="*/ 389 h 403"/>
                <a:gd name="T30" fmla="*/ 5664 w 14737"/>
                <a:gd name="T31" fmla="*/ 361 h 403"/>
                <a:gd name="T32" fmla="*/ 5629 w 14737"/>
                <a:gd name="T33" fmla="*/ 297 h 403"/>
                <a:gd name="T34" fmla="*/ 5643 w 14737"/>
                <a:gd name="T35" fmla="*/ 212 h 403"/>
                <a:gd name="T36" fmla="*/ 5686 w 14737"/>
                <a:gd name="T37" fmla="*/ 71 h 403"/>
                <a:gd name="T38" fmla="*/ 7355 w 14737"/>
                <a:gd name="T39" fmla="*/ 0 h 403"/>
                <a:gd name="T40" fmla="*/ 12778 w 14737"/>
                <a:gd name="T41" fmla="*/ 35 h 403"/>
                <a:gd name="T42" fmla="*/ 12941 w 14737"/>
                <a:gd name="T43" fmla="*/ 142 h 403"/>
                <a:gd name="T44" fmla="*/ 13224 w 14737"/>
                <a:gd name="T45" fmla="*/ 184 h 403"/>
                <a:gd name="T46" fmla="*/ 13648 w 14737"/>
                <a:gd name="T47" fmla="*/ 191 h 403"/>
                <a:gd name="T48" fmla="*/ 14065 w 14737"/>
                <a:gd name="T49" fmla="*/ 163 h 403"/>
                <a:gd name="T50" fmla="*/ 14171 w 14737"/>
                <a:gd name="T51" fmla="*/ 85 h 403"/>
                <a:gd name="T52" fmla="*/ 12757 w 14737"/>
                <a:gd name="T53" fmla="*/ 0 h 403"/>
                <a:gd name="T54" fmla="*/ 14235 w 14737"/>
                <a:gd name="T55" fmla="*/ 92 h 403"/>
                <a:gd name="T56" fmla="*/ 14299 w 14737"/>
                <a:gd name="T57" fmla="*/ 191 h 403"/>
                <a:gd name="T58" fmla="*/ 14454 w 14737"/>
                <a:gd name="T59" fmla="*/ 233 h 403"/>
                <a:gd name="T60" fmla="*/ 14737 w 14737"/>
                <a:gd name="T61" fmla="*/ 226 h 403"/>
                <a:gd name="T62" fmla="*/ 14221 w 14737"/>
                <a:gd name="T63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737" h="403">
                  <a:moveTo>
                    <a:pt x="460" y="0"/>
                  </a:moveTo>
                  <a:lnTo>
                    <a:pt x="446" y="43"/>
                  </a:lnTo>
                  <a:lnTo>
                    <a:pt x="446" y="113"/>
                  </a:lnTo>
                  <a:lnTo>
                    <a:pt x="467" y="184"/>
                  </a:lnTo>
                  <a:lnTo>
                    <a:pt x="474" y="241"/>
                  </a:lnTo>
                  <a:lnTo>
                    <a:pt x="453" y="290"/>
                  </a:lnTo>
                  <a:lnTo>
                    <a:pt x="418" y="304"/>
                  </a:lnTo>
                  <a:lnTo>
                    <a:pt x="347" y="297"/>
                  </a:lnTo>
                  <a:lnTo>
                    <a:pt x="248" y="283"/>
                  </a:lnTo>
                  <a:lnTo>
                    <a:pt x="106" y="262"/>
                  </a:lnTo>
                  <a:lnTo>
                    <a:pt x="50" y="255"/>
                  </a:lnTo>
                  <a:lnTo>
                    <a:pt x="15" y="219"/>
                  </a:lnTo>
                  <a:lnTo>
                    <a:pt x="0" y="184"/>
                  </a:lnTo>
                  <a:lnTo>
                    <a:pt x="22" y="106"/>
                  </a:lnTo>
                  <a:lnTo>
                    <a:pt x="43" y="0"/>
                  </a:lnTo>
                  <a:lnTo>
                    <a:pt x="460" y="0"/>
                  </a:lnTo>
                  <a:close/>
                  <a:moveTo>
                    <a:pt x="7355" y="0"/>
                  </a:moveTo>
                  <a:lnTo>
                    <a:pt x="7397" y="106"/>
                  </a:lnTo>
                  <a:lnTo>
                    <a:pt x="7425" y="177"/>
                  </a:lnTo>
                  <a:lnTo>
                    <a:pt x="7432" y="226"/>
                  </a:lnTo>
                  <a:lnTo>
                    <a:pt x="7404" y="283"/>
                  </a:lnTo>
                  <a:lnTo>
                    <a:pt x="7369" y="297"/>
                  </a:lnTo>
                  <a:lnTo>
                    <a:pt x="7277" y="332"/>
                  </a:lnTo>
                  <a:lnTo>
                    <a:pt x="7142" y="375"/>
                  </a:lnTo>
                  <a:lnTo>
                    <a:pt x="7036" y="403"/>
                  </a:lnTo>
                  <a:lnTo>
                    <a:pt x="6803" y="403"/>
                  </a:lnTo>
                  <a:lnTo>
                    <a:pt x="6520" y="389"/>
                  </a:lnTo>
                  <a:lnTo>
                    <a:pt x="6195" y="375"/>
                  </a:lnTo>
                  <a:lnTo>
                    <a:pt x="5856" y="389"/>
                  </a:lnTo>
                  <a:lnTo>
                    <a:pt x="5742" y="389"/>
                  </a:lnTo>
                  <a:lnTo>
                    <a:pt x="5700" y="375"/>
                  </a:lnTo>
                  <a:lnTo>
                    <a:pt x="5664" y="361"/>
                  </a:lnTo>
                  <a:lnTo>
                    <a:pt x="5643" y="332"/>
                  </a:lnTo>
                  <a:lnTo>
                    <a:pt x="5629" y="297"/>
                  </a:lnTo>
                  <a:lnTo>
                    <a:pt x="5629" y="262"/>
                  </a:lnTo>
                  <a:lnTo>
                    <a:pt x="5643" y="212"/>
                  </a:lnTo>
                  <a:lnTo>
                    <a:pt x="5672" y="134"/>
                  </a:lnTo>
                  <a:lnTo>
                    <a:pt x="5686" y="71"/>
                  </a:lnTo>
                  <a:lnTo>
                    <a:pt x="5686" y="0"/>
                  </a:lnTo>
                  <a:lnTo>
                    <a:pt x="7355" y="0"/>
                  </a:lnTo>
                  <a:close/>
                  <a:moveTo>
                    <a:pt x="12757" y="0"/>
                  </a:moveTo>
                  <a:lnTo>
                    <a:pt x="12778" y="35"/>
                  </a:lnTo>
                  <a:lnTo>
                    <a:pt x="12842" y="92"/>
                  </a:lnTo>
                  <a:lnTo>
                    <a:pt x="12941" y="142"/>
                  </a:lnTo>
                  <a:lnTo>
                    <a:pt x="13068" y="163"/>
                  </a:lnTo>
                  <a:lnTo>
                    <a:pt x="13224" y="184"/>
                  </a:lnTo>
                  <a:lnTo>
                    <a:pt x="13415" y="191"/>
                  </a:lnTo>
                  <a:lnTo>
                    <a:pt x="13648" y="191"/>
                  </a:lnTo>
                  <a:lnTo>
                    <a:pt x="13895" y="184"/>
                  </a:lnTo>
                  <a:lnTo>
                    <a:pt x="14065" y="163"/>
                  </a:lnTo>
                  <a:lnTo>
                    <a:pt x="14129" y="134"/>
                  </a:lnTo>
                  <a:lnTo>
                    <a:pt x="14171" y="85"/>
                  </a:lnTo>
                  <a:lnTo>
                    <a:pt x="14221" y="0"/>
                  </a:lnTo>
                  <a:lnTo>
                    <a:pt x="12757" y="0"/>
                  </a:lnTo>
                  <a:close/>
                  <a:moveTo>
                    <a:pt x="14221" y="0"/>
                  </a:moveTo>
                  <a:lnTo>
                    <a:pt x="14235" y="92"/>
                  </a:lnTo>
                  <a:lnTo>
                    <a:pt x="14256" y="156"/>
                  </a:lnTo>
                  <a:lnTo>
                    <a:pt x="14299" y="191"/>
                  </a:lnTo>
                  <a:lnTo>
                    <a:pt x="14355" y="212"/>
                  </a:lnTo>
                  <a:lnTo>
                    <a:pt x="14454" y="233"/>
                  </a:lnTo>
                  <a:lnTo>
                    <a:pt x="14610" y="233"/>
                  </a:lnTo>
                  <a:lnTo>
                    <a:pt x="14737" y="226"/>
                  </a:lnTo>
                  <a:lnTo>
                    <a:pt x="14737" y="0"/>
                  </a:lnTo>
                  <a:lnTo>
                    <a:pt x="14221" y="0"/>
                  </a:lnTo>
                  <a:close/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7" name="Freeform 76"/>
            <p:cNvSpPr>
              <a:spLocks noEditPoints="1"/>
            </p:cNvSpPr>
            <p:nvPr/>
          </p:nvSpPr>
          <p:spPr bwMode="auto">
            <a:xfrm>
              <a:off x="9844088" y="1344613"/>
              <a:ext cx="750887" cy="82550"/>
            </a:xfrm>
            <a:custGeom>
              <a:avLst/>
              <a:gdLst>
                <a:gd name="T0" fmla="*/ 1504 w 1919"/>
                <a:gd name="T1" fmla="*/ 133 h 209"/>
                <a:gd name="T2" fmla="*/ 1521 w 1919"/>
                <a:gd name="T3" fmla="*/ 151 h 209"/>
                <a:gd name="T4" fmla="*/ 1438 w 1919"/>
                <a:gd name="T5" fmla="*/ 85 h 209"/>
                <a:gd name="T6" fmla="*/ 1504 w 1919"/>
                <a:gd name="T7" fmla="*/ 36 h 209"/>
                <a:gd name="T8" fmla="*/ 1504 w 1919"/>
                <a:gd name="T9" fmla="*/ 18 h 209"/>
                <a:gd name="T10" fmla="*/ 1504 w 1919"/>
                <a:gd name="T11" fmla="*/ 18 h 209"/>
                <a:gd name="T12" fmla="*/ 1438 w 1919"/>
                <a:gd name="T13" fmla="*/ 85 h 209"/>
                <a:gd name="T14" fmla="*/ 1438 w 1919"/>
                <a:gd name="T15" fmla="*/ 85 h 209"/>
                <a:gd name="T16" fmla="*/ 1570 w 1919"/>
                <a:gd name="T17" fmla="*/ 85 h 209"/>
                <a:gd name="T18" fmla="*/ 1703 w 1919"/>
                <a:gd name="T19" fmla="*/ 209 h 209"/>
                <a:gd name="T20" fmla="*/ 1636 w 1919"/>
                <a:gd name="T21" fmla="*/ 151 h 209"/>
                <a:gd name="T22" fmla="*/ 1636 w 1919"/>
                <a:gd name="T23" fmla="*/ 151 h 209"/>
                <a:gd name="T24" fmla="*/ 1619 w 1919"/>
                <a:gd name="T25" fmla="*/ 151 h 209"/>
                <a:gd name="T26" fmla="*/ 1769 w 1919"/>
                <a:gd name="T27" fmla="*/ 168 h 209"/>
                <a:gd name="T28" fmla="*/ 1769 w 1919"/>
                <a:gd name="T29" fmla="*/ 151 h 209"/>
                <a:gd name="T30" fmla="*/ 1769 w 1919"/>
                <a:gd name="T31" fmla="*/ 151 h 209"/>
                <a:gd name="T32" fmla="*/ 1901 w 1919"/>
                <a:gd name="T33" fmla="*/ 133 h 209"/>
                <a:gd name="T34" fmla="*/ 1919 w 1919"/>
                <a:gd name="T35" fmla="*/ 151 h 209"/>
                <a:gd name="T36" fmla="*/ 1703 w 1919"/>
                <a:gd name="T37" fmla="*/ 85 h 209"/>
                <a:gd name="T38" fmla="*/ 1835 w 1919"/>
                <a:gd name="T39" fmla="*/ 102 h 209"/>
                <a:gd name="T40" fmla="*/ 1570 w 1919"/>
                <a:gd name="T41" fmla="*/ 85 h 209"/>
                <a:gd name="T42" fmla="*/ 1636 w 1919"/>
                <a:gd name="T43" fmla="*/ 36 h 209"/>
                <a:gd name="T44" fmla="*/ 1636 w 1919"/>
                <a:gd name="T45" fmla="*/ 18 h 209"/>
                <a:gd name="T46" fmla="*/ 1636 w 1919"/>
                <a:gd name="T47" fmla="*/ 18 h 209"/>
                <a:gd name="T48" fmla="*/ 1769 w 1919"/>
                <a:gd name="T49" fmla="*/ 1 h 209"/>
                <a:gd name="T50" fmla="*/ 1787 w 1919"/>
                <a:gd name="T51" fmla="*/ 18 h 209"/>
                <a:gd name="T52" fmla="*/ 1901 w 1919"/>
                <a:gd name="T53" fmla="*/ 18 h 209"/>
                <a:gd name="T54" fmla="*/ 1901 w 1919"/>
                <a:gd name="T55" fmla="*/ 18 h 209"/>
                <a:gd name="T56" fmla="*/ 1884 w 1919"/>
                <a:gd name="T57" fmla="*/ 18 h 209"/>
                <a:gd name="T58" fmla="*/ 1703 w 1919"/>
                <a:gd name="T59" fmla="*/ 85 h 209"/>
                <a:gd name="T60" fmla="*/ 1685 w 1919"/>
                <a:gd name="T61" fmla="*/ 85 h 209"/>
                <a:gd name="T62" fmla="*/ 1835 w 1919"/>
                <a:gd name="T63" fmla="*/ 85 h 209"/>
                <a:gd name="T64" fmla="*/ 1818 w 1919"/>
                <a:gd name="T65" fmla="*/ 85 h 209"/>
                <a:gd name="T66" fmla="*/ 18 w 1919"/>
                <a:gd name="T67" fmla="*/ 18 h 209"/>
                <a:gd name="T68" fmla="*/ 18 w 1919"/>
                <a:gd name="T69" fmla="*/ 0 h 209"/>
                <a:gd name="T70" fmla="*/ 35 w 1919"/>
                <a:gd name="T71" fmla="*/ 18 h 209"/>
                <a:gd name="T72" fmla="*/ 84 w 1919"/>
                <a:gd name="T73" fmla="*/ 66 h 209"/>
                <a:gd name="T74" fmla="*/ 102 w 1919"/>
                <a:gd name="T75" fmla="*/ 84 h 209"/>
                <a:gd name="T76" fmla="*/ 217 w 1919"/>
                <a:gd name="T77" fmla="*/ 84 h 209"/>
                <a:gd name="T78" fmla="*/ 217 w 1919"/>
                <a:gd name="T79" fmla="*/ 84 h 209"/>
                <a:gd name="T80" fmla="*/ 199 w 1919"/>
                <a:gd name="T81" fmla="*/ 84 h 209"/>
                <a:gd name="T82" fmla="*/ 349 w 1919"/>
                <a:gd name="T83" fmla="*/ 101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19" h="209">
                  <a:moveTo>
                    <a:pt x="1504" y="151"/>
                  </a:moveTo>
                  <a:lnTo>
                    <a:pt x="1504" y="168"/>
                  </a:lnTo>
                  <a:moveTo>
                    <a:pt x="1504" y="133"/>
                  </a:moveTo>
                  <a:lnTo>
                    <a:pt x="1504" y="151"/>
                  </a:lnTo>
                  <a:moveTo>
                    <a:pt x="1504" y="151"/>
                  </a:moveTo>
                  <a:lnTo>
                    <a:pt x="1521" y="151"/>
                  </a:lnTo>
                  <a:moveTo>
                    <a:pt x="1486" y="151"/>
                  </a:moveTo>
                  <a:lnTo>
                    <a:pt x="1504" y="151"/>
                  </a:lnTo>
                  <a:moveTo>
                    <a:pt x="1438" y="85"/>
                  </a:moveTo>
                  <a:lnTo>
                    <a:pt x="1438" y="102"/>
                  </a:lnTo>
                  <a:moveTo>
                    <a:pt x="1504" y="18"/>
                  </a:moveTo>
                  <a:lnTo>
                    <a:pt x="1504" y="36"/>
                  </a:lnTo>
                  <a:moveTo>
                    <a:pt x="1504" y="1"/>
                  </a:moveTo>
                  <a:lnTo>
                    <a:pt x="1504" y="18"/>
                  </a:lnTo>
                  <a:moveTo>
                    <a:pt x="1504" y="18"/>
                  </a:moveTo>
                  <a:lnTo>
                    <a:pt x="1521" y="18"/>
                  </a:lnTo>
                  <a:moveTo>
                    <a:pt x="1486" y="18"/>
                  </a:moveTo>
                  <a:lnTo>
                    <a:pt x="1504" y="18"/>
                  </a:lnTo>
                  <a:moveTo>
                    <a:pt x="1438" y="67"/>
                  </a:moveTo>
                  <a:lnTo>
                    <a:pt x="1438" y="85"/>
                  </a:lnTo>
                  <a:moveTo>
                    <a:pt x="1438" y="85"/>
                  </a:moveTo>
                  <a:lnTo>
                    <a:pt x="1455" y="85"/>
                  </a:lnTo>
                  <a:moveTo>
                    <a:pt x="1425" y="85"/>
                  </a:moveTo>
                  <a:lnTo>
                    <a:pt x="1438" y="85"/>
                  </a:lnTo>
                  <a:moveTo>
                    <a:pt x="1553" y="85"/>
                  </a:moveTo>
                  <a:lnTo>
                    <a:pt x="1570" y="85"/>
                  </a:lnTo>
                  <a:moveTo>
                    <a:pt x="1570" y="85"/>
                  </a:moveTo>
                  <a:lnTo>
                    <a:pt x="1570" y="102"/>
                  </a:lnTo>
                  <a:moveTo>
                    <a:pt x="1703" y="200"/>
                  </a:moveTo>
                  <a:lnTo>
                    <a:pt x="1703" y="209"/>
                  </a:lnTo>
                  <a:moveTo>
                    <a:pt x="1835" y="200"/>
                  </a:moveTo>
                  <a:lnTo>
                    <a:pt x="1835" y="208"/>
                  </a:lnTo>
                  <a:moveTo>
                    <a:pt x="1636" y="151"/>
                  </a:moveTo>
                  <a:lnTo>
                    <a:pt x="1636" y="168"/>
                  </a:lnTo>
                  <a:moveTo>
                    <a:pt x="1636" y="133"/>
                  </a:moveTo>
                  <a:lnTo>
                    <a:pt x="1636" y="151"/>
                  </a:lnTo>
                  <a:moveTo>
                    <a:pt x="1636" y="151"/>
                  </a:moveTo>
                  <a:lnTo>
                    <a:pt x="1654" y="151"/>
                  </a:lnTo>
                  <a:moveTo>
                    <a:pt x="1619" y="151"/>
                  </a:moveTo>
                  <a:lnTo>
                    <a:pt x="1636" y="151"/>
                  </a:lnTo>
                  <a:moveTo>
                    <a:pt x="1769" y="151"/>
                  </a:moveTo>
                  <a:lnTo>
                    <a:pt x="1769" y="168"/>
                  </a:lnTo>
                  <a:moveTo>
                    <a:pt x="1769" y="133"/>
                  </a:moveTo>
                  <a:lnTo>
                    <a:pt x="1769" y="151"/>
                  </a:lnTo>
                  <a:moveTo>
                    <a:pt x="1769" y="151"/>
                  </a:moveTo>
                  <a:lnTo>
                    <a:pt x="1787" y="151"/>
                  </a:lnTo>
                  <a:moveTo>
                    <a:pt x="1751" y="151"/>
                  </a:moveTo>
                  <a:lnTo>
                    <a:pt x="1769" y="151"/>
                  </a:lnTo>
                  <a:moveTo>
                    <a:pt x="1901" y="151"/>
                  </a:moveTo>
                  <a:lnTo>
                    <a:pt x="1901" y="168"/>
                  </a:lnTo>
                  <a:moveTo>
                    <a:pt x="1901" y="133"/>
                  </a:moveTo>
                  <a:lnTo>
                    <a:pt x="1901" y="151"/>
                  </a:lnTo>
                  <a:moveTo>
                    <a:pt x="1901" y="151"/>
                  </a:moveTo>
                  <a:lnTo>
                    <a:pt x="1919" y="151"/>
                  </a:lnTo>
                  <a:moveTo>
                    <a:pt x="1884" y="151"/>
                  </a:moveTo>
                  <a:lnTo>
                    <a:pt x="1901" y="151"/>
                  </a:lnTo>
                  <a:moveTo>
                    <a:pt x="1703" y="85"/>
                  </a:moveTo>
                  <a:lnTo>
                    <a:pt x="1703" y="102"/>
                  </a:lnTo>
                  <a:moveTo>
                    <a:pt x="1835" y="85"/>
                  </a:moveTo>
                  <a:lnTo>
                    <a:pt x="1835" y="102"/>
                  </a:lnTo>
                  <a:moveTo>
                    <a:pt x="1570" y="67"/>
                  </a:moveTo>
                  <a:lnTo>
                    <a:pt x="1570" y="85"/>
                  </a:lnTo>
                  <a:moveTo>
                    <a:pt x="1570" y="85"/>
                  </a:moveTo>
                  <a:lnTo>
                    <a:pt x="1588" y="85"/>
                  </a:lnTo>
                  <a:moveTo>
                    <a:pt x="1636" y="18"/>
                  </a:moveTo>
                  <a:lnTo>
                    <a:pt x="1636" y="36"/>
                  </a:lnTo>
                  <a:moveTo>
                    <a:pt x="1636" y="1"/>
                  </a:moveTo>
                  <a:lnTo>
                    <a:pt x="1636" y="18"/>
                  </a:lnTo>
                  <a:moveTo>
                    <a:pt x="1636" y="18"/>
                  </a:moveTo>
                  <a:lnTo>
                    <a:pt x="1654" y="18"/>
                  </a:lnTo>
                  <a:moveTo>
                    <a:pt x="1619" y="18"/>
                  </a:moveTo>
                  <a:lnTo>
                    <a:pt x="1636" y="18"/>
                  </a:lnTo>
                  <a:moveTo>
                    <a:pt x="1769" y="18"/>
                  </a:moveTo>
                  <a:lnTo>
                    <a:pt x="1769" y="36"/>
                  </a:lnTo>
                  <a:moveTo>
                    <a:pt x="1769" y="1"/>
                  </a:moveTo>
                  <a:lnTo>
                    <a:pt x="1769" y="18"/>
                  </a:lnTo>
                  <a:moveTo>
                    <a:pt x="1769" y="18"/>
                  </a:moveTo>
                  <a:lnTo>
                    <a:pt x="1787" y="18"/>
                  </a:lnTo>
                  <a:moveTo>
                    <a:pt x="1751" y="18"/>
                  </a:moveTo>
                  <a:lnTo>
                    <a:pt x="1769" y="18"/>
                  </a:lnTo>
                  <a:moveTo>
                    <a:pt x="1901" y="18"/>
                  </a:moveTo>
                  <a:lnTo>
                    <a:pt x="1901" y="36"/>
                  </a:lnTo>
                  <a:moveTo>
                    <a:pt x="1901" y="1"/>
                  </a:moveTo>
                  <a:lnTo>
                    <a:pt x="1901" y="18"/>
                  </a:lnTo>
                  <a:moveTo>
                    <a:pt x="1901" y="18"/>
                  </a:moveTo>
                  <a:lnTo>
                    <a:pt x="1919" y="18"/>
                  </a:lnTo>
                  <a:moveTo>
                    <a:pt x="1884" y="18"/>
                  </a:moveTo>
                  <a:lnTo>
                    <a:pt x="1901" y="18"/>
                  </a:lnTo>
                  <a:moveTo>
                    <a:pt x="1703" y="67"/>
                  </a:moveTo>
                  <a:lnTo>
                    <a:pt x="1703" y="85"/>
                  </a:lnTo>
                  <a:moveTo>
                    <a:pt x="1703" y="85"/>
                  </a:moveTo>
                  <a:lnTo>
                    <a:pt x="1720" y="85"/>
                  </a:lnTo>
                  <a:moveTo>
                    <a:pt x="1685" y="85"/>
                  </a:moveTo>
                  <a:lnTo>
                    <a:pt x="1703" y="85"/>
                  </a:lnTo>
                  <a:moveTo>
                    <a:pt x="1835" y="67"/>
                  </a:moveTo>
                  <a:lnTo>
                    <a:pt x="1835" y="85"/>
                  </a:lnTo>
                  <a:moveTo>
                    <a:pt x="1835" y="85"/>
                  </a:moveTo>
                  <a:lnTo>
                    <a:pt x="1853" y="85"/>
                  </a:lnTo>
                  <a:moveTo>
                    <a:pt x="1818" y="85"/>
                  </a:moveTo>
                  <a:lnTo>
                    <a:pt x="1835" y="85"/>
                  </a:lnTo>
                  <a:moveTo>
                    <a:pt x="0" y="18"/>
                  </a:moveTo>
                  <a:lnTo>
                    <a:pt x="18" y="18"/>
                  </a:lnTo>
                  <a:moveTo>
                    <a:pt x="18" y="18"/>
                  </a:moveTo>
                  <a:lnTo>
                    <a:pt x="18" y="35"/>
                  </a:lnTo>
                  <a:moveTo>
                    <a:pt x="18" y="0"/>
                  </a:moveTo>
                  <a:lnTo>
                    <a:pt x="18" y="18"/>
                  </a:lnTo>
                  <a:moveTo>
                    <a:pt x="18" y="18"/>
                  </a:moveTo>
                  <a:lnTo>
                    <a:pt x="35" y="18"/>
                  </a:lnTo>
                  <a:moveTo>
                    <a:pt x="84" y="84"/>
                  </a:moveTo>
                  <a:lnTo>
                    <a:pt x="84" y="96"/>
                  </a:lnTo>
                  <a:moveTo>
                    <a:pt x="84" y="66"/>
                  </a:moveTo>
                  <a:lnTo>
                    <a:pt x="84" y="84"/>
                  </a:lnTo>
                  <a:moveTo>
                    <a:pt x="84" y="84"/>
                  </a:moveTo>
                  <a:lnTo>
                    <a:pt x="102" y="84"/>
                  </a:lnTo>
                  <a:moveTo>
                    <a:pt x="66" y="84"/>
                  </a:moveTo>
                  <a:lnTo>
                    <a:pt x="84" y="84"/>
                  </a:lnTo>
                  <a:moveTo>
                    <a:pt x="217" y="84"/>
                  </a:moveTo>
                  <a:lnTo>
                    <a:pt x="217" y="101"/>
                  </a:lnTo>
                  <a:moveTo>
                    <a:pt x="217" y="66"/>
                  </a:moveTo>
                  <a:lnTo>
                    <a:pt x="217" y="84"/>
                  </a:lnTo>
                  <a:moveTo>
                    <a:pt x="217" y="84"/>
                  </a:moveTo>
                  <a:lnTo>
                    <a:pt x="234" y="84"/>
                  </a:lnTo>
                  <a:moveTo>
                    <a:pt x="199" y="84"/>
                  </a:moveTo>
                  <a:lnTo>
                    <a:pt x="217" y="84"/>
                  </a:lnTo>
                  <a:moveTo>
                    <a:pt x="349" y="84"/>
                  </a:moveTo>
                  <a:lnTo>
                    <a:pt x="349" y="101"/>
                  </a:lnTo>
                  <a:moveTo>
                    <a:pt x="349" y="66"/>
                  </a:moveTo>
                  <a:lnTo>
                    <a:pt x="349" y="84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8" name="Freeform 77"/>
            <p:cNvSpPr>
              <a:spLocks noEditPoints="1"/>
            </p:cNvSpPr>
            <p:nvPr/>
          </p:nvSpPr>
          <p:spPr bwMode="auto">
            <a:xfrm>
              <a:off x="9894888" y="1344613"/>
              <a:ext cx="369887" cy="66675"/>
            </a:xfrm>
            <a:custGeom>
              <a:avLst/>
              <a:gdLst>
                <a:gd name="T0" fmla="*/ 199 w 945"/>
                <a:gd name="T1" fmla="*/ 84 h 167"/>
                <a:gd name="T2" fmla="*/ 17 w 945"/>
                <a:gd name="T3" fmla="*/ 35 h 167"/>
                <a:gd name="T4" fmla="*/ 17 w 945"/>
                <a:gd name="T5" fmla="*/ 18 h 167"/>
                <a:gd name="T6" fmla="*/ 17 w 945"/>
                <a:gd name="T7" fmla="*/ 18 h 167"/>
                <a:gd name="T8" fmla="*/ 150 w 945"/>
                <a:gd name="T9" fmla="*/ 0 h 167"/>
                <a:gd name="T10" fmla="*/ 167 w 945"/>
                <a:gd name="T11" fmla="*/ 18 h 167"/>
                <a:gd name="T12" fmla="*/ 265 w 945"/>
                <a:gd name="T13" fmla="*/ 18 h 167"/>
                <a:gd name="T14" fmla="*/ 150 w 945"/>
                <a:gd name="T15" fmla="*/ 148 h 167"/>
                <a:gd name="T16" fmla="*/ 282 w 945"/>
                <a:gd name="T17" fmla="*/ 150 h 167"/>
                <a:gd name="T18" fmla="*/ 415 w 945"/>
                <a:gd name="T19" fmla="*/ 166 h 167"/>
                <a:gd name="T20" fmla="*/ 282 w 945"/>
                <a:gd name="T21" fmla="*/ 132 h 167"/>
                <a:gd name="T22" fmla="*/ 300 w 945"/>
                <a:gd name="T23" fmla="*/ 150 h 167"/>
                <a:gd name="T24" fmla="*/ 282 w 945"/>
                <a:gd name="T25" fmla="*/ 0 h 167"/>
                <a:gd name="T26" fmla="*/ 300 w 945"/>
                <a:gd name="T27" fmla="*/ 18 h 167"/>
                <a:gd name="T28" fmla="*/ 349 w 945"/>
                <a:gd name="T29" fmla="*/ 66 h 167"/>
                <a:gd name="T30" fmla="*/ 366 w 945"/>
                <a:gd name="T31" fmla="*/ 84 h 167"/>
                <a:gd name="T32" fmla="*/ 481 w 945"/>
                <a:gd name="T33" fmla="*/ 84 h 167"/>
                <a:gd name="T34" fmla="*/ 481 w 945"/>
                <a:gd name="T35" fmla="*/ 84 h 167"/>
                <a:gd name="T36" fmla="*/ 464 w 945"/>
                <a:gd name="T37" fmla="*/ 84 h 167"/>
                <a:gd name="T38" fmla="*/ 614 w 945"/>
                <a:gd name="T39" fmla="*/ 101 h 167"/>
                <a:gd name="T40" fmla="*/ 614 w 945"/>
                <a:gd name="T41" fmla="*/ 84 h 167"/>
                <a:gd name="T42" fmla="*/ 614 w 945"/>
                <a:gd name="T43" fmla="*/ 84 h 167"/>
                <a:gd name="T44" fmla="*/ 415 w 945"/>
                <a:gd name="T45" fmla="*/ 0 h 167"/>
                <a:gd name="T46" fmla="*/ 433 w 945"/>
                <a:gd name="T47" fmla="*/ 18 h 167"/>
                <a:gd name="T48" fmla="*/ 547 w 945"/>
                <a:gd name="T49" fmla="*/ 18 h 167"/>
                <a:gd name="T50" fmla="*/ 547 w 945"/>
                <a:gd name="T51" fmla="*/ 18 h 167"/>
                <a:gd name="T52" fmla="*/ 530 w 945"/>
                <a:gd name="T53" fmla="*/ 18 h 167"/>
                <a:gd name="T54" fmla="*/ 680 w 945"/>
                <a:gd name="T55" fmla="*/ 18 h 167"/>
                <a:gd name="T56" fmla="*/ 415 w 945"/>
                <a:gd name="T57" fmla="*/ 150 h 167"/>
                <a:gd name="T58" fmla="*/ 415 w 945"/>
                <a:gd name="T59" fmla="*/ 150 h 167"/>
                <a:gd name="T60" fmla="*/ 547 w 945"/>
                <a:gd name="T61" fmla="*/ 150 h 167"/>
                <a:gd name="T62" fmla="*/ 547 w 945"/>
                <a:gd name="T63" fmla="*/ 150 h 167"/>
                <a:gd name="T64" fmla="*/ 680 w 945"/>
                <a:gd name="T65" fmla="*/ 150 h 167"/>
                <a:gd name="T66" fmla="*/ 813 w 945"/>
                <a:gd name="T67" fmla="*/ 167 h 167"/>
                <a:gd name="T68" fmla="*/ 680 w 945"/>
                <a:gd name="T69" fmla="*/ 132 h 167"/>
                <a:gd name="T70" fmla="*/ 697 w 945"/>
                <a:gd name="T71" fmla="*/ 150 h 167"/>
                <a:gd name="T72" fmla="*/ 680 w 945"/>
                <a:gd name="T73" fmla="*/ 0 h 167"/>
                <a:gd name="T74" fmla="*/ 697 w 945"/>
                <a:gd name="T75" fmla="*/ 18 h 167"/>
                <a:gd name="T76" fmla="*/ 746 w 945"/>
                <a:gd name="T77" fmla="*/ 66 h 167"/>
                <a:gd name="T78" fmla="*/ 764 w 945"/>
                <a:gd name="T79" fmla="*/ 84 h 167"/>
                <a:gd name="T80" fmla="*/ 879 w 945"/>
                <a:gd name="T81" fmla="*/ 84 h 167"/>
                <a:gd name="T82" fmla="*/ 879 w 945"/>
                <a:gd name="T83" fmla="*/ 84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5" h="167">
                  <a:moveTo>
                    <a:pt x="216" y="84"/>
                  </a:moveTo>
                  <a:lnTo>
                    <a:pt x="234" y="84"/>
                  </a:lnTo>
                  <a:moveTo>
                    <a:pt x="199" y="84"/>
                  </a:moveTo>
                  <a:lnTo>
                    <a:pt x="216" y="84"/>
                  </a:lnTo>
                  <a:moveTo>
                    <a:pt x="17" y="18"/>
                  </a:moveTo>
                  <a:lnTo>
                    <a:pt x="17" y="35"/>
                  </a:lnTo>
                  <a:moveTo>
                    <a:pt x="17" y="0"/>
                  </a:moveTo>
                  <a:lnTo>
                    <a:pt x="17" y="18"/>
                  </a:lnTo>
                  <a:moveTo>
                    <a:pt x="17" y="18"/>
                  </a:moveTo>
                  <a:lnTo>
                    <a:pt x="35" y="18"/>
                  </a:lnTo>
                  <a:moveTo>
                    <a:pt x="0" y="18"/>
                  </a:moveTo>
                  <a:lnTo>
                    <a:pt x="17" y="18"/>
                  </a:lnTo>
                  <a:moveTo>
                    <a:pt x="150" y="18"/>
                  </a:moveTo>
                  <a:lnTo>
                    <a:pt x="150" y="35"/>
                  </a:lnTo>
                  <a:moveTo>
                    <a:pt x="150" y="0"/>
                  </a:moveTo>
                  <a:lnTo>
                    <a:pt x="150" y="18"/>
                  </a:lnTo>
                  <a:moveTo>
                    <a:pt x="150" y="18"/>
                  </a:moveTo>
                  <a:lnTo>
                    <a:pt x="167" y="18"/>
                  </a:lnTo>
                  <a:moveTo>
                    <a:pt x="132" y="18"/>
                  </a:moveTo>
                  <a:lnTo>
                    <a:pt x="150" y="18"/>
                  </a:lnTo>
                  <a:moveTo>
                    <a:pt x="265" y="18"/>
                  </a:moveTo>
                  <a:lnTo>
                    <a:pt x="282" y="18"/>
                  </a:lnTo>
                  <a:moveTo>
                    <a:pt x="150" y="132"/>
                  </a:moveTo>
                  <a:lnTo>
                    <a:pt x="150" y="148"/>
                  </a:lnTo>
                  <a:moveTo>
                    <a:pt x="265" y="150"/>
                  </a:moveTo>
                  <a:lnTo>
                    <a:pt x="282" y="150"/>
                  </a:lnTo>
                  <a:moveTo>
                    <a:pt x="282" y="150"/>
                  </a:moveTo>
                  <a:lnTo>
                    <a:pt x="282" y="163"/>
                  </a:lnTo>
                  <a:moveTo>
                    <a:pt x="415" y="150"/>
                  </a:moveTo>
                  <a:lnTo>
                    <a:pt x="415" y="166"/>
                  </a:lnTo>
                  <a:moveTo>
                    <a:pt x="547" y="150"/>
                  </a:moveTo>
                  <a:lnTo>
                    <a:pt x="547" y="167"/>
                  </a:lnTo>
                  <a:moveTo>
                    <a:pt x="282" y="132"/>
                  </a:moveTo>
                  <a:lnTo>
                    <a:pt x="282" y="150"/>
                  </a:lnTo>
                  <a:moveTo>
                    <a:pt x="282" y="150"/>
                  </a:moveTo>
                  <a:lnTo>
                    <a:pt x="300" y="150"/>
                  </a:lnTo>
                  <a:moveTo>
                    <a:pt x="282" y="18"/>
                  </a:moveTo>
                  <a:lnTo>
                    <a:pt x="282" y="35"/>
                  </a:lnTo>
                  <a:moveTo>
                    <a:pt x="282" y="0"/>
                  </a:moveTo>
                  <a:lnTo>
                    <a:pt x="282" y="18"/>
                  </a:lnTo>
                  <a:moveTo>
                    <a:pt x="282" y="18"/>
                  </a:moveTo>
                  <a:lnTo>
                    <a:pt x="300" y="18"/>
                  </a:lnTo>
                  <a:moveTo>
                    <a:pt x="349" y="84"/>
                  </a:moveTo>
                  <a:lnTo>
                    <a:pt x="349" y="101"/>
                  </a:lnTo>
                  <a:moveTo>
                    <a:pt x="349" y="66"/>
                  </a:moveTo>
                  <a:lnTo>
                    <a:pt x="349" y="84"/>
                  </a:lnTo>
                  <a:moveTo>
                    <a:pt x="349" y="84"/>
                  </a:moveTo>
                  <a:lnTo>
                    <a:pt x="366" y="84"/>
                  </a:lnTo>
                  <a:moveTo>
                    <a:pt x="331" y="84"/>
                  </a:moveTo>
                  <a:lnTo>
                    <a:pt x="349" y="84"/>
                  </a:lnTo>
                  <a:moveTo>
                    <a:pt x="481" y="84"/>
                  </a:moveTo>
                  <a:lnTo>
                    <a:pt x="481" y="101"/>
                  </a:lnTo>
                  <a:moveTo>
                    <a:pt x="481" y="66"/>
                  </a:moveTo>
                  <a:lnTo>
                    <a:pt x="481" y="84"/>
                  </a:lnTo>
                  <a:moveTo>
                    <a:pt x="481" y="84"/>
                  </a:moveTo>
                  <a:lnTo>
                    <a:pt x="499" y="84"/>
                  </a:lnTo>
                  <a:moveTo>
                    <a:pt x="464" y="84"/>
                  </a:moveTo>
                  <a:lnTo>
                    <a:pt x="481" y="84"/>
                  </a:lnTo>
                  <a:moveTo>
                    <a:pt x="614" y="84"/>
                  </a:moveTo>
                  <a:lnTo>
                    <a:pt x="614" y="101"/>
                  </a:lnTo>
                  <a:moveTo>
                    <a:pt x="614" y="66"/>
                  </a:moveTo>
                  <a:lnTo>
                    <a:pt x="614" y="84"/>
                  </a:lnTo>
                  <a:moveTo>
                    <a:pt x="614" y="84"/>
                  </a:moveTo>
                  <a:lnTo>
                    <a:pt x="632" y="84"/>
                  </a:lnTo>
                  <a:moveTo>
                    <a:pt x="596" y="84"/>
                  </a:moveTo>
                  <a:lnTo>
                    <a:pt x="614" y="84"/>
                  </a:lnTo>
                  <a:moveTo>
                    <a:pt x="415" y="18"/>
                  </a:moveTo>
                  <a:lnTo>
                    <a:pt x="415" y="35"/>
                  </a:lnTo>
                  <a:moveTo>
                    <a:pt x="415" y="0"/>
                  </a:moveTo>
                  <a:lnTo>
                    <a:pt x="415" y="18"/>
                  </a:lnTo>
                  <a:moveTo>
                    <a:pt x="415" y="18"/>
                  </a:moveTo>
                  <a:lnTo>
                    <a:pt x="433" y="18"/>
                  </a:lnTo>
                  <a:moveTo>
                    <a:pt x="397" y="18"/>
                  </a:moveTo>
                  <a:lnTo>
                    <a:pt x="415" y="18"/>
                  </a:lnTo>
                  <a:moveTo>
                    <a:pt x="547" y="18"/>
                  </a:moveTo>
                  <a:lnTo>
                    <a:pt x="547" y="35"/>
                  </a:lnTo>
                  <a:moveTo>
                    <a:pt x="547" y="0"/>
                  </a:moveTo>
                  <a:lnTo>
                    <a:pt x="547" y="18"/>
                  </a:lnTo>
                  <a:moveTo>
                    <a:pt x="547" y="18"/>
                  </a:moveTo>
                  <a:lnTo>
                    <a:pt x="565" y="18"/>
                  </a:lnTo>
                  <a:moveTo>
                    <a:pt x="530" y="18"/>
                  </a:moveTo>
                  <a:lnTo>
                    <a:pt x="547" y="18"/>
                  </a:lnTo>
                  <a:moveTo>
                    <a:pt x="662" y="18"/>
                  </a:moveTo>
                  <a:lnTo>
                    <a:pt x="680" y="18"/>
                  </a:lnTo>
                  <a:moveTo>
                    <a:pt x="415" y="132"/>
                  </a:moveTo>
                  <a:lnTo>
                    <a:pt x="415" y="150"/>
                  </a:lnTo>
                  <a:moveTo>
                    <a:pt x="415" y="150"/>
                  </a:moveTo>
                  <a:lnTo>
                    <a:pt x="433" y="150"/>
                  </a:lnTo>
                  <a:moveTo>
                    <a:pt x="397" y="150"/>
                  </a:moveTo>
                  <a:lnTo>
                    <a:pt x="415" y="150"/>
                  </a:lnTo>
                  <a:moveTo>
                    <a:pt x="547" y="132"/>
                  </a:moveTo>
                  <a:lnTo>
                    <a:pt x="547" y="150"/>
                  </a:lnTo>
                  <a:moveTo>
                    <a:pt x="547" y="150"/>
                  </a:moveTo>
                  <a:lnTo>
                    <a:pt x="565" y="150"/>
                  </a:lnTo>
                  <a:moveTo>
                    <a:pt x="530" y="150"/>
                  </a:moveTo>
                  <a:lnTo>
                    <a:pt x="547" y="150"/>
                  </a:lnTo>
                  <a:moveTo>
                    <a:pt x="662" y="150"/>
                  </a:moveTo>
                  <a:lnTo>
                    <a:pt x="680" y="150"/>
                  </a:lnTo>
                  <a:moveTo>
                    <a:pt x="680" y="150"/>
                  </a:moveTo>
                  <a:lnTo>
                    <a:pt x="680" y="167"/>
                  </a:lnTo>
                  <a:moveTo>
                    <a:pt x="813" y="150"/>
                  </a:moveTo>
                  <a:lnTo>
                    <a:pt x="813" y="167"/>
                  </a:lnTo>
                  <a:moveTo>
                    <a:pt x="945" y="150"/>
                  </a:moveTo>
                  <a:lnTo>
                    <a:pt x="945" y="163"/>
                  </a:lnTo>
                  <a:moveTo>
                    <a:pt x="680" y="132"/>
                  </a:moveTo>
                  <a:lnTo>
                    <a:pt x="680" y="150"/>
                  </a:lnTo>
                  <a:moveTo>
                    <a:pt x="680" y="150"/>
                  </a:moveTo>
                  <a:lnTo>
                    <a:pt x="697" y="150"/>
                  </a:lnTo>
                  <a:moveTo>
                    <a:pt x="680" y="18"/>
                  </a:moveTo>
                  <a:lnTo>
                    <a:pt x="680" y="35"/>
                  </a:lnTo>
                  <a:moveTo>
                    <a:pt x="680" y="0"/>
                  </a:moveTo>
                  <a:lnTo>
                    <a:pt x="680" y="18"/>
                  </a:lnTo>
                  <a:moveTo>
                    <a:pt x="680" y="18"/>
                  </a:moveTo>
                  <a:lnTo>
                    <a:pt x="697" y="18"/>
                  </a:lnTo>
                  <a:moveTo>
                    <a:pt x="746" y="84"/>
                  </a:moveTo>
                  <a:lnTo>
                    <a:pt x="746" y="101"/>
                  </a:lnTo>
                  <a:moveTo>
                    <a:pt x="746" y="66"/>
                  </a:moveTo>
                  <a:lnTo>
                    <a:pt x="746" y="84"/>
                  </a:lnTo>
                  <a:moveTo>
                    <a:pt x="746" y="84"/>
                  </a:moveTo>
                  <a:lnTo>
                    <a:pt x="764" y="84"/>
                  </a:lnTo>
                  <a:moveTo>
                    <a:pt x="729" y="84"/>
                  </a:moveTo>
                  <a:lnTo>
                    <a:pt x="746" y="84"/>
                  </a:lnTo>
                  <a:moveTo>
                    <a:pt x="879" y="84"/>
                  </a:moveTo>
                  <a:lnTo>
                    <a:pt x="879" y="101"/>
                  </a:lnTo>
                  <a:moveTo>
                    <a:pt x="879" y="66"/>
                  </a:moveTo>
                  <a:lnTo>
                    <a:pt x="879" y="84"/>
                  </a:lnTo>
                  <a:moveTo>
                    <a:pt x="879" y="84"/>
                  </a:moveTo>
                  <a:lnTo>
                    <a:pt x="896" y="84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9" name="Freeform 78"/>
            <p:cNvSpPr>
              <a:spLocks noEditPoints="1"/>
            </p:cNvSpPr>
            <p:nvPr/>
          </p:nvSpPr>
          <p:spPr bwMode="auto">
            <a:xfrm>
              <a:off x="7035800" y="1344613"/>
              <a:ext cx="3340100" cy="138113"/>
            </a:xfrm>
            <a:custGeom>
              <a:avLst/>
              <a:gdLst>
                <a:gd name="T0" fmla="*/ 8321 w 8537"/>
                <a:gd name="T1" fmla="*/ 84 h 352"/>
                <a:gd name="T2" fmla="*/ 8321 w 8537"/>
                <a:gd name="T3" fmla="*/ 84 h 352"/>
                <a:gd name="T4" fmla="*/ 8303 w 8537"/>
                <a:gd name="T5" fmla="*/ 84 h 352"/>
                <a:gd name="T6" fmla="*/ 8122 w 8537"/>
                <a:gd name="T7" fmla="*/ 35 h 352"/>
                <a:gd name="T8" fmla="*/ 8122 w 8537"/>
                <a:gd name="T9" fmla="*/ 18 h 352"/>
                <a:gd name="T10" fmla="*/ 8122 w 8537"/>
                <a:gd name="T11" fmla="*/ 18 h 352"/>
                <a:gd name="T12" fmla="*/ 8254 w 8537"/>
                <a:gd name="T13" fmla="*/ 0 h 352"/>
                <a:gd name="T14" fmla="*/ 8272 w 8537"/>
                <a:gd name="T15" fmla="*/ 18 h 352"/>
                <a:gd name="T16" fmla="*/ 8369 w 8537"/>
                <a:gd name="T17" fmla="*/ 18 h 352"/>
                <a:gd name="T18" fmla="*/ 8122 w 8537"/>
                <a:gd name="T19" fmla="*/ 150 h 352"/>
                <a:gd name="T20" fmla="*/ 8104 w 8537"/>
                <a:gd name="T21" fmla="*/ 150 h 352"/>
                <a:gd name="T22" fmla="*/ 8254 w 8537"/>
                <a:gd name="T23" fmla="*/ 150 h 352"/>
                <a:gd name="T24" fmla="*/ 8237 w 8537"/>
                <a:gd name="T25" fmla="*/ 150 h 352"/>
                <a:gd name="T26" fmla="*/ 8386 w 8537"/>
                <a:gd name="T27" fmla="*/ 145 h 352"/>
                <a:gd name="T28" fmla="*/ 8386 w 8537"/>
                <a:gd name="T29" fmla="*/ 0 h 352"/>
                <a:gd name="T30" fmla="*/ 8404 w 8537"/>
                <a:gd name="T31" fmla="*/ 18 h 352"/>
                <a:gd name="T32" fmla="*/ 8453 w 8537"/>
                <a:gd name="T33" fmla="*/ 66 h 352"/>
                <a:gd name="T34" fmla="*/ 8471 w 8537"/>
                <a:gd name="T35" fmla="*/ 84 h 352"/>
                <a:gd name="T36" fmla="*/ 8519 w 8537"/>
                <a:gd name="T37" fmla="*/ 18 h 352"/>
                <a:gd name="T38" fmla="*/ 8519 w 8537"/>
                <a:gd name="T39" fmla="*/ 18 h 352"/>
                <a:gd name="T40" fmla="*/ 8502 w 8537"/>
                <a:gd name="T41" fmla="*/ 18 h 352"/>
                <a:gd name="T42" fmla="*/ 66 w 8537"/>
                <a:gd name="T43" fmla="*/ 352 h 352"/>
                <a:gd name="T44" fmla="*/ 66 w 8537"/>
                <a:gd name="T45" fmla="*/ 335 h 352"/>
                <a:gd name="T46" fmla="*/ 66 w 8537"/>
                <a:gd name="T47" fmla="*/ 335 h 352"/>
                <a:gd name="T48" fmla="*/ 199 w 8537"/>
                <a:gd name="T49" fmla="*/ 317 h 352"/>
                <a:gd name="T50" fmla="*/ 216 w 8537"/>
                <a:gd name="T51" fmla="*/ 335 h 352"/>
                <a:gd name="T52" fmla="*/ 0 w 8537"/>
                <a:gd name="T53" fmla="*/ 268 h 352"/>
                <a:gd name="T54" fmla="*/ 133 w 8537"/>
                <a:gd name="T55" fmla="*/ 286 h 352"/>
                <a:gd name="T56" fmla="*/ 66 w 8537"/>
                <a:gd name="T57" fmla="*/ 184 h 352"/>
                <a:gd name="T58" fmla="*/ 84 w 8537"/>
                <a:gd name="T59" fmla="*/ 202 h 352"/>
                <a:gd name="T60" fmla="*/ 199 w 8537"/>
                <a:gd name="T61" fmla="*/ 202 h 352"/>
                <a:gd name="T62" fmla="*/ 199 w 8537"/>
                <a:gd name="T63" fmla="*/ 202 h 352"/>
                <a:gd name="T64" fmla="*/ 181 w 8537"/>
                <a:gd name="T65" fmla="*/ 202 h 352"/>
                <a:gd name="T66" fmla="*/ 133 w 8537"/>
                <a:gd name="T67" fmla="*/ 153 h 352"/>
                <a:gd name="T68" fmla="*/ 133 w 8537"/>
                <a:gd name="T69" fmla="*/ 136 h 352"/>
                <a:gd name="T70" fmla="*/ 133 w 8537"/>
                <a:gd name="T71" fmla="*/ 136 h 352"/>
                <a:gd name="T72" fmla="*/ 66 w 8537"/>
                <a:gd name="T73" fmla="*/ 69 h 352"/>
                <a:gd name="T74" fmla="*/ 66 w 8537"/>
                <a:gd name="T75" fmla="*/ 69 h 352"/>
                <a:gd name="T76" fmla="*/ 49 w 8537"/>
                <a:gd name="T77" fmla="*/ 69 h 352"/>
                <a:gd name="T78" fmla="*/ 199 w 8537"/>
                <a:gd name="T79" fmla="*/ 87 h 352"/>
                <a:gd name="T80" fmla="*/ 199 w 8537"/>
                <a:gd name="T81" fmla="*/ 69 h 352"/>
                <a:gd name="T82" fmla="*/ 199 w 8537"/>
                <a:gd name="T83" fmla="*/ 6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537" h="352">
                  <a:moveTo>
                    <a:pt x="8170" y="84"/>
                  </a:moveTo>
                  <a:lnTo>
                    <a:pt x="8188" y="84"/>
                  </a:lnTo>
                  <a:moveTo>
                    <a:pt x="8321" y="84"/>
                  </a:moveTo>
                  <a:lnTo>
                    <a:pt x="8321" y="101"/>
                  </a:lnTo>
                  <a:moveTo>
                    <a:pt x="8321" y="66"/>
                  </a:moveTo>
                  <a:lnTo>
                    <a:pt x="8321" y="84"/>
                  </a:lnTo>
                  <a:moveTo>
                    <a:pt x="8321" y="84"/>
                  </a:moveTo>
                  <a:lnTo>
                    <a:pt x="8338" y="84"/>
                  </a:lnTo>
                  <a:moveTo>
                    <a:pt x="8303" y="84"/>
                  </a:moveTo>
                  <a:lnTo>
                    <a:pt x="8321" y="84"/>
                  </a:lnTo>
                  <a:moveTo>
                    <a:pt x="8122" y="18"/>
                  </a:moveTo>
                  <a:lnTo>
                    <a:pt x="8122" y="35"/>
                  </a:lnTo>
                  <a:moveTo>
                    <a:pt x="8122" y="0"/>
                  </a:moveTo>
                  <a:lnTo>
                    <a:pt x="8122" y="18"/>
                  </a:lnTo>
                  <a:moveTo>
                    <a:pt x="8122" y="18"/>
                  </a:moveTo>
                  <a:lnTo>
                    <a:pt x="8139" y="18"/>
                  </a:lnTo>
                  <a:moveTo>
                    <a:pt x="8104" y="18"/>
                  </a:moveTo>
                  <a:lnTo>
                    <a:pt x="8122" y="18"/>
                  </a:lnTo>
                  <a:moveTo>
                    <a:pt x="8254" y="18"/>
                  </a:moveTo>
                  <a:lnTo>
                    <a:pt x="8254" y="35"/>
                  </a:lnTo>
                  <a:moveTo>
                    <a:pt x="8254" y="0"/>
                  </a:moveTo>
                  <a:lnTo>
                    <a:pt x="8254" y="18"/>
                  </a:lnTo>
                  <a:moveTo>
                    <a:pt x="8254" y="18"/>
                  </a:moveTo>
                  <a:lnTo>
                    <a:pt x="8272" y="18"/>
                  </a:lnTo>
                  <a:moveTo>
                    <a:pt x="8237" y="18"/>
                  </a:moveTo>
                  <a:lnTo>
                    <a:pt x="8254" y="18"/>
                  </a:lnTo>
                  <a:moveTo>
                    <a:pt x="8369" y="18"/>
                  </a:moveTo>
                  <a:lnTo>
                    <a:pt x="8386" y="18"/>
                  </a:lnTo>
                  <a:moveTo>
                    <a:pt x="8122" y="132"/>
                  </a:moveTo>
                  <a:lnTo>
                    <a:pt x="8122" y="150"/>
                  </a:lnTo>
                  <a:moveTo>
                    <a:pt x="8122" y="150"/>
                  </a:moveTo>
                  <a:lnTo>
                    <a:pt x="8139" y="150"/>
                  </a:lnTo>
                  <a:moveTo>
                    <a:pt x="8104" y="150"/>
                  </a:moveTo>
                  <a:lnTo>
                    <a:pt x="8122" y="150"/>
                  </a:lnTo>
                  <a:moveTo>
                    <a:pt x="8254" y="132"/>
                  </a:moveTo>
                  <a:lnTo>
                    <a:pt x="8254" y="150"/>
                  </a:lnTo>
                  <a:moveTo>
                    <a:pt x="8254" y="150"/>
                  </a:moveTo>
                  <a:lnTo>
                    <a:pt x="8272" y="150"/>
                  </a:lnTo>
                  <a:moveTo>
                    <a:pt x="8237" y="150"/>
                  </a:moveTo>
                  <a:lnTo>
                    <a:pt x="8254" y="150"/>
                  </a:lnTo>
                  <a:moveTo>
                    <a:pt x="8386" y="132"/>
                  </a:moveTo>
                  <a:lnTo>
                    <a:pt x="8386" y="145"/>
                  </a:lnTo>
                  <a:moveTo>
                    <a:pt x="8386" y="18"/>
                  </a:moveTo>
                  <a:lnTo>
                    <a:pt x="8386" y="35"/>
                  </a:lnTo>
                  <a:moveTo>
                    <a:pt x="8386" y="0"/>
                  </a:moveTo>
                  <a:lnTo>
                    <a:pt x="8386" y="18"/>
                  </a:lnTo>
                  <a:moveTo>
                    <a:pt x="8386" y="18"/>
                  </a:moveTo>
                  <a:lnTo>
                    <a:pt x="8404" y="18"/>
                  </a:lnTo>
                  <a:moveTo>
                    <a:pt x="8453" y="84"/>
                  </a:moveTo>
                  <a:lnTo>
                    <a:pt x="8453" y="101"/>
                  </a:lnTo>
                  <a:moveTo>
                    <a:pt x="8453" y="66"/>
                  </a:moveTo>
                  <a:lnTo>
                    <a:pt x="8453" y="84"/>
                  </a:lnTo>
                  <a:moveTo>
                    <a:pt x="8453" y="84"/>
                  </a:moveTo>
                  <a:lnTo>
                    <a:pt x="8471" y="84"/>
                  </a:lnTo>
                  <a:moveTo>
                    <a:pt x="8435" y="84"/>
                  </a:moveTo>
                  <a:lnTo>
                    <a:pt x="8453" y="84"/>
                  </a:lnTo>
                  <a:moveTo>
                    <a:pt x="8519" y="18"/>
                  </a:moveTo>
                  <a:lnTo>
                    <a:pt x="8519" y="35"/>
                  </a:lnTo>
                  <a:moveTo>
                    <a:pt x="8519" y="0"/>
                  </a:moveTo>
                  <a:lnTo>
                    <a:pt x="8519" y="18"/>
                  </a:lnTo>
                  <a:moveTo>
                    <a:pt x="8519" y="18"/>
                  </a:moveTo>
                  <a:lnTo>
                    <a:pt x="8537" y="18"/>
                  </a:lnTo>
                  <a:moveTo>
                    <a:pt x="8502" y="18"/>
                  </a:moveTo>
                  <a:lnTo>
                    <a:pt x="8519" y="18"/>
                  </a:lnTo>
                  <a:moveTo>
                    <a:pt x="66" y="335"/>
                  </a:moveTo>
                  <a:lnTo>
                    <a:pt x="66" y="352"/>
                  </a:lnTo>
                  <a:moveTo>
                    <a:pt x="66" y="317"/>
                  </a:moveTo>
                  <a:lnTo>
                    <a:pt x="66" y="335"/>
                  </a:lnTo>
                  <a:moveTo>
                    <a:pt x="66" y="335"/>
                  </a:moveTo>
                  <a:lnTo>
                    <a:pt x="84" y="335"/>
                  </a:lnTo>
                  <a:moveTo>
                    <a:pt x="49" y="335"/>
                  </a:moveTo>
                  <a:lnTo>
                    <a:pt x="66" y="335"/>
                  </a:lnTo>
                  <a:moveTo>
                    <a:pt x="199" y="335"/>
                  </a:moveTo>
                  <a:lnTo>
                    <a:pt x="199" y="352"/>
                  </a:lnTo>
                  <a:moveTo>
                    <a:pt x="199" y="317"/>
                  </a:moveTo>
                  <a:lnTo>
                    <a:pt x="199" y="335"/>
                  </a:lnTo>
                  <a:moveTo>
                    <a:pt x="199" y="335"/>
                  </a:moveTo>
                  <a:lnTo>
                    <a:pt x="216" y="335"/>
                  </a:lnTo>
                  <a:moveTo>
                    <a:pt x="181" y="335"/>
                  </a:moveTo>
                  <a:lnTo>
                    <a:pt x="199" y="335"/>
                  </a:lnTo>
                  <a:moveTo>
                    <a:pt x="0" y="268"/>
                  </a:moveTo>
                  <a:lnTo>
                    <a:pt x="0" y="286"/>
                  </a:lnTo>
                  <a:moveTo>
                    <a:pt x="133" y="268"/>
                  </a:moveTo>
                  <a:lnTo>
                    <a:pt x="133" y="286"/>
                  </a:lnTo>
                  <a:moveTo>
                    <a:pt x="66" y="202"/>
                  </a:moveTo>
                  <a:lnTo>
                    <a:pt x="66" y="219"/>
                  </a:lnTo>
                  <a:moveTo>
                    <a:pt x="66" y="184"/>
                  </a:moveTo>
                  <a:lnTo>
                    <a:pt x="66" y="202"/>
                  </a:lnTo>
                  <a:moveTo>
                    <a:pt x="66" y="202"/>
                  </a:moveTo>
                  <a:lnTo>
                    <a:pt x="84" y="202"/>
                  </a:lnTo>
                  <a:moveTo>
                    <a:pt x="49" y="202"/>
                  </a:moveTo>
                  <a:lnTo>
                    <a:pt x="66" y="202"/>
                  </a:lnTo>
                  <a:moveTo>
                    <a:pt x="199" y="202"/>
                  </a:moveTo>
                  <a:lnTo>
                    <a:pt x="199" y="219"/>
                  </a:lnTo>
                  <a:moveTo>
                    <a:pt x="199" y="184"/>
                  </a:moveTo>
                  <a:lnTo>
                    <a:pt x="199" y="202"/>
                  </a:lnTo>
                  <a:moveTo>
                    <a:pt x="199" y="202"/>
                  </a:moveTo>
                  <a:lnTo>
                    <a:pt x="216" y="202"/>
                  </a:lnTo>
                  <a:moveTo>
                    <a:pt x="181" y="202"/>
                  </a:moveTo>
                  <a:lnTo>
                    <a:pt x="199" y="202"/>
                  </a:lnTo>
                  <a:moveTo>
                    <a:pt x="133" y="136"/>
                  </a:moveTo>
                  <a:lnTo>
                    <a:pt x="133" y="153"/>
                  </a:lnTo>
                  <a:moveTo>
                    <a:pt x="133" y="118"/>
                  </a:moveTo>
                  <a:lnTo>
                    <a:pt x="133" y="136"/>
                  </a:lnTo>
                  <a:moveTo>
                    <a:pt x="133" y="136"/>
                  </a:moveTo>
                  <a:lnTo>
                    <a:pt x="150" y="136"/>
                  </a:lnTo>
                  <a:moveTo>
                    <a:pt x="115" y="136"/>
                  </a:moveTo>
                  <a:lnTo>
                    <a:pt x="133" y="136"/>
                  </a:lnTo>
                  <a:moveTo>
                    <a:pt x="247" y="136"/>
                  </a:moveTo>
                  <a:lnTo>
                    <a:pt x="265" y="136"/>
                  </a:lnTo>
                  <a:moveTo>
                    <a:pt x="66" y="69"/>
                  </a:moveTo>
                  <a:lnTo>
                    <a:pt x="66" y="87"/>
                  </a:lnTo>
                  <a:moveTo>
                    <a:pt x="66" y="52"/>
                  </a:moveTo>
                  <a:lnTo>
                    <a:pt x="66" y="69"/>
                  </a:lnTo>
                  <a:moveTo>
                    <a:pt x="66" y="69"/>
                  </a:moveTo>
                  <a:lnTo>
                    <a:pt x="84" y="69"/>
                  </a:lnTo>
                  <a:moveTo>
                    <a:pt x="49" y="69"/>
                  </a:moveTo>
                  <a:lnTo>
                    <a:pt x="66" y="69"/>
                  </a:lnTo>
                  <a:moveTo>
                    <a:pt x="199" y="69"/>
                  </a:moveTo>
                  <a:lnTo>
                    <a:pt x="199" y="87"/>
                  </a:lnTo>
                  <a:moveTo>
                    <a:pt x="199" y="52"/>
                  </a:moveTo>
                  <a:lnTo>
                    <a:pt x="199" y="69"/>
                  </a:lnTo>
                  <a:moveTo>
                    <a:pt x="199" y="69"/>
                  </a:moveTo>
                  <a:lnTo>
                    <a:pt x="216" y="69"/>
                  </a:lnTo>
                  <a:moveTo>
                    <a:pt x="181" y="69"/>
                  </a:moveTo>
                  <a:lnTo>
                    <a:pt x="199" y="69"/>
                  </a:lnTo>
                  <a:moveTo>
                    <a:pt x="133" y="3"/>
                  </a:moveTo>
                  <a:lnTo>
                    <a:pt x="133" y="21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0" name="Freeform 79"/>
            <p:cNvSpPr>
              <a:spLocks noEditPoints="1"/>
            </p:cNvSpPr>
            <p:nvPr/>
          </p:nvSpPr>
          <p:spPr bwMode="auto">
            <a:xfrm>
              <a:off x="7032625" y="1339851"/>
              <a:ext cx="106362" cy="109538"/>
            </a:xfrm>
            <a:custGeom>
              <a:avLst/>
              <a:gdLst>
                <a:gd name="T0" fmla="*/ 8 w 273"/>
                <a:gd name="T1" fmla="*/ 265 h 282"/>
                <a:gd name="T2" fmla="*/ 8 w 273"/>
                <a:gd name="T3" fmla="*/ 282 h 282"/>
                <a:gd name="T4" fmla="*/ 8 w 273"/>
                <a:gd name="T5" fmla="*/ 282 h 282"/>
                <a:gd name="T6" fmla="*/ 25 w 273"/>
                <a:gd name="T7" fmla="*/ 282 h 282"/>
                <a:gd name="T8" fmla="*/ 0 w 273"/>
                <a:gd name="T9" fmla="*/ 282 h 282"/>
                <a:gd name="T10" fmla="*/ 8 w 273"/>
                <a:gd name="T11" fmla="*/ 282 h 282"/>
                <a:gd name="T12" fmla="*/ 141 w 273"/>
                <a:gd name="T13" fmla="*/ 265 h 282"/>
                <a:gd name="T14" fmla="*/ 141 w 273"/>
                <a:gd name="T15" fmla="*/ 282 h 282"/>
                <a:gd name="T16" fmla="*/ 141 w 273"/>
                <a:gd name="T17" fmla="*/ 282 h 282"/>
                <a:gd name="T18" fmla="*/ 158 w 273"/>
                <a:gd name="T19" fmla="*/ 282 h 282"/>
                <a:gd name="T20" fmla="*/ 123 w 273"/>
                <a:gd name="T21" fmla="*/ 282 h 282"/>
                <a:gd name="T22" fmla="*/ 141 w 273"/>
                <a:gd name="T23" fmla="*/ 282 h 282"/>
                <a:gd name="T24" fmla="*/ 255 w 273"/>
                <a:gd name="T25" fmla="*/ 282 h 282"/>
                <a:gd name="T26" fmla="*/ 273 w 273"/>
                <a:gd name="T27" fmla="*/ 282 h 282"/>
                <a:gd name="T28" fmla="*/ 141 w 273"/>
                <a:gd name="T29" fmla="*/ 0 h 282"/>
                <a:gd name="T30" fmla="*/ 141 w 273"/>
                <a:gd name="T31" fmla="*/ 17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3" h="282">
                  <a:moveTo>
                    <a:pt x="8" y="265"/>
                  </a:moveTo>
                  <a:lnTo>
                    <a:pt x="8" y="282"/>
                  </a:lnTo>
                  <a:moveTo>
                    <a:pt x="8" y="282"/>
                  </a:moveTo>
                  <a:lnTo>
                    <a:pt x="25" y="282"/>
                  </a:lnTo>
                  <a:moveTo>
                    <a:pt x="0" y="282"/>
                  </a:moveTo>
                  <a:lnTo>
                    <a:pt x="8" y="282"/>
                  </a:lnTo>
                  <a:moveTo>
                    <a:pt x="141" y="265"/>
                  </a:moveTo>
                  <a:lnTo>
                    <a:pt x="141" y="282"/>
                  </a:lnTo>
                  <a:moveTo>
                    <a:pt x="141" y="282"/>
                  </a:moveTo>
                  <a:lnTo>
                    <a:pt x="158" y="282"/>
                  </a:lnTo>
                  <a:moveTo>
                    <a:pt x="123" y="282"/>
                  </a:moveTo>
                  <a:lnTo>
                    <a:pt x="141" y="282"/>
                  </a:lnTo>
                  <a:moveTo>
                    <a:pt x="255" y="282"/>
                  </a:moveTo>
                  <a:lnTo>
                    <a:pt x="273" y="282"/>
                  </a:lnTo>
                  <a:moveTo>
                    <a:pt x="141" y="0"/>
                  </a:moveTo>
                  <a:lnTo>
                    <a:pt x="141" y="17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1" name="Freeform 80"/>
            <p:cNvSpPr>
              <a:spLocks noEditPoints="1"/>
            </p:cNvSpPr>
            <p:nvPr/>
          </p:nvSpPr>
          <p:spPr bwMode="auto">
            <a:xfrm>
              <a:off x="7080250" y="1346201"/>
              <a:ext cx="214312" cy="136525"/>
            </a:xfrm>
            <a:custGeom>
              <a:avLst/>
              <a:gdLst>
                <a:gd name="T0" fmla="*/ 0 w 548"/>
                <a:gd name="T1" fmla="*/ 0 h 349"/>
                <a:gd name="T2" fmla="*/ 150 w 548"/>
                <a:gd name="T3" fmla="*/ 0 h 349"/>
                <a:gd name="T4" fmla="*/ 216 w 548"/>
                <a:gd name="T5" fmla="*/ 332 h 349"/>
                <a:gd name="T6" fmla="*/ 216 w 548"/>
                <a:gd name="T7" fmla="*/ 332 h 349"/>
                <a:gd name="T8" fmla="*/ 199 w 548"/>
                <a:gd name="T9" fmla="*/ 332 h 349"/>
                <a:gd name="T10" fmla="*/ 349 w 548"/>
                <a:gd name="T11" fmla="*/ 349 h 349"/>
                <a:gd name="T12" fmla="*/ 349 w 548"/>
                <a:gd name="T13" fmla="*/ 332 h 349"/>
                <a:gd name="T14" fmla="*/ 349 w 548"/>
                <a:gd name="T15" fmla="*/ 332 h 349"/>
                <a:gd name="T16" fmla="*/ 481 w 548"/>
                <a:gd name="T17" fmla="*/ 314 h 349"/>
                <a:gd name="T18" fmla="*/ 499 w 548"/>
                <a:gd name="T19" fmla="*/ 332 h 349"/>
                <a:gd name="T20" fmla="*/ 282 w 548"/>
                <a:gd name="T21" fmla="*/ 265 h 349"/>
                <a:gd name="T22" fmla="*/ 415 w 548"/>
                <a:gd name="T23" fmla="*/ 283 h 349"/>
                <a:gd name="T24" fmla="*/ 150 w 548"/>
                <a:gd name="T25" fmla="*/ 265 h 349"/>
                <a:gd name="T26" fmla="*/ 150 w 548"/>
                <a:gd name="T27" fmla="*/ 150 h 349"/>
                <a:gd name="T28" fmla="*/ 150 w 548"/>
                <a:gd name="T29" fmla="*/ 133 h 349"/>
                <a:gd name="T30" fmla="*/ 150 w 548"/>
                <a:gd name="T31" fmla="*/ 18 h 349"/>
                <a:gd name="T32" fmla="*/ 216 w 548"/>
                <a:gd name="T33" fmla="*/ 181 h 349"/>
                <a:gd name="T34" fmla="*/ 234 w 548"/>
                <a:gd name="T35" fmla="*/ 199 h 349"/>
                <a:gd name="T36" fmla="*/ 349 w 548"/>
                <a:gd name="T37" fmla="*/ 199 h 349"/>
                <a:gd name="T38" fmla="*/ 349 w 548"/>
                <a:gd name="T39" fmla="*/ 199 h 349"/>
                <a:gd name="T40" fmla="*/ 331 w 548"/>
                <a:gd name="T41" fmla="*/ 199 h 349"/>
                <a:gd name="T42" fmla="*/ 481 w 548"/>
                <a:gd name="T43" fmla="*/ 216 h 349"/>
                <a:gd name="T44" fmla="*/ 481 w 548"/>
                <a:gd name="T45" fmla="*/ 199 h 349"/>
                <a:gd name="T46" fmla="*/ 481 w 548"/>
                <a:gd name="T47" fmla="*/ 199 h 349"/>
                <a:gd name="T48" fmla="*/ 282 w 548"/>
                <a:gd name="T49" fmla="*/ 115 h 349"/>
                <a:gd name="T50" fmla="*/ 300 w 548"/>
                <a:gd name="T51" fmla="*/ 133 h 349"/>
                <a:gd name="T52" fmla="*/ 415 w 548"/>
                <a:gd name="T53" fmla="*/ 133 h 349"/>
                <a:gd name="T54" fmla="*/ 415 w 548"/>
                <a:gd name="T55" fmla="*/ 133 h 349"/>
                <a:gd name="T56" fmla="*/ 398 w 548"/>
                <a:gd name="T57" fmla="*/ 133 h 349"/>
                <a:gd name="T58" fmla="*/ 548 w 548"/>
                <a:gd name="T59" fmla="*/ 133 h 349"/>
                <a:gd name="T60" fmla="*/ 216 w 548"/>
                <a:gd name="T61" fmla="*/ 49 h 349"/>
                <a:gd name="T62" fmla="*/ 234 w 548"/>
                <a:gd name="T63" fmla="*/ 66 h 349"/>
                <a:gd name="T64" fmla="*/ 349 w 548"/>
                <a:gd name="T65" fmla="*/ 66 h 349"/>
                <a:gd name="T66" fmla="*/ 349 w 548"/>
                <a:gd name="T67" fmla="*/ 66 h 349"/>
                <a:gd name="T68" fmla="*/ 331 w 548"/>
                <a:gd name="T69" fmla="*/ 66 h 349"/>
                <a:gd name="T70" fmla="*/ 481 w 548"/>
                <a:gd name="T71" fmla="*/ 84 h 349"/>
                <a:gd name="T72" fmla="*/ 481 w 548"/>
                <a:gd name="T73" fmla="*/ 66 h 349"/>
                <a:gd name="T74" fmla="*/ 481 w 548"/>
                <a:gd name="T75" fmla="*/ 66 h 349"/>
                <a:gd name="T76" fmla="*/ 415 w 548"/>
                <a:gd name="T77" fmla="*/ 0 h 349"/>
                <a:gd name="T78" fmla="*/ 282 w 548"/>
                <a:gd name="T79" fmla="*/ 265 h 349"/>
                <a:gd name="T80" fmla="*/ 265 w 548"/>
                <a:gd name="T81" fmla="*/ 265 h 349"/>
                <a:gd name="T82" fmla="*/ 415 w 548"/>
                <a:gd name="T83" fmla="*/ 265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48" h="349">
                  <a:moveTo>
                    <a:pt x="18" y="0"/>
                  </a:moveTo>
                  <a:lnTo>
                    <a:pt x="35" y="0"/>
                  </a:lnTo>
                  <a:moveTo>
                    <a:pt x="0" y="0"/>
                  </a:moveTo>
                  <a:lnTo>
                    <a:pt x="18" y="0"/>
                  </a:lnTo>
                  <a:moveTo>
                    <a:pt x="132" y="0"/>
                  </a:moveTo>
                  <a:lnTo>
                    <a:pt x="150" y="0"/>
                  </a:lnTo>
                  <a:moveTo>
                    <a:pt x="150" y="265"/>
                  </a:moveTo>
                  <a:lnTo>
                    <a:pt x="150" y="283"/>
                  </a:lnTo>
                  <a:moveTo>
                    <a:pt x="216" y="332"/>
                  </a:moveTo>
                  <a:lnTo>
                    <a:pt x="216" y="349"/>
                  </a:lnTo>
                  <a:moveTo>
                    <a:pt x="216" y="314"/>
                  </a:moveTo>
                  <a:lnTo>
                    <a:pt x="216" y="332"/>
                  </a:lnTo>
                  <a:moveTo>
                    <a:pt x="216" y="332"/>
                  </a:moveTo>
                  <a:lnTo>
                    <a:pt x="234" y="332"/>
                  </a:lnTo>
                  <a:moveTo>
                    <a:pt x="199" y="332"/>
                  </a:moveTo>
                  <a:lnTo>
                    <a:pt x="216" y="332"/>
                  </a:lnTo>
                  <a:moveTo>
                    <a:pt x="349" y="332"/>
                  </a:moveTo>
                  <a:lnTo>
                    <a:pt x="349" y="349"/>
                  </a:lnTo>
                  <a:moveTo>
                    <a:pt x="349" y="314"/>
                  </a:moveTo>
                  <a:lnTo>
                    <a:pt x="349" y="332"/>
                  </a:lnTo>
                  <a:moveTo>
                    <a:pt x="349" y="332"/>
                  </a:moveTo>
                  <a:lnTo>
                    <a:pt x="366" y="332"/>
                  </a:lnTo>
                  <a:moveTo>
                    <a:pt x="331" y="332"/>
                  </a:moveTo>
                  <a:lnTo>
                    <a:pt x="349" y="332"/>
                  </a:lnTo>
                  <a:moveTo>
                    <a:pt x="481" y="332"/>
                  </a:moveTo>
                  <a:lnTo>
                    <a:pt x="481" y="349"/>
                  </a:lnTo>
                  <a:moveTo>
                    <a:pt x="481" y="314"/>
                  </a:moveTo>
                  <a:lnTo>
                    <a:pt x="481" y="332"/>
                  </a:lnTo>
                  <a:moveTo>
                    <a:pt x="481" y="332"/>
                  </a:moveTo>
                  <a:lnTo>
                    <a:pt x="499" y="332"/>
                  </a:lnTo>
                  <a:moveTo>
                    <a:pt x="464" y="332"/>
                  </a:moveTo>
                  <a:lnTo>
                    <a:pt x="481" y="332"/>
                  </a:lnTo>
                  <a:moveTo>
                    <a:pt x="282" y="265"/>
                  </a:moveTo>
                  <a:lnTo>
                    <a:pt x="282" y="283"/>
                  </a:lnTo>
                  <a:moveTo>
                    <a:pt x="415" y="265"/>
                  </a:moveTo>
                  <a:lnTo>
                    <a:pt x="415" y="283"/>
                  </a:lnTo>
                  <a:moveTo>
                    <a:pt x="150" y="248"/>
                  </a:moveTo>
                  <a:lnTo>
                    <a:pt x="150" y="265"/>
                  </a:lnTo>
                  <a:moveTo>
                    <a:pt x="150" y="265"/>
                  </a:moveTo>
                  <a:lnTo>
                    <a:pt x="167" y="265"/>
                  </a:lnTo>
                  <a:moveTo>
                    <a:pt x="150" y="133"/>
                  </a:moveTo>
                  <a:lnTo>
                    <a:pt x="150" y="150"/>
                  </a:lnTo>
                  <a:moveTo>
                    <a:pt x="150" y="115"/>
                  </a:moveTo>
                  <a:lnTo>
                    <a:pt x="150" y="133"/>
                  </a:lnTo>
                  <a:moveTo>
                    <a:pt x="150" y="133"/>
                  </a:moveTo>
                  <a:lnTo>
                    <a:pt x="167" y="133"/>
                  </a:lnTo>
                  <a:moveTo>
                    <a:pt x="150" y="0"/>
                  </a:moveTo>
                  <a:lnTo>
                    <a:pt x="150" y="18"/>
                  </a:lnTo>
                  <a:moveTo>
                    <a:pt x="216" y="199"/>
                  </a:moveTo>
                  <a:lnTo>
                    <a:pt x="216" y="216"/>
                  </a:lnTo>
                  <a:moveTo>
                    <a:pt x="216" y="181"/>
                  </a:moveTo>
                  <a:lnTo>
                    <a:pt x="216" y="199"/>
                  </a:lnTo>
                  <a:moveTo>
                    <a:pt x="216" y="199"/>
                  </a:moveTo>
                  <a:lnTo>
                    <a:pt x="234" y="199"/>
                  </a:lnTo>
                  <a:moveTo>
                    <a:pt x="199" y="199"/>
                  </a:moveTo>
                  <a:lnTo>
                    <a:pt x="216" y="199"/>
                  </a:lnTo>
                  <a:moveTo>
                    <a:pt x="349" y="199"/>
                  </a:moveTo>
                  <a:lnTo>
                    <a:pt x="349" y="216"/>
                  </a:lnTo>
                  <a:moveTo>
                    <a:pt x="349" y="181"/>
                  </a:moveTo>
                  <a:lnTo>
                    <a:pt x="349" y="199"/>
                  </a:lnTo>
                  <a:moveTo>
                    <a:pt x="349" y="199"/>
                  </a:moveTo>
                  <a:lnTo>
                    <a:pt x="366" y="199"/>
                  </a:lnTo>
                  <a:moveTo>
                    <a:pt x="331" y="199"/>
                  </a:moveTo>
                  <a:lnTo>
                    <a:pt x="349" y="199"/>
                  </a:lnTo>
                  <a:moveTo>
                    <a:pt x="481" y="199"/>
                  </a:moveTo>
                  <a:lnTo>
                    <a:pt x="481" y="216"/>
                  </a:lnTo>
                  <a:moveTo>
                    <a:pt x="481" y="181"/>
                  </a:moveTo>
                  <a:lnTo>
                    <a:pt x="481" y="199"/>
                  </a:lnTo>
                  <a:moveTo>
                    <a:pt x="481" y="199"/>
                  </a:moveTo>
                  <a:lnTo>
                    <a:pt x="499" y="199"/>
                  </a:lnTo>
                  <a:moveTo>
                    <a:pt x="464" y="199"/>
                  </a:moveTo>
                  <a:lnTo>
                    <a:pt x="481" y="199"/>
                  </a:lnTo>
                  <a:moveTo>
                    <a:pt x="282" y="133"/>
                  </a:moveTo>
                  <a:lnTo>
                    <a:pt x="282" y="150"/>
                  </a:lnTo>
                  <a:moveTo>
                    <a:pt x="282" y="115"/>
                  </a:moveTo>
                  <a:lnTo>
                    <a:pt x="282" y="133"/>
                  </a:lnTo>
                  <a:moveTo>
                    <a:pt x="282" y="133"/>
                  </a:moveTo>
                  <a:lnTo>
                    <a:pt x="300" y="133"/>
                  </a:lnTo>
                  <a:moveTo>
                    <a:pt x="265" y="133"/>
                  </a:moveTo>
                  <a:lnTo>
                    <a:pt x="282" y="133"/>
                  </a:lnTo>
                  <a:moveTo>
                    <a:pt x="415" y="133"/>
                  </a:moveTo>
                  <a:lnTo>
                    <a:pt x="415" y="150"/>
                  </a:lnTo>
                  <a:moveTo>
                    <a:pt x="415" y="115"/>
                  </a:moveTo>
                  <a:lnTo>
                    <a:pt x="415" y="133"/>
                  </a:lnTo>
                  <a:moveTo>
                    <a:pt x="415" y="133"/>
                  </a:moveTo>
                  <a:lnTo>
                    <a:pt x="433" y="133"/>
                  </a:lnTo>
                  <a:moveTo>
                    <a:pt x="398" y="133"/>
                  </a:moveTo>
                  <a:lnTo>
                    <a:pt x="415" y="133"/>
                  </a:lnTo>
                  <a:moveTo>
                    <a:pt x="530" y="133"/>
                  </a:moveTo>
                  <a:lnTo>
                    <a:pt x="548" y="133"/>
                  </a:lnTo>
                  <a:moveTo>
                    <a:pt x="216" y="66"/>
                  </a:moveTo>
                  <a:lnTo>
                    <a:pt x="216" y="84"/>
                  </a:lnTo>
                  <a:moveTo>
                    <a:pt x="216" y="49"/>
                  </a:moveTo>
                  <a:lnTo>
                    <a:pt x="216" y="66"/>
                  </a:lnTo>
                  <a:moveTo>
                    <a:pt x="216" y="66"/>
                  </a:moveTo>
                  <a:lnTo>
                    <a:pt x="234" y="66"/>
                  </a:lnTo>
                  <a:moveTo>
                    <a:pt x="199" y="66"/>
                  </a:moveTo>
                  <a:lnTo>
                    <a:pt x="216" y="66"/>
                  </a:lnTo>
                  <a:moveTo>
                    <a:pt x="349" y="66"/>
                  </a:moveTo>
                  <a:lnTo>
                    <a:pt x="349" y="84"/>
                  </a:lnTo>
                  <a:moveTo>
                    <a:pt x="349" y="49"/>
                  </a:moveTo>
                  <a:lnTo>
                    <a:pt x="349" y="66"/>
                  </a:lnTo>
                  <a:moveTo>
                    <a:pt x="349" y="66"/>
                  </a:moveTo>
                  <a:lnTo>
                    <a:pt x="366" y="66"/>
                  </a:lnTo>
                  <a:moveTo>
                    <a:pt x="331" y="66"/>
                  </a:moveTo>
                  <a:lnTo>
                    <a:pt x="349" y="66"/>
                  </a:lnTo>
                  <a:moveTo>
                    <a:pt x="481" y="66"/>
                  </a:moveTo>
                  <a:lnTo>
                    <a:pt x="481" y="84"/>
                  </a:lnTo>
                  <a:moveTo>
                    <a:pt x="481" y="49"/>
                  </a:moveTo>
                  <a:lnTo>
                    <a:pt x="481" y="66"/>
                  </a:lnTo>
                  <a:moveTo>
                    <a:pt x="481" y="66"/>
                  </a:moveTo>
                  <a:lnTo>
                    <a:pt x="499" y="66"/>
                  </a:lnTo>
                  <a:moveTo>
                    <a:pt x="464" y="66"/>
                  </a:moveTo>
                  <a:lnTo>
                    <a:pt x="481" y="66"/>
                  </a:lnTo>
                  <a:moveTo>
                    <a:pt x="282" y="0"/>
                  </a:moveTo>
                  <a:lnTo>
                    <a:pt x="282" y="18"/>
                  </a:lnTo>
                  <a:moveTo>
                    <a:pt x="415" y="0"/>
                  </a:moveTo>
                  <a:lnTo>
                    <a:pt x="415" y="18"/>
                  </a:lnTo>
                  <a:moveTo>
                    <a:pt x="282" y="248"/>
                  </a:moveTo>
                  <a:lnTo>
                    <a:pt x="282" y="265"/>
                  </a:lnTo>
                  <a:moveTo>
                    <a:pt x="282" y="265"/>
                  </a:moveTo>
                  <a:lnTo>
                    <a:pt x="300" y="265"/>
                  </a:lnTo>
                  <a:moveTo>
                    <a:pt x="265" y="265"/>
                  </a:moveTo>
                  <a:lnTo>
                    <a:pt x="282" y="265"/>
                  </a:lnTo>
                  <a:moveTo>
                    <a:pt x="415" y="248"/>
                  </a:moveTo>
                  <a:lnTo>
                    <a:pt x="415" y="265"/>
                  </a:lnTo>
                  <a:moveTo>
                    <a:pt x="415" y="265"/>
                  </a:moveTo>
                  <a:lnTo>
                    <a:pt x="433" y="265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2" name="Freeform 81"/>
            <p:cNvSpPr>
              <a:spLocks noEditPoints="1"/>
            </p:cNvSpPr>
            <p:nvPr/>
          </p:nvSpPr>
          <p:spPr bwMode="auto">
            <a:xfrm>
              <a:off x="7138988" y="1339851"/>
              <a:ext cx="311150" cy="142875"/>
            </a:xfrm>
            <a:custGeom>
              <a:avLst/>
              <a:gdLst>
                <a:gd name="T0" fmla="*/ 380 w 795"/>
                <a:gd name="T1" fmla="*/ 282 h 366"/>
                <a:gd name="T2" fmla="*/ 0 w 795"/>
                <a:gd name="T3" fmla="*/ 17 h 366"/>
                <a:gd name="T4" fmla="*/ 132 w 795"/>
                <a:gd name="T5" fmla="*/ 0 h 366"/>
                <a:gd name="T6" fmla="*/ 150 w 795"/>
                <a:gd name="T7" fmla="*/ 17 h 366"/>
                <a:gd name="T8" fmla="*/ 265 w 795"/>
                <a:gd name="T9" fmla="*/ 0 h 366"/>
                <a:gd name="T10" fmla="*/ 283 w 795"/>
                <a:gd name="T11" fmla="*/ 17 h 366"/>
                <a:gd name="T12" fmla="*/ 380 w 795"/>
                <a:gd name="T13" fmla="*/ 17 h 366"/>
                <a:gd name="T14" fmla="*/ 398 w 795"/>
                <a:gd name="T15" fmla="*/ 300 h 366"/>
                <a:gd name="T16" fmla="*/ 464 w 795"/>
                <a:gd name="T17" fmla="*/ 331 h 366"/>
                <a:gd name="T18" fmla="*/ 481 w 795"/>
                <a:gd name="T19" fmla="*/ 349 h 366"/>
                <a:gd name="T20" fmla="*/ 596 w 795"/>
                <a:gd name="T21" fmla="*/ 349 h 366"/>
                <a:gd name="T22" fmla="*/ 596 w 795"/>
                <a:gd name="T23" fmla="*/ 349 h 366"/>
                <a:gd name="T24" fmla="*/ 579 w 795"/>
                <a:gd name="T25" fmla="*/ 349 h 366"/>
                <a:gd name="T26" fmla="*/ 729 w 795"/>
                <a:gd name="T27" fmla="*/ 366 h 366"/>
                <a:gd name="T28" fmla="*/ 729 w 795"/>
                <a:gd name="T29" fmla="*/ 349 h 366"/>
                <a:gd name="T30" fmla="*/ 729 w 795"/>
                <a:gd name="T31" fmla="*/ 349 h 366"/>
                <a:gd name="T32" fmla="*/ 663 w 795"/>
                <a:gd name="T33" fmla="*/ 282 h 366"/>
                <a:gd name="T34" fmla="*/ 398 w 795"/>
                <a:gd name="T35" fmla="*/ 282 h 366"/>
                <a:gd name="T36" fmla="*/ 398 w 795"/>
                <a:gd name="T37" fmla="*/ 150 h 366"/>
                <a:gd name="T38" fmla="*/ 398 w 795"/>
                <a:gd name="T39" fmla="*/ 150 h 366"/>
                <a:gd name="T40" fmla="*/ 398 w 795"/>
                <a:gd name="T41" fmla="*/ 17 h 366"/>
                <a:gd name="T42" fmla="*/ 464 w 795"/>
                <a:gd name="T43" fmla="*/ 233 h 366"/>
                <a:gd name="T44" fmla="*/ 464 w 795"/>
                <a:gd name="T45" fmla="*/ 216 h 366"/>
                <a:gd name="T46" fmla="*/ 464 w 795"/>
                <a:gd name="T47" fmla="*/ 216 h 366"/>
                <a:gd name="T48" fmla="*/ 596 w 795"/>
                <a:gd name="T49" fmla="*/ 198 h 366"/>
                <a:gd name="T50" fmla="*/ 614 w 795"/>
                <a:gd name="T51" fmla="*/ 216 h 366"/>
                <a:gd name="T52" fmla="*/ 729 w 795"/>
                <a:gd name="T53" fmla="*/ 216 h 366"/>
                <a:gd name="T54" fmla="*/ 729 w 795"/>
                <a:gd name="T55" fmla="*/ 216 h 366"/>
                <a:gd name="T56" fmla="*/ 711 w 795"/>
                <a:gd name="T57" fmla="*/ 216 h 366"/>
                <a:gd name="T58" fmla="*/ 530 w 795"/>
                <a:gd name="T59" fmla="*/ 167 h 366"/>
                <a:gd name="T60" fmla="*/ 530 w 795"/>
                <a:gd name="T61" fmla="*/ 150 h 366"/>
                <a:gd name="T62" fmla="*/ 530 w 795"/>
                <a:gd name="T63" fmla="*/ 150 h 366"/>
                <a:gd name="T64" fmla="*/ 663 w 795"/>
                <a:gd name="T65" fmla="*/ 132 h 366"/>
                <a:gd name="T66" fmla="*/ 680 w 795"/>
                <a:gd name="T67" fmla="*/ 150 h 366"/>
                <a:gd name="T68" fmla="*/ 778 w 795"/>
                <a:gd name="T69" fmla="*/ 150 h 366"/>
                <a:gd name="T70" fmla="*/ 464 w 795"/>
                <a:gd name="T71" fmla="*/ 101 h 366"/>
                <a:gd name="T72" fmla="*/ 464 w 795"/>
                <a:gd name="T73" fmla="*/ 83 h 366"/>
                <a:gd name="T74" fmla="*/ 464 w 795"/>
                <a:gd name="T75" fmla="*/ 83 h 366"/>
                <a:gd name="T76" fmla="*/ 596 w 795"/>
                <a:gd name="T77" fmla="*/ 66 h 366"/>
                <a:gd name="T78" fmla="*/ 614 w 795"/>
                <a:gd name="T79" fmla="*/ 83 h 366"/>
                <a:gd name="T80" fmla="*/ 729 w 795"/>
                <a:gd name="T81" fmla="*/ 83 h 366"/>
                <a:gd name="T82" fmla="*/ 729 w 795"/>
                <a:gd name="T83" fmla="*/ 8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95" h="366">
                  <a:moveTo>
                    <a:pt x="248" y="282"/>
                  </a:moveTo>
                  <a:lnTo>
                    <a:pt x="265" y="282"/>
                  </a:lnTo>
                  <a:moveTo>
                    <a:pt x="380" y="282"/>
                  </a:moveTo>
                  <a:lnTo>
                    <a:pt x="398" y="282"/>
                  </a:lnTo>
                  <a:moveTo>
                    <a:pt x="0" y="0"/>
                  </a:moveTo>
                  <a:lnTo>
                    <a:pt x="0" y="17"/>
                  </a:lnTo>
                  <a:moveTo>
                    <a:pt x="0" y="17"/>
                  </a:moveTo>
                  <a:lnTo>
                    <a:pt x="17" y="17"/>
                  </a:lnTo>
                  <a:moveTo>
                    <a:pt x="132" y="0"/>
                  </a:moveTo>
                  <a:lnTo>
                    <a:pt x="132" y="17"/>
                  </a:lnTo>
                  <a:moveTo>
                    <a:pt x="132" y="17"/>
                  </a:moveTo>
                  <a:lnTo>
                    <a:pt x="150" y="17"/>
                  </a:lnTo>
                  <a:moveTo>
                    <a:pt x="115" y="17"/>
                  </a:moveTo>
                  <a:lnTo>
                    <a:pt x="132" y="17"/>
                  </a:lnTo>
                  <a:moveTo>
                    <a:pt x="265" y="0"/>
                  </a:moveTo>
                  <a:lnTo>
                    <a:pt x="265" y="17"/>
                  </a:lnTo>
                  <a:moveTo>
                    <a:pt x="265" y="17"/>
                  </a:moveTo>
                  <a:lnTo>
                    <a:pt x="283" y="17"/>
                  </a:lnTo>
                  <a:moveTo>
                    <a:pt x="248" y="17"/>
                  </a:moveTo>
                  <a:lnTo>
                    <a:pt x="265" y="17"/>
                  </a:lnTo>
                  <a:moveTo>
                    <a:pt x="380" y="17"/>
                  </a:moveTo>
                  <a:lnTo>
                    <a:pt x="398" y="17"/>
                  </a:lnTo>
                  <a:moveTo>
                    <a:pt x="398" y="282"/>
                  </a:moveTo>
                  <a:lnTo>
                    <a:pt x="398" y="300"/>
                  </a:lnTo>
                  <a:moveTo>
                    <a:pt x="464" y="349"/>
                  </a:moveTo>
                  <a:lnTo>
                    <a:pt x="464" y="366"/>
                  </a:lnTo>
                  <a:moveTo>
                    <a:pt x="464" y="331"/>
                  </a:moveTo>
                  <a:lnTo>
                    <a:pt x="464" y="349"/>
                  </a:lnTo>
                  <a:moveTo>
                    <a:pt x="464" y="349"/>
                  </a:moveTo>
                  <a:lnTo>
                    <a:pt x="481" y="349"/>
                  </a:lnTo>
                  <a:moveTo>
                    <a:pt x="446" y="349"/>
                  </a:moveTo>
                  <a:lnTo>
                    <a:pt x="464" y="349"/>
                  </a:lnTo>
                  <a:moveTo>
                    <a:pt x="596" y="349"/>
                  </a:moveTo>
                  <a:lnTo>
                    <a:pt x="596" y="366"/>
                  </a:lnTo>
                  <a:moveTo>
                    <a:pt x="596" y="331"/>
                  </a:moveTo>
                  <a:lnTo>
                    <a:pt x="596" y="349"/>
                  </a:lnTo>
                  <a:moveTo>
                    <a:pt x="596" y="349"/>
                  </a:moveTo>
                  <a:lnTo>
                    <a:pt x="614" y="349"/>
                  </a:lnTo>
                  <a:moveTo>
                    <a:pt x="579" y="349"/>
                  </a:moveTo>
                  <a:lnTo>
                    <a:pt x="596" y="349"/>
                  </a:lnTo>
                  <a:moveTo>
                    <a:pt x="729" y="349"/>
                  </a:moveTo>
                  <a:lnTo>
                    <a:pt x="729" y="366"/>
                  </a:lnTo>
                  <a:moveTo>
                    <a:pt x="729" y="331"/>
                  </a:moveTo>
                  <a:lnTo>
                    <a:pt x="729" y="349"/>
                  </a:lnTo>
                  <a:moveTo>
                    <a:pt x="729" y="349"/>
                  </a:moveTo>
                  <a:lnTo>
                    <a:pt x="746" y="349"/>
                  </a:lnTo>
                  <a:moveTo>
                    <a:pt x="711" y="349"/>
                  </a:moveTo>
                  <a:lnTo>
                    <a:pt x="729" y="349"/>
                  </a:lnTo>
                  <a:moveTo>
                    <a:pt x="530" y="282"/>
                  </a:moveTo>
                  <a:lnTo>
                    <a:pt x="530" y="300"/>
                  </a:lnTo>
                  <a:moveTo>
                    <a:pt x="663" y="282"/>
                  </a:moveTo>
                  <a:lnTo>
                    <a:pt x="663" y="300"/>
                  </a:lnTo>
                  <a:moveTo>
                    <a:pt x="398" y="265"/>
                  </a:moveTo>
                  <a:lnTo>
                    <a:pt x="398" y="282"/>
                  </a:lnTo>
                  <a:moveTo>
                    <a:pt x="398" y="282"/>
                  </a:moveTo>
                  <a:lnTo>
                    <a:pt x="415" y="282"/>
                  </a:lnTo>
                  <a:moveTo>
                    <a:pt x="398" y="150"/>
                  </a:moveTo>
                  <a:lnTo>
                    <a:pt x="398" y="167"/>
                  </a:lnTo>
                  <a:moveTo>
                    <a:pt x="398" y="132"/>
                  </a:moveTo>
                  <a:lnTo>
                    <a:pt x="398" y="150"/>
                  </a:lnTo>
                  <a:moveTo>
                    <a:pt x="398" y="150"/>
                  </a:moveTo>
                  <a:lnTo>
                    <a:pt x="415" y="150"/>
                  </a:lnTo>
                  <a:moveTo>
                    <a:pt x="398" y="17"/>
                  </a:moveTo>
                  <a:lnTo>
                    <a:pt x="398" y="35"/>
                  </a:lnTo>
                  <a:moveTo>
                    <a:pt x="464" y="216"/>
                  </a:moveTo>
                  <a:lnTo>
                    <a:pt x="464" y="233"/>
                  </a:lnTo>
                  <a:moveTo>
                    <a:pt x="464" y="198"/>
                  </a:moveTo>
                  <a:lnTo>
                    <a:pt x="464" y="216"/>
                  </a:lnTo>
                  <a:moveTo>
                    <a:pt x="464" y="216"/>
                  </a:moveTo>
                  <a:lnTo>
                    <a:pt x="481" y="216"/>
                  </a:lnTo>
                  <a:moveTo>
                    <a:pt x="446" y="216"/>
                  </a:moveTo>
                  <a:lnTo>
                    <a:pt x="464" y="216"/>
                  </a:lnTo>
                  <a:moveTo>
                    <a:pt x="596" y="216"/>
                  </a:moveTo>
                  <a:lnTo>
                    <a:pt x="596" y="233"/>
                  </a:lnTo>
                  <a:moveTo>
                    <a:pt x="596" y="198"/>
                  </a:moveTo>
                  <a:lnTo>
                    <a:pt x="596" y="216"/>
                  </a:lnTo>
                  <a:moveTo>
                    <a:pt x="596" y="216"/>
                  </a:moveTo>
                  <a:lnTo>
                    <a:pt x="614" y="216"/>
                  </a:lnTo>
                  <a:moveTo>
                    <a:pt x="579" y="216"/>
                  </a:moveTo>
                  <a:lnTo>
                    <a:pt x="596" y="216"/>
                  </a:lnTo>
                  <a:moveTo>
                    <a:pt x="729" y="216"/>
                  </a:moveTo>
                  <a:lnTo>
                    <a:pt x="729" y="233"/>
                  </a:lnTo>
                  <a:moveTo>
                    <a:pt x="729" y="198"/>
                  </a:moveTo>
                  <a:lnTo>
                    <a:pt x="729" y="216"/>
                  </a:lnTo>
                  <a:moveTo>
                    <a:pt x="729" y="216"/>
                  </a:moveTo>
                  <a:lnTo>
                    <a:pt x="746" y="216"/>
                  </a:lnTo>
                  <a:moveTo>
                    <a:pt x="711" y="216"/>
                  </a:moveTo>
                  <a:lnTo>
                    <a:pt x="729" y="216"/>
                  </a:lnTo>
                  <a:moveTo>
                    <a:pt x="530" y="150"/>
                  </a:moveTo>
                  <a:lnTo>
                    <a:pt x="530" y="167"/>
                  </a:lnTo>
                  <a:moveTo>
                    <a:pt x="530" y="132"/>
                  </a:moveTo>
                  <a:lnTo>
                    <a:pt x="530" y="150"/>
                  </a:lnTo>
                  <a:moveTo>
                    <a:pt x="530" y="150"/>
                  </a:moveTo>
                  <a:lnTo>
                    <a:pt x="548" y="150"/>
                  </a:lnTo>
                  <a:moveTo>
                    <a:pt x="513" y="150"/>
                  </a:moveTo>
                  <a:lnTo>
                    <a:pt x="530" y="150"/>
                  </a:lnTo>
                  <a:moveTo>
                    <a:pt x="663" y="150"/>
                  </a:moveTo>
                  <a:lnTo>
                    <a:pt x="663" y="167"/>
                  </a:lnTo>
                  <a:moveTo>
                    <a:pt x="663" y="132"/>
                  </a:moveTo>
                  <a:lnTo>
                    <a:pt x="663" y="150"/>
                  </a:lnTo>
                  <a:moveTo>
                    <a:pt x="663" y="150"/>
                  </a:moveTo>
                  <a:lnTo>
                    <a:pt x="680" y="150"/>
                  </a:lnTo>
                  <a:moveTo>
                    <a:pt x="645" y="150"/>
                  </a:moveTo>
                  <a:lnTo>
                    <a:pt x="663" y="150"/>
                  </a:lnTo>
                  <a:moveTo>
                    <a:pt x="778" y="150"/>
                  </a:moveTo>
                  <a:lnTo>
                    <a:pt x="795" y="150"/>
                  </a:lnTo>
                  <a:moveTo>
                    <a:pt x="464" y="83"/>
                  </a:moveTo>
                  <a:lnTo>
                    <a:pt x="464" y="101"/>
                  </a:lnTo>
                  <a:moveTo>
                    <a:pt x="464" y="66"/>
                  </a:moveTo>
                  <a:lnTo>
                    <a:pt x="464" y="83"/>
                  </a:lnTo>
                  <a:moveTo>
                    <a:pt x="464" y="83"/>
                  </a:moveTo>
                  <a:lnTo>
                    <a:pt x="481" y="83"/>
                  </a:lnTo>
                  <a:moveTo>
                    <a:pt x="446" y="83"/>
                  </a:moveTo>
                  <a:lnTo>
                    <a:pt x="464" y="83"/>
                  </a:lnTo>
                  <a:moveTo>
                    <a:pt x="596" y="83"/>
                  </a:moveTo>
                  <a:lnTo>
                    <a:pt x="596" y="101"/>
                  </a:lnTo>
                  <a:moveTo>
                    <a:pt x="596" y="66"/>
                  </a:moveTo>
                  <a:lnTo>
                    <a:pt x="596" y="83"/>
                  </a:lnTo>
                  <a:moveTo>
                    <a:pt x="596" y="83"/>
                  </a:moveTo>
                  <a:lnTo>
                    <a:pt x="614" y="83"/>
                  </a:lnTo>
                  <a:moveTo>
                    <a:pt x="579" y="83"/>
                  </a:moveTo>
                  <a:lnTo>
                    <a:pt x="596" y="83"/>
                  </a:lnTo>
                  <a:moveTo>
                    <a:pt x="729" y="83"/>
                  </a:moveTo>
                  <a:lnTo>
                    <a:pt x="729" y="101"/>
                  </a:lnTo>
                  <a:moveTo>
                    <a:pt x="729" y="66"/>
                  </a:moveTo>
                  <a:lnTo>
                    <a:pt x="729" y="83"/>
                  </a:lnTo>
                  <a:moveTo>
                    <a:pt x="729" y="83"/>
                  </a:moveTo>
                  <a:lnTo>
                    <a:pt x="746" y="83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3" name="Freeform 82"/>
            <p:cNvSpPr>
              <a:spLocks noEditPoints="1"/>
            </p:cNvSpPr>
            <p:nvPr/>
          </p:nvSpPr>
          <p:spPr bwMode="auto">
            <a:xfrm>
              <a:off x="7294563" y="1339851"/>
              <a:ext cx="311150" cy="142875"/>
            </a:xfrm>
            <a:custGeom>
              <a:avLst/>
              <a:gdLst>
                <a:gd name="T0" fmla="*/ 132 w 795"/>
                <a:gd name="T1" fmla="*/ 17 h 366"/>
                <a:gd name="T2" fmla="*/ 265 w 795"/>
                <a:gd name="T3" fmla="*/ 35 h 366"/>
                <a:gd name="T4" fmla="*/ 132 w 795"/>
                <a:gd name="T5" fmla="*/ 282 h 366"/>
                <a:gd name="T6" fmla="*/ 132 w 795"/>
                <a:gd name="T7" fmla="*/ 282 h 366"/>
                <a:gd name="T8" fmla="*/ 265 w 795"/>
                <a:gd name="T9" fmla="*/ 282 h 366"/>
                <a:gd name="T10" fmla="*/ 265 w 795"/>
                <a:gd name="T11" fmla="*/ 282 h 366"/>
                <a:gd name="T12" fmla="*/ 0 w 795"/>
                <a:gd name="T13" fmla="*/ 0 h 366"/>
                <a:gd name="T14" fmla="*/ 17 w 795"/>
                <a:gd name="T15" fmla="*/ 17 h 366"/>
                <a:gd name="T16" fmla="*/ 132 w 795"/>
                <a:gd name="T17" fmla="*/ 17 h 366"/>
                <a:gd name="T18" fmla="*/ 132 w 795"/>
                <a:gd name="T19" fmla="*/ 17 h 366"/>
                <a:gd name="T20" fmla="*/ 265 w 795"/>
                <a:gd name="T21" fmla="*/ 17 h 366"/>
                <a:gd name="T22" fmla="*/ 265 w 795"/>
                <a:gd name="T23" fmla="*/ 17 h 366"/>
                <a:gd name="T24" fmla="*/ 397 w 795"/>
                <a:gd name="T25" fmla="*/ 282 h 366"/>
                <a:gd name="T26" fmla="*/ 463 w 795"/>
                <a:gd name="T27" fmla="*/ 366 h 366"/>
                <a:gd name="T28" fmla="*/ 463 w 795"/>
                <a:gd name="T29" fmla="*/ 349 h 366"/>
                <a:gd name="T30" fmla="*/ 463 w 795"/>
                <a:gd name="T31" fmla="*/ 349 h 366"/>
                <a:gd name="T32" fmla="*/ 596 w 795"/>
                <a:gd name="T33" fmla="*/ 331 h 366"/>
                <a:gd name="T34" fmla="*/ 614 w 795"/>
                <a:gd name="T35" fmla="*/ 349 h 366"/>
                <a:gd name="T36" fmla="*/ 729 w 795"/>
                <a:gd name="T37" fmla="*/ 349 h 366"/>
                <a:gd name="T38" fmla="*/ 729 w 795"/>
                <a:gd name="T39" fmla="*/ 349 h 366"/>
                <a:gd name="T40" fmla="*/ 711 w 795"/>
                <a:gd name="T41" fmla="*/ 349 h 366"/>
                <a:gd name="T42" fmla="*/ 530 w 795"/>
                <a:gd name="T43" fmla="*/ 300 h 366"/>
                <a:gd name="T44" fmla="*/ 397 w 795"/>
                <a:gd name="T45" fmla="*/ 265 h 366"/>
                <a:gd name="T46" fmla="*/ 415 w 795"/>
                <a:gd name="T47" fmla="*/ 282 h 366"/>
                <a:gd name="T48" fmla="*/ 397 w 795"/>
                <a:gd name="T49" fmla="*/ 132 h 366"/>
                <a:gd name="T50" fmla="*/ 415 w 795"/>
                <a:gd name="T51" fmla="*/ 150 h 366"/>
                <a:gd name="T52" fmla="*/ 463 w 795"/>
                <a:gd name="T53" fmla="*/ 216 h 366"/>
                <a:gd name="T54" fmla="*/ 463 w 795"/>
                <a:gd name="T55" fmla="*/ 216 h 366"/>
                <a:gd name="T56" fmla="*/ 446 w 795"/>
                <a:gd name="T57" fmla="*/ 216 h 366"/>
                <a:gd name="T58" fmla="*/ 596 w 795"/>
                <a:gd name="T59" fmla="*/ 233 h 366"/>
                <a:gd name="T60" fmla="*/ 596 w 795"/>
                <a:gd name="T61" fmla="*/ 216 h 366"/>
                <a:gd name="T62" fmla="*/ 596 w 795"/>
                <a:gd name="T63" fmla="*/ 216 h 366"/>
                <a:gd name="T64" fmla="*/ 729 w 795"/>
                <a:gd name="T65" fmla="*/ 198 h 366"/>
                <a:gd name="T66" fmla="*/ 746 w 795"/>
                <a:gd name="T67" fmla="*/ 216 h 366"/>
                <a:gd name="T68" fmla="*/ 530 w 795"/>
                <a:gd name="T69" fmla="*/ 150 h 366"/>
                <a:gd name="T70" fmla="*/ 530 w 795"/>
                <a:gd name="T71" fmla="*/ 150 h 366"/>
                <a:gd name="T72" fmla="*/ 512 w 795"/>
                <a:gd name="T73" fmla="*/ 150 h 366"/>
                <a:gd name="T74" fmla="*/ 662 w 795"/>
                <a:gd name="T75" fmla="*/ 167 h 366"/>
                <a:gd name="T76" fmla="*/ 662 w 795"/>
                <a:gd name="T77" fmla="*/ 150 h 366"/>
                <a:gd name="T78" fmla="*/ 662 w 795"/>
                <a:gd name="T79" fmla="*/ 150 h 366"/>
                <a:gd name="T80" fmla="*/ 463 w 795"/>
                <a:gd name="T81" fmla="*/ 83 h 366"/>
                <a:gd name="T82" fmla="*/ 463 w 795"/>
                <a:gd name="T83" fmla="*/ 8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95" h="366">
                  <a:moveTo>
                    <a:pt x="313" y="83"/>
                  </a:moveTo>
                  <a:lnTo>
                    <a:pt x="331" y="83"/>
                  </a:lnTo>
                  <a:moveTo>
                    <a:pt x="132" y="17"/>
                  </a:moveTo>
                  <a:lnTo>
                    <a:pt x="132" y="35"/>
                  </a:lnTo>
                  <a:moveTo>
                    <a:pt x="265" y="17"/>
                  </a:moveTo>
                  <a:lnTo>
                    <a:pt x="265" y="35"/>
                  </a:lnTo>
                  <a:moveTo>
                    <a:pt x="132" y="265"/>
                  </a:moveTo>
                  <a:lnTo>
                    <a:pt x="132" y="282"/>
                  </a:lnTo>
                  <a:moveTo>
                    <a:pt x="132" y="282"/>
                  </a:moveTo>
                  <a:lnTo>
                    <a:pt x="150" y="282"/>
                  </a:lnTo>
                  <a:moveTo>
                    <a:pt x="115" y="282"/>
                  </a:moveTo>
                  <a:lnTo>
                    <a:pt x="132" y="282"/>
                  </a:lnTo>
                  <a:moveTo>
                    <a:pt x="265" y="265"/>
                  </a:moveTo>
                  <a:lnTo>
                    <a:pt x="265" y="282"/>
                  </a:lnTo>
                  <a:moveTo>
                    <a:pt x="265" y="282"/>
                  </a:moveTo>
                  <a:lnTo>
                    <a:pt x="282" y="282"/>
                  </a:lnTo>
                  <a:moveTo>
                    <a:pt x="247" y="282"/>
                  </a:moveTo>
                  <a:lnTo>
                    <a:pt x="265" y="282"/>
                  </a:lnTo>
                  <a:moveTo>
                    <a:pt x="380" y="282"/>
                  </a:moveTo>
                  <a:lnTo>
                    <a:pt x="397" y="282"/>
                  </a:lnTo>
                  <a:moveTo>
                    <a:pt x="0" y="0"/>
                  </a:moveTo>
                  <a:lnTo>
                    <a:pt x="0" y="17"/>
                  </a:lnTo>
                  <a:moveTo>
                    <a:pt x="0" y="17"/>
                  </a:moveTo>
                  <a:lnTo>
                    <a:pt x="17" y="17"/>
                  </a:lnTo>
                  <a:moveTo>
                    <a:pt x="132" y="0"/>
                  </a:moveTo>
                  <a:lnTo>
                    <a:pt x="132" y="17"/>
                  </a:lnTo>
                  <a:moveTo>
                    <a:pt x="132" y="17"/>
                  </a:moveTo>
                  <a:lnTo>
                    <a:pt x="150" y="17"/>
                  </a:lnTo>
                  <a:moveTo>
                    <a:pt x="115" y="17"/>
                  </a:moveTo>
                  <a:lnTo>
                    <a:pt x="132" y="17"/>
                  </a:lnTo>
                  <a:moveTo>
                    <a:pt x="265" y="0"/>
                  </a:moveTo>
                  <a:lnTo>
                    <a:pt x="265" y="17"/>
                  </a:lnTo>
                  <a:moveTo>
                    <a:pt x="265" y="17"/>
                  </a:moveTo>
                  <a:lnTo>
                    <a:pt x="282" y="17"/>
                  </a:lnTo>
                  <a:moveTo>
                    <a:pt x="247" y="17"/>
                  </a:moveTo>
                  <a:lnTo>
                    <a:pt x="265" y="17"/>
                  </a:lnTo>
                  <a:moveTo>
                    <a:pt x="380" y="17"/>
                  </a:moveTo>
                  <a:lnTo>
                    <a:pt x="397" y="17"/>
                  </a:lnTo>
                  <a:moveTo>
                    <a:pt x="397" y="282"/>
                  </a:moveTo>
                  <a:lnTo>
                    <a:pt x="397" y="300"/>
                  </a:lnTo>
                  <a:moveTo>
                    <a:pt x="463" y="349"/>
                  </a:moveTo>
                  <a:lnTo>
                    <a:pt x="463" y="366"/>
                  </a:lnTo>
                  <a:moveTo>
                    <a:pt x="463" y="331"/>
                  </a:moveTo>
                  <a:lnTo>
                    <a:pt x="463" y="349"/>
                  </a:lnTo>
                  <a:moveTo>
                    <a:pt x="463" y="349"/>
                  </a:moveTo>
                  <a:lnTo>
                    <a:pt x="481" y="349"/>
                  </a:lnTo>
                  <a:moveTo>
                    <a:pt x="446" y="349"/>
                  </a:moveTo>
                  <a:lnTo>
                    <a:pt x="463" y="349"/>
                  </a:lnTo>
                  <a:moveTo>
                    <a:pt x="596" y="349"/>
                  </a:moveTo>
                  <a:lnTo>
                    <a:pt x="596" y="366"/>
                  </a:lnTo>
                  <a:moveTo>
                    <a:pt x="596" y="331"/>
                  </a:moveTo>
                  <a:lnTo>
                    <a:pt x="596" y="349"/>
                  </a:lnTo>
                  <a:moveTo>
                    <a:pt x="596" y="349"/>
                  </a:moveTo>
                  <a:lnTo>
                    <a:pt x="614" y="349"/>
                  </a:lnTo>
                  <a:moveTo>
                    <a:pt x="579" y="349"/>
                  </a:moveTo>
                  <a:lnTo>
                    <a:pt x="596" y="349"/>
                  </a:lnTo>
                  <a:moveTo>
                    <a:pt x="729" y="349"/>
                  </a:moveTo>
                  <a:lnTo>
                    <a:pt x="729" y="366"/>
                  </a:lnTo>
                  <a:moveTo>
                    <a:pt x="729" y="331"/>
                  </a:moveTo>
                  <a:lnTo>
                    <a:pt x="729" y="349"/>
                  </a:lnTo>
                  <a:moveTo>
                    <a:pt x="729" y="349"/>
                  </a:moveTo>
                  <a:lnTo>
                    <a:pt x="746" y="349"/>
                  </a:lnTo>
                  <a:moveTo>
                    <a:pt x="711" y="349"/>
                  </a:moveTo>
                  <a:lnTo>
                    <a:pt x="729" y="349"/>
                  </a:lnTo>
                  <a:moveTo>
                    <a:pt x="530" y="282"/>
                  </a:moveTo>
                  <a:lnTo>
                    <a:pt x="530" y="300"/>
                  </a:lnTo>
                  <a:moveTo>
                    <a:pt x="662" y="282"/>
                  </a:moveTo>
                  <a:lnTo>
                    <a:pt x="662" y="300"/>
                  </a:lnTo>
                  <a:moveTo>
                    <a:pt x="397" y="265"/>
                  </a:moveTo>
                  <a:lnTo>
                    <a:pt x="397" y="282"/>
                  </a:lnTo>
                  <a:moveTo>
                    <a:pt x="397" y="282"/>
                  </a:moveTo>
                  <a:lnTo>
                    <a:pt x="415" y="282"/>
                  </a:lnTo>
                  <a:moveTo>
                    <a:pt x="397" y="150"/>
                  </a:moveTo>
                  <a:lnTo>
                    <a:pt x="397" y="167"/>
                  </a:lnTo>
                  <a:moveTo>
                    <a:pt x="397" y="132"/>
                  </a:moveTo>
                  <a:lnTo>
                    <a:pt x="397" y="150"/>
                  </a:lnTo>
                  <a:moveTo>
                    <a:pt x="397" y="150"/>
                  </a:moveTo>
                  <a:lnTo>
                    <a:pt x="415" y="150"/>
                  </a:lnTo>
                  <a:moveTo>
                    <a:pt x="397" y="17"/>
                  </a:moveTo>
                  <a:lnTo>
                    <a:pt x="397" y="35"/>
                  </a:lnTo>
                  <a:moveTo>
                    <a:pt x="463" y="216"/>
                  </a:moveTo>
                  <a:lnTo>
                    <a:pt x="463" y="233"/>
                  </a:lnTo>
                  <a:moveTo>
                    <a:pt x="463" y="198"/>
                  </a:moveTo>
                  <a:lnTo>
                    <a:pt x="463" y="216"/>
                  </a:lnTo>
                  <a:moveTo>
                    <a:pt x="463" y="216"/>
                  </a:moveTo>
                  <a:lnTo>
                    <a:pt x="481" y="216"/>
                  </a:lnTo>
                  <a:moveTo>
                    <a:pt x="446" y="216"/>
                  </a:moveTo>
                  <a:lnTo>
                    <a:pt x="463" y="216"/>
                  </a:lnTo>
                  <a:moveTo>
                    <a:pt x="596" y="216"/>
                  </a:moveTo>
                  <a:lnTo>
                    <a:pt x="596" y="233"/>
                  </a:lnTo>
                  <a:moveTo>
                    <a:pt x="596" y="198"/>
                  </a:moveTo>
                  <a:lnTo>
                    <a:pt x="596" y="216"/>
                  </a:lnTo>
                  <a:moveTo>
                    <a:pt x="596" y="216"/>
                  </a:moveTo>
                  <a:lnTo>
                    <a:pt x="614" y="216"/>
                  </a:lnTo>
                  <a:moveTo>
                    <a:pt x="579" y="216"/>
                  </a:moveTo>
                  <a:lnTo>
                    <a:pt x="596" y="216"/>
                  </a:lnTo>
                  <a:moveTo>
                    <a:pt x="729" y="216"/>
                  </a:moveTo>
                  <a:lnTo>
                    <a:pt x="729" y="233"/>
                  </a:lnTo>
                  <a:moveTo>
                    <a:pt x="729" y="198"/>
                  </a:moveTo>
                  <a:lnTo>
                    <a:pt x="729" y="216"/>
                  </a:lnTo>
                  <a:moveTo>
                    <a:pt x="729" y="216"/>
                  </a:moveTo>
                  <a:lnTo>
                    <a:pt x="746" y="216"/>
                  </a:lnTo>
                  <a:moveTo>
                    <a:pt x="711" y="216"/>
                  </a:moveTo>
                  <a:lnTo>
                    <a:pt x="729" y="216"/>
                  </a:lnTo>
                  <a:moveTo>
                    <a:pt x="530" y="150"/>
                  </a:moveTo>
                  <a:lnTo>
                    <a:pt x="530" y="167"/>
                  </a:lnTo>
                  <a:moveTo>
                    <a:pt x="530" y="132"/>
                  </a:moveTo>
                  <a:lnTo>
                    <a:pt x="530" y="150"/>
                  </a:lnTo>
                  <a:moveTo>
                    <a:pt x="530" y="150"/>
                  </a:moveTo>
                  <a:lnTo>
                    <a:pt x="547" y="150"/>
                  </a:lnTo>
                  <a:moveTo>
                    <a:pt x="512" y="150"/>
                  </a:moveTo>
                  <a:lnTo>
                    <a:pt x="530" y="150"/>
                  </a:lnTo>
                  <a:moveTo>
                    <a:pt x="662" y="150"/>
                  </a:moveTo>
                  <a:lnTo>
                    <a:pt x="662" y="167"/>
                  </a:lnTo>
                  <a:moveTo>
                    <a:pt x="662" y="132"/>
                  </a:moveTo>
                  <a:lnTo>
                    <a:pt x="662" y="150"/>
                  </a:lnTo>
                  <a:moveTo>
                    <a:pt x="662" y="150"/>
                  </a:moveTo>
                  <a:lnTo>
                    <a:pt x="680" y="150"/>
                  </a:lnTo>
                  <a:moveTo>
                    <a:pt x="645" y="150"/>
                  </a:moveTo>
                  <a:lnTo>
                    <a:pt x="662" y="150"/>
                  </a:lnTo>
                  <a:moveTo>
                    <a:pt x="777" y="150"/>
                  </a:moveTo>
                  <a:lnTo>
                    <a:pt x="795" y="150"/>
                  </a:lnTo>
                  <a:moveTo>
                    <a:pt x="463" y="83"/>
                  </a:moveTo>
                  <a:lnTo>
                    <a:pt x="463" y="101"/>
                  </a:lnTo>
                  <a:moveTo>
                    <a:pt x="463" y="66"/>
                  </a:moveTo>
                  <a:lnTo>
                    <a:pt x="463" y="83"/>
                  </a:lnTo>
                  <a:moveTo>
                    <a:pt x="463" y="83"/>
                  </a:moveTo>
                  <a:lnTo>
                    <a:pt x="481" y="83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4" name="Freeform 84"/>
            <p:cNvSpPr>
              <a:spLocks noEditPoints="1"/>
            </p:cNvSpPr>
            <p:nvPr/>
          </p:nvSpPr>
          <p:spPr bwMode="auto">
            <a:xfrm>
              <a:off x="7450138" y="1339851"/>
              <a:ext cx="287337" cy="142875"/>
            </a:xfrm>
            <a:custGeom>
              <a:avLst/>
              <a:gdLst>
                <a:gd name="T0" fmla="*/ 133 w 734"/>
                <a:gd name="T1" fmla="*/ 17 h 364"/>
                <a:gd name="T2" fmla="*/ 265 w 734"/>
                <a:gd name="T3" fmla="*/ 35 h 364"/>
                <a:gd name="T4" fmla="*/ 133 w 734"/>
                <a:gd name="T5" fmla="*/ 282 h 364"/>
                <a:gd name="T6" fmla="*/ 133 w 734"/>
                <a:gd name="T7" fmla="*/ 282 h 364"/>
                <a:gd name="T8" fmla="*/ 265 w 734"/>
                <a:gd name="T9" fmla="*/ 282 h 364"/>
                <a:gd name="T10" fmla="*/ 265 w 734"/>
                <a:gd name="T11" fmla="*/ 282 h 364"/>
                <a:gd name="T12" fmla="*/ 0 w 734"/>
                <a:gd name="T13" fmla="*/ 0 h 364"/>
                <a:gd name="T14" fmla="*/ 18 w 734"/>
                <a:gd name="T15" fmla="*/ 17 h 364"/>
                <a:gd name="T16" fmla="*/ 133 w 734"/>
                <a:gd name="T17" fmla="*/ 17 h 364"/>
                <a:gd name="T18" fmla="*/ 133 w 734"/>
                <a:gd name="T19" fmla="*/ 17 h 364"/>
                <a:gd name="T20" fmla="*/ 265 w 734"/>
                <a:gd name="T21" fmla="*/ 17 h 364"/>
                <a:gd name="T22" fmla="*/ 265 w 734"/>
                <a:gd name="T23" fmla="*/ 17 h 364"/>
                <a:gd name="T24" fmla="*/ 398 w 734"/>
                <a:gd name="T25" fmla="*/ 282 h 364"/>
                <a:gd name="T26" fmla="*/ 464 w 734"/>
                <a:gd name="T27" fmla="*/ 364 h 364"/>
                <a:gd name="T28" fmla="*/ 464 w 734"/>
                <a:gd name="T29" fmla="*/ 349 h 364"/>
                <a:gd name="T30" fmla="*/ 464 w 734"/>
                <a:gd name="T31" fmla="*/ 349 h 364"/>
                <a:gd name="T32" fmla="*/ 663 w 734"/>
                <a:gd name="T33" fmla="*/ 282 h 364"/>
                <a:gd name="T34" fmla="*/ 398 w 734"/>
                <a:gd name="T35" fmla="*/ 282 h 364"/>
                <a:gd name="T36" fmla="*/ 398 w 734"/>
                <a:gd name="T37" fmla="*/ 150 h 364"/>
                <a:gd name="T38" fmla="*/ 398 w 734"/>
                <a:gd name="T39" fmla="*/ 150 h 364"/>
                <a:gd name="T40" fmla="*/ 398 w 734"/>
                <a:gd name="T41" fmla="*/ 17 h 364"/>
                <a:gd name="T42" fmla="*/ 464 w 734"/>
                <a:gd name="T43" fmla="*/ 233 h 364"/>
                <a:gd name="T44" fmla="*/ 464 w 734"/>
                <a:gd name="T45" fmla="*/ 216 h 364"/>
                <a:gd name="T46" fmla="*/ 464 w 734"/>
                <a:gd name="T47" fmla="*/ 216 h 364"/>
                <a:gd name="T48" fmla="*/ 597 w 734"/>
                <a:gd name="T49" fmla="*/ 198 h 364"/>
                <a:gd name="T50" fmla="*/ 614 w 734"/>
                <a:gd name="T51" fmla="*/ 216 h 364"/>
                <a:gd name="T52" fmla="*/ 729 w 734"/>
                <a:gd name="T53" fmla="*/ 216 h 364"/>
                <a:gd name="T54" fmla="*/ 729 w 734"/>
                <a:gd name="T55" fmla="*/ 216 h 364"/>
                <a:gd name="T56" fmla="*/ 712 w 734"/>
                <a:gd name="T57" fmla="*/ 216 h 364"/>
                <a:gd name="T58" fmla="*/ 530 w 734"/>
                <a:gd name="T59" fmla="*/ 167 h 364"/>
                <a:gd name="T60" fmla="*/ 530 w 734"/>
                <a:gd name="T61" fmla="*/ 150 h 364"/>
                <a:gd name="T62" fmla="*/ 530 w 734"/>
                <a:gd name="T63" fmla="*/ 150 h 364"/>
                <a:gd name="T64" fmla="*/ 663 w 734"/>
                <a:gd name="T65" fmla="*/ 132 h 364"/>
                <a:gd name="T66" fmla="*/ 680 w 734"/>
                <a:gd name="T67" fmla="*/ 150 h 364"/>
                <a:gd name="T68" fmla="*/ 464 w 734"/>
                <a:gd name="T69" fmla="*/ 83 h 364"/>
                <a:gd name="T70" fmla="*/ 464 w 734"/>
                <a:gd name="T71" fmla="*/ 83 h 364"/>
                <a:gd name="T72" fmla="*/ 447 w 734"/>
                <a:gd name="T73" fmla="*/ 83 h 364"/>
                <a:gd name="T74" fmla="*/ 597 w 734"/>
                <a:gd name="T75" fmla="*/ 101 h 364"/>
                <a:gd name="T76" fmla="*/ 597 w 734"/>
                <a:gd name="T77" fmla="*/ 83 h 364"/>
                <a:gd name="T78" fmla="*/ 597 w 734"/>
                <a:gd name="T79" fmla="*/ 83 h 364"/>
                <a:gd name="T80" fmla="*/ 663 w 734"/>
                <a:gd name="T81" fmla="*/ 17 h 364"/>
                <a:gd name="T82" fmla="*/ 530 w 734"/>
                <a:gd name="T83" fmla="*/ 282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34" h="364">
                  <a:moveTo>
                    <a:pt x="314" y="83"/>
                  </a:moveTo>
                  <a:lnTo>
                    <a:pt x="332" y="83"/>
                  </a:lnTo>
                  <a:moveTo>
                    <a:pt x="133" y="17"/>
                  </a:moveTo>
                  <a:lnTo>
                    <a:pt x="133" y="35"/>
                  </a:lnTo>
                  <a:moveTo>
                    <a:pt x="265" y="17"/>
                  </a:moveTo>
                  <a:lnTo>
                    <a:pt x="265" y="35"/>
                  </a:lnTo>
                  <a:moveTo>
                    <a:pt x="133" y="265"/>
                  </a:moveTo>
                  <a:lnTo>
                    <a:pt x="133" y="282"/>
                  </a:lnTo>
                  <a:moveTo>
                    <a:pt x="133" y="282"/>
                  </a:moveTo>
                  <a:lnTo>
                    <a:pt x="150" y="282"/>
                  </a:lnTo>
                  <a:moveTo>
                    <a:pt x="115" y="282"/>
                  </a:moveTo>
                  <a:lnTo>
                    <a:pt x="133" y="282"/>
                  </a:lnTo>
                  <a:moveTo>
                    <a:pt x="265" y="265"/>
                  </a:moveTo>
                  <a:lnTo>
                    <a:pt x="265" y="282"/>
                  </a:lnTo>
                  <a:moveTo>
                    <a:pt x="265" y="282"/>
                  </a:moveTo>
                  <a:lnTo>
                    <a:pt x="283" y="282"/>
                  </a:lnTo>
                  <a:moveTo>
                    <a:pt x="248" y="282"/>
                  </a:moveTo>
                  <a:lnTo>
                    <a:pt x="265" y="282"/>
                  </a:lnTo>
                  <a:moveTo>
                    <a:pt x="380" y="282"/>
                  </a:moveTo>
                  <a:lnTo>
                    <a:pt x="398" y="282"/>
                  </a:lnTo>
                  <a:moveTo>
                    <a:pt x="0" y="0"/>
                  </a:moveTo>
                  <a:lnTo>
                    <a:pt x="0" y="17"/>
                  </a:lnTo>
                  <a:moveTo>
                    <a:pt x="0" y="17"/>
                  </a:moveTo>
                  <a:lnTo>
                    <a:pt x="18" y="17"/>
                  </a:lnTo>
                  <a:moveTo>
                    <a:pt x="133" y="0"/>
                  </a:moveTo>
                  <a:lnTo>
                    <a:pt x="133" y="17"/>
                  </a:lnTo>
                  <a:moveTo>
                    <a:pt x="133" y="17"/>
                  </a:moveTo>
                  <a:lnTo>
                    <a:pt x="150" y="17"/>
                  </a:lnTo>
                  <a:moveTo>
                    <a:pt x="115" y="17"/>
                  </a:moveTo>
                  <a:lnTo>
                    <a:pt x="133" y="17"/>
                  </a:lnTo>
                  <a:moveTo>
                    <a:pt x="265" y="0"/>
                  </a:moveTo>
                  <a:lnTo>
                    <a:pt x="265" y="17"/>
                  </a:lnTo>
                  <a:moveTo>
                    <a:pt x="265" y="17"/>
                  </a:moveTo>
                  <a:lnTo>
                    <a:pt x="283" y="17"/>
                  </a:lnTo>
                  <a:moveTo>
                    <a:pt x="248" y="17"/>
                  </a:moveTo>
                  <a:lnTo>
                    <a:pt x="265" y="17"/>
                  </a:lnTo>
                  <a:moveTo>
                    <a:pt x="380" y="17"/>
                  </a:moveTo>
                  <a:lnTo>
                    <a:pt x="398" y="17"/>
                  </a:lnTo>
                  <a:moveTo>
                    <a:pt x="398" y="282"/>
                  </a:moveTo>
                  <a:lnTo>
                    <a:pt x="398" y="300"/>
                  </a:lnTo>
                  <a:moveTo>
                    <a:pt x="464" y="349"/>
                  </a:moveTo>
                  <a:lnTo>
                    <a:pt x="464" y="364"/>
                  </a:lnTo>
                  <a:moveTo>
                    <a:pt x="464" y="331"/>
                  </a:moveTo>
                  <a:lnTo>
                    <a:pt x="464" y="349"/>
                  </a:lnTo>
                  <a:moveTo>
                    <a:pt x="464" y="349"/>
                  </a:moveTo>
                  <a:lnTo>
                    <a:pt x="482" y="349"/>
                  </a:lnTo>
                  <a:moveTo>
                    <a:pt x="447" y="349"/>
                  </a:moveTo>
                  <a:lnTo>
                    <a:pt x="464" y="349"/>
                  </a:lnTo>
                  <a:moveTo>
                    <a:pt x="530" y="282"/>
                  </a:moveTo>
                  <a:lnTo>
                    <a:pt x="530" y="300"/>
                  </a:lnTo>
                  <a:moveTo>
                    <a:pt x="663" y="282"/>
                  </a:moveTo>
                  <a:lnTo>
                    <a:pt x="663" y="294"/>
                  </a:lnTo>
                  <a:moveTo>
                    <a:pt x="398" y="265"/>
                  </a:moveTo>
                  <a:lnTo>
                    <a:pt x="398" y="282"/>
                  </a:lnTo>
                  <a:moveTo>
                    <a:pt x="398" y="282"/>
                  </a:moveTo>
                  <a:lnTo>
                    <a:pt x="415" y="282"/>
                  </a:lnTo>
                  <a:moveTo>
                    <a:pt x="398" y="150"/>
                  </a:moveTo>
                  <a:lnTo>
                    <a:pt x="398" y="167"/>
                  </a:lnTo>
                  <a:moveTo>
                    <a:pt x="398" y="132"/>
                  </a:moveTo>
                  <a:lnTo>
                    <a:pt x="398" y="150"/>
                  </a:lnTo>
                  <a:moveTo>
                    <a:pt x="398" y="150"/>
                  </a:moveTo>
                  <a:lnTo>
                    <a:pt x="415" y="150"/>
                  </a:lnTo>
                  <a:moveTo>
                    <a:pt x="398" y="17"/>
                  </a:moveTo>
                  <a:lnTo>
                    <a:pt x="398" y="35"/>
                  </a:lnTo>
                  <a:moveTo>
                    <a:pt x="464" y="216"/>
                  </a:moveTo>
                  <a:lnTo>
                    <a:pt x="464" y="233"/>
                  </a:lnTo>
                  <a:moveTo>
                    <a:pt x="464" y="198"/>
                  </a:moveTo>
                  <a:lnTo>
                    <a:pt x="464" y="216"/>
                  </a:lnTo>
                  <a:moveTo>
                    <a:pt x="464" y="216"/>
                  </a:moveTo>
                  <a:lnTo>
                    <a:pt x="482" y="216"/>
                  </a:lnTo>
                  <a:moveTo>
                    <a:pt x="447" y="216"/>
                  </a:moveTo>
                  <a:lnTo>
                    <a:pt x="464" y="216"/>
                  </a:lnTo>
                  <a:moveTo>
                    <a:pt x="597" y="216"/>
                  </a:moveTo>
                  <a:lnTo>
                    <a:pt x="597" y="233"/>
                  </a:lnTo>
                  <a:moveTo>
                    <a:pt x="597" y="198"/>
                  </a:moveTo>
                  <a:lnTo>
                    <a:pt x="597" y="216"/>
                  </a:lnTo>
                  <a:moveTo>
                    <a:pt x="597" y="216"/>
                  </a:moveTo>
                  <a:lnTo>
                    <a:pt x="614" y="216"/>
                  </a:lnTo>
                  <a:moveTo>
                    <a:pt x="579" y="216"/>
                  </a:moveTo>
                  <a:lnTo>
                    <a:pt x="597" y="216"/>
                  </a:lnTo>
                  <a:moveTo>
                    <a:pt x="729" y="216"/>
                  </a:moveTo>
                  <a:lnTo>
                    <a:pt x="729" y="232"/>
                  </a:lnTo>
                  <a:moveTo>
                    <a:pt x="729" y="198"/>
                  </a:moveTo>
                  <a:lnTo>
                    <a:pt x="729" y="216"/>
                  </a:lnTo>
                  <a:moveTo>
                    <a:pt x="734" y="209"/>
                  </a:moveTo>
                  <a:lnTo>
                    <a:pt x="734" y="216"/>
                  </a:lnTo>
                  <a:moveTo>
                    <a:pt x="712" y="216"/>
                  </a:moveTo>
                  <a:lnTo>
                    <a:pt x="729" y="216"/>
                  </a:lnTo>
                  <a:moveTo>
                    <a:pt x="530" y="150"/>
                  </a:moveTo>
                  <a:lnTo>
                    <a:pt x="530" y="167"/>
                  </a:lnTo>
                  <a:moveTo>
                    <a:pt x="530" y="132"/>
                  </a:moveTo>
                  <a:lnTo>
                    <a:pt x="530" y="150"/>
                  </a:lnTo>
                  <a:moveTo>
                    <a:pt x="530" y="150"/>
                  </a:moveTo>
                  <a:lnTo>
                    <a:pt x="548" y="150"/>
                  </a:lnTo>
                  <a:moveTo>
                    <a:pt x="513" y="150"/>
                  </a:moveTo>
                  <a:lnTo>
                    <a:pt x="530" y="150"/>
                  </a:lnTo>
                  <a:moveTo>
                    <a:pt x="663" y="150"/>
                  </a:moveTo>
                  <a:lnTo>
                    <a:pt x="663" y="167"/>
                  </a:lnTo>
                  <a:moveTo>
                    <a:pt x="663" y="132"/>
                  </a:moveTo>
                  <a:lnTo>
                    <a:pt x="663" y="150"/>
                  </a:lnTo>
                  <a:moveTo>
                    <a:pt x="663" y="150"/>
                  </a:moveTo>
                  <a:lnTo>
                    <a:pt x="680" y="150"/>
                  </a:lnTo>
                  <a:moveTo>
                    <a:pt x="645" y="150"/>
                  </a:moveTo>
                  <a:lnTo>
                    <a:pt x="663" y="150"/>
                  </a:lnTo>
                  <a:moveTo>
                    <a:pt x="464" y="83"/>
                  </a:moveTo>
                  <a:lnTo>
                    <a:pt x="464" y="101"/>
                  </a:lnTo>
                  <a:moveTo>
                    <a:pt x="464" y="66"/>
                  </a:moveTo>
                  <a:lnTo>
                    <a:pt x="464" y="83"/>
                  </a:lnTo>
                  <a:moveTo>
                    <a:pt x="464" y="83"/>
                  </a:moveTo>
                  <a:lnTo>
                    <a:pt x="482" y="83"/>
                  </a:lnTo>
                  <a:moveTo>
                    <a:pt x="447" y="83"/>
                  </a:moveTo>
                  <a:lnTo>
                    <a:pt x="464" y="83"/>
                  </a:lnTo>
                  <a:moveTo>
                    <a:pt x="597" y="83"/>
                  </a:moveTo>
                  <a:lnTo>
                    <a:pt x="597" y="101"/>
                  </a:lnTo>
                  <a:moveTo>
                    <a:pt x="597" y="66"/>
                  </a:moveTo>
                  <a:lnTo>
                    <a:pt x="597" y="83"/>
                  </a:lnTo>
                  <a:moveTo>
                    <a:pt x="597" y="83"/>
                  </a:moveTo>
                  <a:lnTo>
                    <a:pt x="614" y="83"/>
                  </a:lnTo>
                  <a:moveTo>
                    <a:pt x="579" y="83"/>
                  </a:moveTo>
                  <a:lnTo>
                    <a:pt x="597" y="83"/>
                  </a:lnTo>
                  <a:moveTo>
                    <a:pt x="530" y="17"/>
                  </a:moveTo>
                  <a:lnTo>
                    <a:pt x="530" y="35"/>
                  </a:lnTo>
                  <a:moveTo>
                    <a:pt x="663" y="17"/>
                  </a:moveTo>
                  <a:lnTo>
                    <a:pt x="663" y="35"/>
                  </a:lnTo>
                  <a:moveTo>
                    <a:pt x="530" y="265"/>
                  </a:moveTo>
                  <a:lnTo>
                    <a:pt x="530" y="282"/>
                  </a:lnTo>
                  <a:moveTo>
                    <a:pt x="530" y="282"/>
                  </a:moveTo>
                  <a:lnTo>
                    <a:pt x="548" y="282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5" name="Freeform 85"/>
            <p:cNvSpPr>
              <a:spLocks noEditPoints="1"/>
            </p:cNvSpPr>
            <p:nvPr/>
          </p:nvSpPr>
          <p:spPr bwMode="auto">
            <a:xfrm>
              <a:off x="4837113" y="1339851"/>
              <a:ext cx="2879725" cy="112713"/>
            </a:xfrm>
            <a:custGeom>
              <a:avLst/>
              <a:gdLst>
                <a:gd name="T0" fmla="*/ 7339 w 7356"/>
                <a:gd name="T1" fmla="*/ 265 h 290"/>
                <a:gd name="T2" fmla="*/ 7356 w 7356"/>
                <a:gd name="T3" fmla="*/ 282 h 290"/>
                <a:gd name="T4" fmla="*/ 7074 w 7356"/>
                <a:gd name="T5" fmla="*/ 0 h 290"/>
                <a:gd name="T6" fmla="*/ 7091 w 7356"/>
                <a:gd name="T7" fmla="*/ 17 h 290"/>
                <a:gd name="T8" fmla="*/ 7206 w 7356"/>
                <a:gd name="T9" fmla="*/ 17 h 290"/>
                <a:gd name="T10" fmla="*/ 7206 w 7356"/>
                <a:gd name="T11" fmla="*/ 17 h 290"/>
                <a:gd name="T12" fmla="*/ 7343 w 7356"/>
                <a:gd name="T13" fmla="*/ 10 h 290"/>
                <a:gd name="T14" fmla="*/ 7339 w 7356"/>
                <a:gd name="T15" fmla="*/ 17 h 290"/>
                <a:gd name="T16" fmla="*/ 2 w 7356"/>
                <a:gd name="T17" fmla="*/ 221 h 290"/>
                <a:gd name="T18" fmla="*/ 132 w 7356"/>
                <a:gd name="T19" fmla="*/ 239 h 290"/>
                <a:gd name="T20" fmla="*/ 132 w 7356"/>
                <a:gd name="T21" fmla="*/ 221 h 290"/>
                <a:gd name="T22" fmla="*/ 132 w 7356"/>
                <a:gd name="T23" fmla="*/ 221 h 290"/>
                <a:gd name="T24" fmla="*/ 0 w 7356"/>
                <a:gd name="T25" fmla="*/ 89 h 290"/>
                <a:gd name="T26" fmla="*/ 0 w 7356"/>
                <a:gd name="T27" fmla="*/ 89 h 290"/>
                <a:gd name="T28" fmla="*/ 0 w 7356"/>
                <a:gd name="T29" fmla="*/ 82 h 290"/>
                <a:gd name="T30" fmla="*/ 132 w 7356"/>
                <a:gd name="T31" fmla="*/ 106 h 290"/>
                <a:gd name="T32" fmla="*/ 132 w 7356"/>
                <a:gd name="T33" fmla="*/ 89 h 290"/>
                <a:gd name="T34" fmla="*/ 132 w 7356"/>
                <a:gd name="T35" fmla="*/ 89 h 290"/>
                <a:gd name="T36" fmla="*/ 66 w 7356"/>
                <a:gd name="T37" fmla="*/ 5 h 290"/>
                <a:gd name="T38" fmla="*/ 84 w 7356"/>
                <a:gd name="T39" fmla="*/ 23 h 290"/>
                <a:gd name="T40" fmla="*/ 181 w 7356"/>
                <a:gd name="T41" fmla="*/ 23 h 290"/>
                <a:gd name="T42" fmla="*/ 66 w 7356"/>
                <a:gd name="T43" fmla="*/ 155 h 290"/>
                <a:gd name="T44" fmla="*/ 48 w 7356"/>
                <a:gd name="T45" fmla="*/ 155 h 290"/>
                <a:gd name="T46" fmla="*/ 198 w 7356"/>
                <a:gd name="T47" fmla="*/ 155 h 290"/>
                <a:gd name="T48" fmla="*/ 198 w 7356"/>
                <a:gd name="T49" fmla="*/ 155 h 290"/>
                <a:gd name="T50" fmla="*/ 331 w 7356"/>
                <a:gd name="T51" fmla="*/ 290 h 290"/>
                <a:gd name="T52" fmla="*/ 331 w 7356"/>
                <a:gd name="T53" fmla="*/ 288 h 290"/>
                <a:gd name="T54" fmla="*/ 331 w 7356"/>
                <a:gd name="T55" fmla="*/ 288 h 290"/>
                <a:gd name="T56" fmla="*/ 265 w 7356"/>
                <a:gd name="T57" fmla="*/ 204 h 290"/>
                <a:gd name="T58" fmla="*/ 282 w 7356"/>
                <a:gd name="T59" fmla="*/ 221 h 290"/>
                <a:gd name="T60" fmla="*/ 397 w 7356"/>
                <a:gd name="T61" fmla="*/ 221 h 290"/>
                <a:gd name="T62" fmla="*/ 397 w 7356"/>
                <a:gd name="T63" fmla="*/ 221 h 290"/>
                <a:gd name="T64" fmla="*/ 380 w 7356"/>
                <a:gd name="T65" fmla="*/ 221 h 290"/>
                <a:gd name="T66" fmla="*/ 331 w 7356"/>
                <a:gd name="T67" fmla="*/ 173 h 290"/>
                <a:gd name="T68" fmla="*/ 198 w 7356"/>
                <a:gd name="T69" fmla="*/ 155 h 290"/>
                <a:gd name="T70" fmla="*/ 198 w 7356"/>
                <a:gd name="T71" fmla="*/ 40 h 290"/>
                <a:gd name="T72" fmla="*/ 198 w 7356"/>
                <a:gd name="T73" fmla="*/ 23 h 290"/>
                <a:gd name="T74" fmla="*/ 265 w 7356"/>
                <a:gd name="T75" fmla="*/ 106 h 290"/>
                <a:gd name="T76" fmla="*/ 265 w 7356"/>
                <a:gd name="T77" fmla="*/ 89 h 290"/>
                <a:gd name="T78" fmla="*/ 265 w 7356"/>
                <a:gd name="T79" fmla="*/ 89 h 290"/>
                <a:gd name="T80" fmla="*/ 397 w 7356"/>
                <a:gd name="T81" fmla="*/ 71 h 290"/>
                <a:gd name="T82" fmla="*/ 415 w 7356"/>
                <a:gd name="T83" fmla="*/ 89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356" h="290">
                  <a:moveTo>
                    <a:pt x="7189" y="282"/>
                  </a:moveTo>
                  <a:lnTo>
                    <a:pt x="7206" y="282"/>
                  </a:lnTo>
                  <a:moveTo>
                    <a:pt x="7339" y="265"/>
                  </a:moveTo>
                  <a:lnTo>
                    <a:pt x="7339" y="282"/>
                  </a:lnTo>
                  <a:moveTo>
                    <a:pt x="7339" y="282"/>
                  </a:moveTo>
                  <a:lnTo>
                    <a:pt x="7356" y="282"/>
                  </a:lnTo>
                  <a:moveTo>
                    <a:pt x="7321" y="282"/>
                  </a:moveTo>
                  <a:lnTo>
                    <a:pt x="7339" y="282"/>
                  </a:lnTo>
                  <a:moveTo>
                    <a:pt x="7074" y="0"/>
                  </a:moveTo>
                  <a:lnTo>
                    <a:pt x="7074" y="17"/>
                  </a:lnTo>
                  <a:moveTo>
                    <a:pt x="7074" y="17"/>
                  </a:moveTo>
                  <a:lnTo>
                    <a:pt x="7091" y="17"/>
                  </a:lnTo>
                  <a:moveTo>
                    <a:pt x="7206" y="0"/>
                  </a:moveTo>
                  <a:lnTo>
                    <a:pt x="7206" y="17"/>
                  </a:lnTo>
                  <a:moveTo>
                    <a:pt x="7206" y="17"/>
                  </a:moveTo>
                  <a:lnTo>
                    <a:pt x="7224" y="17"/>
                  </a:lnTo>
                  <a:moveTo>
                    <a:pt x="7189" y="17"/>
                  </a:moveTo>
                  <a:lnTo>
                    <a:pt x="7206" y="17"/>
                  </a:lnTo>
                  <a:moveTo>
                    <a:pt x="7339" y="5"/>
                  </a:moveTo>
                  <a:lnTo>
                    <a:pt x="7339" y="17"/>
                  </a:lnTo>
                  <a:moveTo>
                    <a:pt x="7343" y="10"/>
                  </a:moveTo>
                  <a:lnTo>
                    <a:pt x="7343" y="17"/>
                  </a:lnTo>
                  <a:moveTo>
                    <a:pt x="7321" y="17"/>
                  </a:moveTo>
                  <a:lnTo>
                    <a:pt x="7339" y="17"/>
                  </a:lnTo>
                  <a:moveTo>
                    <a:pt x="0" y="204"/>
                  </a:moveTo>
                  <a:lnTo>
                    <a:pt x="0" y="219"/>
                  </a:lnTo>
                  <a:moveTo>
                    <a:pt x="2" y="221"/>
                  </a:moveTo>
                  <a:lnTo>
                    <a:pt x="17" y="221"/>
                  </a:lnTo>
                  <a:moveTo>
                    <a:pt x="132" y="221"/>
                  </a:moveTo>
                  <a:lnTo>
                    <a:pt x="132" y="239"/>
                  </a:lnTo>
                  <a:moveTo>
                    <a:pt x="132" y="204"/>
                  </a:moveTo>
                  <a:lnTo>
                    <a:pt x="132" y="221"/>
                  </a:lnTo>
                  <a:moveTo>
                    <a:pt x="132" y="221"/>
                  </a:moveTo>
                  <a:lnTo>
                    <a:pt x="150" y="221"/>
                  </a:lnTo>
                  <a:moveTo>
                    <a:pt x="115" y="221"/>
                  </a:moveTo>
                  <a:lnTo>
                    <a:pt x="132" y="221"/>
                  </a:lnTo>
                  <a:moveTo>
                    <a:pt x="66" y="155"/>
                  </a:moveTo>
                  <a:lnTo>
                    <a:pt x="66" y="173"/>
                  </a:lnTo>
                  <a:moveTo>
                    <a:pt x="0" y="89"/>
                  </a:moveTo>
                  <a:lnTo>
                    <a:pt x="0" y="106"/>
                  </a:lnTo>
                  <a:moveTo>
                    <a:pt x="0" y="82"/>
                  </a:moveTo>
                  <a:lnTo>
                    <a:pt x="0" y="89"/>
                  </a:lnTo>
                  <a:moveTo>
                    <a:pt x="0" y="89"/>
                  </a:moveTo>
                  <a:lnTo>
                    <a:pt x="17" y="89"/>
                  </a:lnTo>
                  <a:moveTo>
                    <a:pt x="0" y="82"/>
                  </a:moveTo>
                  <a:lnTo>
                    <a:pt x="0" y="89"/>
                  </a:lnTo>
                  <a:moveTo>
                    <a:pt x="132" y="89"/>
                  </a:moveTo>
                  <a:lnTo>
                    <a:pt x="132" y="106"/>
                  </a:lnTo>
                  <a:moveTo>
                    <a:pt x="132" y="71"/>
                  </a:moveTo>
                  <a:lnTo>
                    <a:pt x="132" y="89"/>
                  </a:lnTo>
                  <a:moveTo>
                    <a:pt x="132" y="89"/>
                  </a:moveTo>
                  <a:lnTo>
                    <a:pt x="150" y="89"/>
                  </a:lnTo>
                  <a:moveTo>
                    <a:pt x="115" y="89"/>
                  </a:moveTo>
                  <a:lnTo>
                    <a:pt x="132" y="89"/>
                  </a:lnTo>
                  <a:moveTo>
                    <a:pt x="66" y="23"/>
                  </a:moveTo>
                  <a:lnTo>
                    <a:pt x="66" y="40"/>
                  </a:lnTo>
                  <a:moveTo>
                    <a:pt x="66" y="5"/>
                  </a:moveTo>
                  <a:lnTo>
                    <a:pt x="66" y="23"/>
                  </a:lnTo>
                  <a:moveTo>
                    <a:pt x="66" y="23"/>
                  </a:moveTo>
                  <a:lnTo>
                    <a:pt x="84" y="23"/>
                  </a:lnTo>
                  <a:moveTo>
                    <a:pt x="48" y="23"/>
                  </a:moveTo>
                  <a:lnTo>
                    <a:pt x="66" y="23"/>
                  </a:lnTo>
                  <a:moveTo>
                    <a:pt x="181" y="23"/>
                  </a:moveTo>
                  <a:lnTo>
                    <a:pt x="198" y="23"/>
                  </a:lnTo>
                  <a:moveTo>
                    <a:pt x="66" y="138"/>
                  </a:moveTo>
                  <a:lnTo>
                    <a:pt x="66" y="155"/>
                  </a:lnTo>
                  <a:moveTo>
                    <a:pt x="66" y="155"/>
                  </a:moveTo>
                  <a:lnTo>
                    <a:pt x="84" y="155"/>
                  </a:lnTo>
                  <a:moveTo>
                    <a:pt x="48" y="155"/>
                  </a:moveTo>
                  <a:lnTo>
                    <a:pt x="66" y="155"/>
                  </a:lnTo>
                  <a:moveTo>
                    <a:pt x="181" y="155"/>
                  </a:moveTo>
                  <a:lnTo>
                    <a:pt x="198" y="155"/>
                  </a:lnTo>
                  <a:moveTo>
                    <a:pt x="198" y="264"/>
                  </a:moveTo>
                  <a:lnTo>
                    <a:pt x="198" y="271"/>
                  </a:lnTo>
                  <a:moveTo>
                    <a:pt x="198" y="155"/>
                  </a:moveTo>
                  <a:lnTo>
                    <a:pt x="198" y="173"/>
                  </a:lnTo>
                  <a:moveTo>
                    <a:pt x="331" y="283"/>
                  </a:moveTo>
                  <a:lnTo>
                    <a:pt x="331" y="290"/>
                  </a:lnTo>
                  <a:moveTo>
                    <a:pt x="331" y="270"/>
                  </a:moveTo>
                  <a:lnTo>
                    <a:pt x="331" y="288"/>
                  </a:lnTo>
                  <a:moveTo>
                    <a:pt x="331" y="288"/>
                  </a:moveTo>
                  <a:lnTo>
                    <a:pt x="349" y="288"/>
                  </a:lnTo>
                  <a:moveTo>
                    <a:pt x="314" y="288"/>
                  </a:moveTo>
                  <a:lnTo>
                    <a:pt x="331" y="288"/>
                  </a:lnTo>
                  <a:moveTo>
                    <a:pt x="265" y="221"/>
                  </a:moveTo>
                  <a:lnTo>
                    <a:pt x="265" y="239"/>
                  </a:lnTo>
                  <a:moveTo>
                    <a:pt x="265" y="204"/>
                  </a:moveTo>
                  <a:lnTo>
                    <a:pt x="265" y="221"/>
                  </a:lnTo>
                  <a:moveTo>
                    <a:pt x="265" y="221"/>
                  </a:moveTo>
                  <a:lnTo>
                    <a:pt x="282" y="221"/>
                  </a:lnTo>
                  <a:moveTo>
                    <a:pt x="247" y="221"/>
                  </a:moveTo>
                  <a:lnTo>
                    <a:pt x="265" y="221"/>
                  </a:lnTo>
                  <a:moveTo>
                    <a:pt x="397" y="221"/>
                  </a:moveTo>
                  <a:lnTo>
                    <a:pt x="397" y="239"/>
                  </a:lnTo>
                  <a:moveTo>
                    <a:pt x="397" y="204"/>
                  </a:moveTo>
                  <a:lnTo>
                    <a:pt x="397" y="221"/>
                  </a:lnTo>
                  <a:moveTo>
                    <a:pt x="397" y="221"/>
                  </a:moveTo>
                  <a:lnTo>
                    <a:pt x="415" y="221"/>
                  </a:lnTo>
                  <a:moveTo>
                    <a:pt x="380" y="221"/>
                  </a:moveTo>
                  <a:lnTo>
                    <a:pt x="397" y="221"/>
                  </a:lnTo>
                  <a:moveTo>
                    <a:pt x="331" y="155"/>
                  </a:moveTo>
                  <a:lnTo>
                    <a:pt x="331" y="173"/>
                  </a:lnTo>
                  <a:moveTo>
                    <a:pt x="198" y="138"/>
                  </a:moveTo>
                  <a:lnTo>
                    <a:pt x="198" y="155"/>
                  </a:lnTo>
                  <a:moveTo>
                    <a:pt x="198" y="155"/>
                  </a:moveTo>
                  <a:lnTo>
                    <a:pt x="216" y="155"/>
                  </a:lnTo>
                  <a:moveTo>
                    <a:pt x="198" y="23"/>
                  </a:moveTo>
                  <a:lnTo>
                    <a:pt x="198" y="40"/>
                  </a:lnTo>
                  <a:moveTo>
                    <a:pt x="198" y="5"/>
                  </a:moveTo>
                  <a:lnTo>
                    <a:pt x="198" y="23"/>
                  </a:lnTo>
                  <a:moveTo>
                    <a:pt x="198" y="23"/>
                  </a:moveTo>
                  <a:lnTo>
                    <a:pt x="216" y="23"/>
                  </a:lnTo>
                  <a:moveTo>
                    <a:pt x="265" y="89"/>
                  </a:moveTo>
                  <a:lnTo>
                    <a:pt x="265" y="106"/>
                  </a:lnTo>
                  <a:moveTo>
                    <a:pt x="265" y="71"/>
                  </a:moveTo>
                  <a:lnTo>
                    <a:pt x="265" y="89"/>
                  </a:lnTo>
                  <a:moveTo>
                    <a:pt x="265" y="89"/>
                  </a:moveTo>
                  <a:lnTo>
                    <a:pt x="282" y="89"/>
                  </a:lnTo>
                  <a:moveTo>
                    <a:pt x="247" y="89"/>
                  </a:moveTo>
                  <a:lnTo>
                    <a:pt x="265" y="89"/>
                  </a:lnTo>
                  <a:moveTo>
                    <a:pt x="397" y="89"/>
                  </a:moveTo>
                  <a:lnTo>
                    <a:pt x="397" y="106"/>
                  </a:lnTo>
                  <a:moveTo>
                    <a:pt x="397" y="71"/>
                  </a:moveTo>
                  <a:lnTo>
                    <a:pt x="397" y="89"/>
                  </a:lnTo>
                  <a:moveTo>
                    <a:pt x="397" y="89"/>
                  </a:moveTo>
                  <a:lnTo>
                    <a:pt x="415" y="89"/>
                  </a:lnTo>
                  <a:moveTo>
                    <a:pt x="380" y="89"/>
                  </a:moveTo>
                  <a:lnTo>
                    <a:pt x="397" y="89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6" name="Freeform 86"/>
            <p:cNvSpPr>
              <a:spLocks noEditPoints="1"/>
            </p:cNvSpPr>
            <p:nvPr/>
          </p:nvSpPr>
          <p:spPr bwMode="auto">
            <a:xfrm>
              <a:off x="4960938" y="1341438"/>
              <a:ext cx="12700" cy="58738"/>
            </a:xfrm>
            <a:custGeom>
              <a:avLst/>
              <a:gdLst>
                <a:gd name="T0" fmla="*/ 17 w 35"/>
                <a:gd name="T1" fmla="*/ 18 h 150"/>
                <a:gd name="T2" fmla="*/ 17 w 35"/>
                <a:gd name="T3" fmla="*/ 35 h 150"/>
                <a:gd name="T4" fmla="*/ 17 w 35"/>
                <a:gd name="T5" fmla="*/ 0 h 150"/>
                <a:gd name="T6" fmla="*/ 17 w 35"/>
                <a:gd name="T7" fmla="*/ 18 h 150"/>
                <a:gd name="T8" fmla="*/ 17 w 35"/>
                <a:gd name="T9" fmla="*/ 18 h 150"/>
                <a:gd name="T10" fmla="*/ 35 w 35"/>
                <a:gd name="T11" fmla="*/ 18 h 150"/>
                <a:gd name="T12" fmla="*/ 0 w 35"/>
                <a:gd name="T13" fmla="*/ 18 h 150"/>
                <a:gd name="T14" fmla="*/ 17 w 35"/>
                <a:gd name="T15" fmla="*/ 18 h 150"/>
                <a:gd name="T16" fmla="*/ 17 w 35"/>
                <a:gd name="T17" fmla="*/ 133 h 150"/>
                <a:gd name="T18" fmla="*/ 17 w 35"/>
                <a:gd name="T19" fmla="*/ 150 h 150"/>
                <a:gd name="T20" fmla="*/ 17 w 35"/>
                <a:gd name="T21" fmla="*/ 150 h 150"/>
                <a:gd name="T22" fmla="*/ 35 w 35"/>
                <a:gd name="T23" fmla="*/ 150 h 150"/>
                <a:gd name="T24" fmla="*/ 0 w 35"/>
                <a:gd name="T25" fmla="*/ 150 h 150"/>
                <a:gd name="T26" fmla="*/ 17 w 35"/>
                <a:gd name="T2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" h="150">
                  <a:moveTo>
                    <a:pt x="17" y="18"/>
                  </a:moveTo>
                  <a:lnTo>
                    <a:pt x="17" y="35"/>
                  </a:lnTo>
                  <a:moveTo>
                    <a:pt x="17" y="0"/>
                  </a:moveTo>
                  <a:lnTo>
                    <a:pt x="17" y="18"/>
                  </a:lnTo>
                  <a:moveTo>
                    <a:pt x="17" y="18"/>
                  </a:moveTo>
                  <a:lnTo>
                    <a:pt x="35" y="18"/>
                  </a:lnTo>
                  <a:moveTo>
                    <a:pt x="0" y="18"/>
                  </a:moveTo>
                  <a:lnTo>
                    <a:pt x="17" y="18"/>
                  </a:lnTo>
                  <a:moveTo>
                    <a:pt x="17" y="133"/>
                  </a:moveTo>
                  <a:lnTo>
                    <a:pt x="17" y="150"/>
                  </a:lnTo>
                  <a:moveTo>
                    <a:pt x="17" y="150"/>
                  </a:moveTo>
                  <a:lnTo>
                    <a:pt x="35" y="150"/>
                  </a:lnTo>
                  <a:moveTo>
                    <a:pt x="0" y="150"/>
                  </a:moveTo>
                  <a:lnTo>
                    <a:pt x="17" y="150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7" name="Freeform 87"/>
            <p:cNvSpPr>
              <a:spLocks noEditPoints="1"/>
            </p:cNvSpPr>
            <p:nvPr/>
          </p:nvSpPr>
          <p:spPr bwMode="auto">
            <a:xfrm>
              <a:off x="4594225" y="1549401"/>
              <a:ext cx="1004887" cy="25400"/>
            </a:xfrm>
            <a:custGeom>
              <a:avLst/>
              <a:gdLst>
                <a:gd name="T0" fmla="*/ 0 w 2567"/>
                <a:gd name="T1" fmla="*/ 14 h 63"/>
                <a:gd name="T2" fmla="*/ 177 w 2567"/>
                <a:gd name="T3" fmla="*/ 14 h 63"/>
                <a:gd name="T4" fmla="*/ 347 w 2567"/>
                <a:gd name="T5" fmla="*/ 21 h 63"/>
                <a:gd name="T6" fmla="*/ 481 w 2567"/>
                <a:gd name="T7" fmla="*/ 28 h 63"/>
                <a:gd name="T8" fmla="*/ 686 w 2567"/>
                <a:gd name="T9" fmla="*/ 28 h 63"/>
                <a:gd name="T10" fmla="*/ 849 w 2567"/>
                <a:gd name="T11" fmla="*/ 14 h 63"/>
                <a:gd name="T12" fmla="*/ 1047 w 2567"/>
                <a:gd name="T13" fmla="*/ 0 h 63"/>
                <a:gd name="T14" fmla="*/ 1294 w 2567"/>
                <a:gd name="T15" fmla="*/ 0 h 63"/>
                <a:gd name="T16" fmla="*/ 1662 w 2567"/>
                <a:gd name="T17" fmla="*/ 35 h 63"/>
                <a:gd name="T18" fmla="*/ 1994 w 2567"/>
                <a:gd name="T19" fmla="*/ 56 h 63"/>
                <a:gd name="T20" fmla="*/ 2192 w 2567"/>
                <a:gd name="T21" fmla="*/ 63 h 63"/>
                <a:gd name="T22" fmla="*/ 2341 w 2567"/>
                <a:gd name="T23" fmla="*/ 56 h 63"/>
                <a:gd name="T24" fmla="*/ 2461 w 2567"/>
                <a:gd name="T25" fmla="*/ 49 h 63"/>
                <a:gd name="T26" fmla="*/ 2567 w 2567"/>
                <a:gd name="T27" fmla="*/ 4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67" h="63">
                  <a:moveTo>
                    <a:pt x="0" y="14"/>
                  </a:moveTo>
                  <a:lnTo>
                    <a:pt x="177" y="14"/>
                  </a:lnTo>
                  <a:lnTo>
                    <a:pt x="347" y="21"/>
                  </a:lnTo>
                  <a:moveTo>
                    <a:pt x="481" y="28"/>
                  </a:moveTo>
                  <a:lnTo>
                    <a:pt x="686" y="28"/>
                  </a:lnTo>
                  <a:lnTo>
                    <a:pt x="849" y="14"/>
                  </a:lnTo>
                  <a:lnTo>
                    <a:pt x="1047" y="0"/>
                  </a:lnTo>
                  <a:lnTo>
                    <a:pt x="1294" y="0"/>
                  </a:lnTo>
                  <a:lnTo>
                    <a:pt x="1662" y="35"/>
                  </a:lnTo>
                  <a:lnTo>
                    <a:pt x="1994" y="56"/>
                  </a:lnTo>
                  <a:lnTo>
                    <a:pt x="2192" y="63"/>
                  </a:lnTo>
                  <a:lnTo>
                    <a:pt x="2341" y="56"/>
                  </a:lnTo>
                  <a:lnTo>
                    <a:pt x="2461" y="49"/>
                  </a:lnTo>
                  <a:lnTo>
                    <a:pt x="2567" y="49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778" name="TextBox 777"/>
          <p:cNvSpPr txBox="1"/>
          <p:nvPr/>
        </p:nvSpPr>
        <p:spPr>
          <a:xfrm>
            <a:off x="6605299" y="6018379"/>
            <a:ext cx="596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Moho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2006922" y="4893013"/>
            <a:ext cx="16225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Imbricate Thrusting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2" name="TextBox 641"/>
          <p:cNvSpPr txBox="1"/>
          <p:nvPr/>
        </p:nvSpPr>
        <p:spPr>
          <a:xfrm>
            <a:off x="9416385" y="5254129"/>
            <a:ext cx="16225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Imbricate Thrusting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624" name="Group 623"/>
          <p:cNvGrpSpPr/>
          <p:nvPr/>
        </p:nvGrpSpPr>
        <p:grpSpPr>
          <a:xfrm>
            <a:off x="2644041" y="4264964"/>
            <a:ext cx="8467019" cy="100140"/>
            <a:chOff x="2291132" y="4264964"/>
            <a:chExt cx="8467019" cy="100140"/>
          </a:xfrm>
        </p:grpSpPr>
        <p:sp>
          <p:nvSpPr>
            <p:cNvPr id="625" name="Rectangle 624"/>
            <p:cNvSpPr/>
            <p:nvPr/>
          </p:nvSpPr>
          <p:spPr>
            <a:xfrm>
              <a:off x="2291132" y="4267200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6" name="Rectangle 625"/>
            <p:cNvSpPr/>
            <p:nvPr/>
          </p:nvSpPr>
          <p:spPr>
            <a:xfrm>
              <a:off x="3203425" y="4266677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7" name="Rectangle 626"/>
            <p:cNvSpPr/>
            <p:nvPr/>
          </p:nvSpPr>
          <p:spPr>
            <a:xfrm>
              <a:off x="2756327" y="4271707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8" name="Rectangle 627"/>
            <p:cNvSpPr/>
            <p:nvPr/>
          </p:nvSpPr>
          <p:spPr>
            <a:xfrm>
              <a:off x="5351968" y="4273732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9" name="Rectangle 628"/>
            <p:cNvSpPr/>
            <p:nvPr/>
          </p:nvSpPr>
          <p:spPr>
            <a:xfrm>
              <a:off x="4936711" y="4269955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0" name="Rectangle 629"/>
            <p:cNvSpPr/>
            <p:nvPr/>
          </p:nvSpPr>
          <p:spPr>
            <a:xfrm>
              <a:off x="5805978" y="4272441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1" name="Rectangle 630"/>
            <p:cNvSpPr/>
            <p:nvPr/>
          </p:nvSpPr>
          <p:spPr>
            <a:xfrm>
              <a:off x="4043494" y="4273732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2" name="Rectangle 631"/>
            <p:cNvSpPr/>
            <p:nvPr/>
          </p:nvSpPr>
          <p:spPr>
            <a:xfrm>
              <a:off x="7138246" y="4273732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3" name="Rectangle 632"/>
            <p:cNvSpPr/>
            <p:nvPr/>
          </p:nvSpPr>
          <p:spPr>
            <a:xfrm>
              <a:off x="4493744" y="4273732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4" name="Rectangle 633"/>
            <p:cNvSpPr/>
            <p:nvPr/>
          </p:nvSpPr>
          <p:spPr>
            <a:xfrm>
              <a:off x="6242290" y="4270545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5" name="Rectangle 634"/>
            <p:cNvSpPr/>
            <p:nvPr/>
          </p:nvSpPr>
          <p:spPr>
            <a:xfrm>
              <a:off x="7569773" y="4267885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6" name="Rectangle 635"/>
            <p:cNvSpPr/>
            <p:nvPr/>
          </p:nvSpPr>
          <p:spPr>
            <a:xfrm>
              <a:off x="6706719" y="4273732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9" name="Rectangle 778"/>
            <p:cNvSpPr/>
            <p:nvPr/>
          </p:nvSpPr>
          <p:spPr>
            <a:xfrm>
              <a:off x="7916699" y="4271707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0" name="Rectangle 779"/>
            <p:cNvSpPr/>
            <p:nvPr/>
          </p:nvSpPr>
          <p:spPr>
            <a:xfrm>
              <a:off x="6520863" y="4273732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1" name="Rectangle 780"/>
            <p:cNvSpPr/>
            <p:nvPr/>
          </p:nvSpPr>
          <p:spPr>
            <a:xfrm>
              <a:off x="6943089" y="4273732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2" name="Rectangle 781"/>
            <p:cNvSpPr/>
            <p:nvPr/>
          </p:nvSpPr>
          <p:spPr>
            <a:xfrm>
              <a:off x="10092362" y="4273732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3" name="Rectangle 782"/>
            <p:cNvSpPr/>
            <p:nvPr/>
          </p:nvSpPr>
          <p:spPr>
            <a:xfrm>
              <a:off x="9724492" y="4273732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4" name="Rectangle 783"/>
            <p:cNvSpPr/>
            <p:nvPr/>
          </p:nvSpPr>
          <p:spPr>
            <a:xfrm>
              <a:off x="10666779" y="4273732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5" name="Rectangle 784"/>
            <p:cNvSpPr/>
            <p:nvPr/>
          </p:nvSpPr>
          <p:spPr>
            <a:xfrm>
              <a:off x="8910296" y="4264964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6" name="Rectangle 785"/>
            <p:cNvSpPr/>
            <p:nvPr/>
          </p:nvSpPr>
          <p:spPr>
            <a:xfrm>
              <a:off x="8310591" y="4273732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7" name="Rectangle 786"/>
            <p:cNvSpPr/>
            <p:nvPr/>
          </p:nvSpPr>
          <p:spPr>
            <a:xfrm>
              <a:off x="9338091" y="4273732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8" name="Rectangle 787"/>
            <p:cNvSpPr/>
            <p:nvPr/>
          </p:nvSpPr>
          <p:spPr>
            <a:xfrm>
              <a:off x="3634925" y="4273732"/>
              <a:ext cx="91372" cy="9137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98" name="Rectangle 38"/>
          <p:cNvSpPr>
            <a:spLocks noChangeArrowheads="1"/>
          </p:cNvSpPr>
          <p:nvPr/>
        </p:nvSpPr>
        <p:spPr bwMode="auto">
          <a:xfrm>
            <a:off x="1257608" y="3874450"/>
            <a:ext cx="39914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1.68</a:t>
            </a:r>
          </a:p>
        </p:txBody>
      </p:sp>
      <p:grpSp>
        <p:nvGrpSpPr>
          <p:cNvPr id="882" name="Group 881"/>
          <p:cNvGrpSpPr/>
          <p:nvPr/>
        </p:nvGrpSpPr>
        <p:grpSpPr>
          <a:xfrm>
            <a:off x="2639932" y="5780331"/>
            <a:ext cx="7905671" cy="369550"/>
            <a:chOff x="2284152" y="3242325"/>
            <a:chExt cx="7905671" cy="369550"/>
          </a:xfrm>
        </p:grpSpPr>
        <p:sp>
          <p:nvSpPr>
            <p:cNvPr id="883" name="Oval 882"/>
            <p:cNvSpPr/>
            <p:nvPr/>
          </p:nvSpPr>
          <p:spPr>
            <a:xfrm>
              <a:off x="2284152" y="3242325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4" name="Oval 883"/>
            <p:cNvSpPr/>
            <p:nvPr/>
          </p:nvSpPr>
          <p:spPr>
            <a:xfrm>
              <a:off x="2758261" y="3269932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5" name="Oval 884"/>
            <p:cNvSpPr/>
            <p:nvPr/>
          </p:nvSpPr>
          <p:spPr>
            <a:xfrm>
              <a:off x="3190309" y="3307189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6" name="Oval 885"/>
            <p:cNvSpPr/>
            <p:nvPr/>
          </p:nvSpPr>
          <p:spPr>
            <a:xfrm>
              <a:off x="3622357" y="3340507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7" name="Oval 886"/>
            <p:cNvSpPr/>
            <p:nvPr/>
          </p:nvSpPr>
          <p:spPr>
            <a:xfrm>
              <a:off x="4043772" y="3389198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9" name="Oval 898"/>
            <p:cNvSpPr/>
            <p:nvPr/>
          </p:nvSpPr>
          <p:spPr>
            <a:xfrm>
              <a:off x="4918501" y="3469861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0" name="Oval 899"/>
            <p:cNvSpPr/>
            <p:nvPr/>
          </p:nvSpPr>
          <p:spPr>
            <a:xfrm>
              <a:off x="4486453" y="3420501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1" name="Oval 900"/>
            <p:cNvSpPr/>
            <p:nvPr/>
          </p:nvSpPr>
          <p:spPr>
            <a:xfrm>
              <a:off x="5361614" y="3480299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2" name="Oval 901"/>
            <p:cNvSpPr/>
            <p:nvPr/>
          </p:nvSpPr>
          <p:spPr>
            <a:xfrm>
              <a:off x="5802974" y="3492908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3" name="Oval 902"/>
            <p:cNvSpPr/>
            <p:nvPr/>
          </p:nvSpPr>
          <p:spPr>
            <a:xfrm>
              <a:off x="6232281" y="3404568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4" name="Oval 903"/>
            <p:cNvSpPr/>
            <p:nvPr/>
          </p:nvSpPr>
          <p:spPr>
            <a:xfrm>
              <a:off x="6697533" y="3445633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5" name="Oval 904"/>
            <p:cNvSpPr/>
            <p:nvPr/>
          </p:nvSpPr>
          <p:spPr>
            <a:xfrm>
              <a:off x="6700712" y="3502625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6" name="Oval 905"/>
            <p:cNvSpPr/>
            <p:nvPr/>
          </p:nvSpPr>
          <p:spPr>
            <a:xfrm>
              <a:off x="7150749" y="3462988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7" name="Oval 906"/>
            <p:cNvSpPr/>
            <p:nvPr/>
          </p:nvSpPr>
          <p:spPr>
            <a:xfrm>
              <a:off x="7582797" y="3469190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8" name="Oval 907"/>
            <p:cNvSpPr/>
            <p:nvPr/>
          </p:nvSpPr>
          <p:spPr>
            <a:xfrm>
              <a:off x="7932204" y="3476245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9" name="Oval 908"/>
            <p:cNvSpPr/>
            <p:nvPr/>
          </p:nvSpPr>
          <p:spPr>
            <a:xfrm>
              <a:off x="8328248" y="3462987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0" name="Oval 909"/>
            <p:cNvSpPr/>
            <p:nvPr/>
          </p:nvSpPr>
          <p:spPr>
            <a:xfrm>
              <a:off x="8914945" y="3462986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1" name="Oval 910"/>
            <p:cNvSpPr/>
            <p:nvPr/>
          </p:nvSpPr>
          <p:spPr>
            <a:xfrm>
              <a:off x="9336360" y="3514496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2" name="Oval 911"/>
            <p:cNvSpPr/>
            <p:nvPr/>
          </p:nvSpPr>
          <p:spPr>
            <a:xfrm>
              <a:off x="9743037" y="3514496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3" name="Oval 912"/>
            <p:cNvSpPr/>
            <p:nvPr/>
          </p:nvSpPr>
          <p:spPr>
            <a:xfrm>
              <a:off x="10092444" y="3482523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5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72" y="4535626"/>
            <a:ext cx="653958" cy="1775029"/>
          </a:xfrm>
          <a:prstGeom prst="rect">
            <a:avLst/>
          </a:prstGeom>
        </p:spPr>
      </p:pic>
      <p:sp>
        <p:nvSpPr>
          <p:cNvPr id="852" name="TextBox 851"/>
          <p:cNvSpPr txBox="1"/>
          <p:nvPr/>
        </p:nvSpPr>
        <p:spPr>
          <a:xfrm>
            <a:off x="6218480" y="4368837"/>
            <a:ext cx="1124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Greenstones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53" name="TextBox 852"/>
          <p:cNvSpPr txBox="1"/>
          <p:nvPr/>
        </p:nvSpPr>
        <p:spPr>
          <a:xfrm>
            <a:off x="578243" y="611924"/>
            <a:ext cx="110593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Ambient noise tomography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Crustal thickness consistent with other estimates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Excellent correlation with reflection section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High (~4.0 km/s) over low (~3 km/s) over high (~4.3 km/s) Vs anomalies under greenstones in Kalgoorlie Terrane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Fault controlled?</a:t>
            </a:r>
          </a:p>
        </p:txBody>
      </p:sp>
      <p:grpSp>
        <p:nvGrpSpPr>
          <p:cNvPr id="854" name="Group 853"/>
          <p:cNvGrpSpPr/>
          <p:nvPr/>
        </p:nvGrpSpPr>
        <p:grpSpPr>
          <a:xfrm>
            <a:off x="7588456" y="168583"/>
            <a:ext cx="4371998" cy="1204776"/>
            <a:chOff x="7475797" y="5413592"/>
            <a:chExt cx="4371998" cy="1204776"/>
          </a:xfrm>
        </p:grpSpPr>
        <p:sp>
          <p:nvSpPr>
            <p:cNvPr id="855" name="Freeform 854"/>
            <p:cNvSpPr>
              <a:spLocks/>
            </p:cNvSpPr>
            <p:nvPr/>
          </p:nvSpPr>
          <p:spPr bwMode="auto">
            <a:xfrm>
              <a:off x="9899930" y="6059568"/>
              <a:ext cx="825500" cy="95250"/>
            </a:xfrm>
            <a:custGeom>
              <a:avLst/>
              <a:gdLst>
                <a:gd name="T0" fmla="*/ 23 w 2282"/>
                <a:gd name="T1" fmla="*/ 132 h 264"/>
                <a:gd name="T2" fmla="*/ 69 w 2282"/>
                <a:gd name="T3" fmla="*/ 132 h 264"/>
                <a:gd name="T4" fmla="*/ 115 w 2282"/>
                <a:gd name="T5" fmla="*/ 133 h 264"/>
                <a:gd name="T6" fmla="*/ 161 w 2282"/>
                <a:gd name="T7" fmla="*/ 136 h 264"/>
                <a:gd name="T8" fmla="*/ 208 w 2282"/>
                <a:gd name="T9" fmla="*/ 139 h 264"/>
                <a:gd name="T10" fmla="*/ 254 w 2282"/>
                <a:gd name="T11" fmla="*/ 140 h 264"/>
                <a:gd name="T12" fmla="*/ 300 w 2282"/>
                <a:gd name="T13" fmla="*/ 137 h 264"/>
                <a:gd name="T14" fmla="*/ 346 w 2282"/>
                <a:gd name="T15" fmla="*/ 126 h 264"/>
                <a:gd name="T16" fmla="*/ 392 w 2282"/>
                <a:gd name="T17" fmla="*/ 111 h 264"/>
                <a:gd name="T18" fmla="*/ 438 w 2282"/>
                <a:gd name="T19" fmla="*/ 95 h 264"/>
                <a:gd name="T20" fmla="*/ 484 w 2282"/>
                <a:gd name="T21" fmla="*/ 87 h 264"/>
                <a:gd name="T22" fmla="*/ 530 w 2282"/>
                <a:gd name="T23" fmla="*/ 93 h 264"/>
                <a:gd name="T24" fmla="*/ 576 w 2282"/>
                <a:gd name="T25" fmla="*/ 116 h 264"/>
                <a:gd name="T26" fmla="*/ 622 w 2282"/>
                <a:gd name="T27" fmla="*/ 151 h 264"/>
                <a:gd name="T28" fmla="*/ 668 w 2282"/>
                <a:gd name="T29" fmla="*/ 190 h 264"/>
                <a:gd name="T30" fmla="*/ 714 w 2282"/>
                <a:gd name="T31" fmla="*/ 220 h 264"/>
                <a:gd name="T32" fmla="*/ 761 w 2282"/>
                <a:gd name="T33" fmla="*/ 228 h 264"/>
                <a:gd name="T34" fmla="*/ 807 w 2282"/>
                <a:gd name="T35" fmla="*/ 208 h 264"/>
                <a:gd name="T36" fmla="*/ 853 w 2282"/>
                <a:gd name="T37" fmla="*/ 162 h 264"/>
                <a:gd name="T38" fmla="*/ 899 w 2282"/>
                <a:gd name="T39" fmla="*/ 101 h 264"/>
                <a:gd name="T40" fmla="*/ 945 w 2282"/>
                <a:gd name="T41" fmla="*/ 43 h 264"/>
                <a:gd name="T42" fmla="*/ 991 w 2282"/>
                <a:gd name="T43" fmla="*/ 6 h 264"/>
                <a:gd name="T44" fmla="*/ 1037 w 2282"/>
                <a:gd name="T45" fmla="*/ 3 h 264"/>
                <a:gd name="T46" fmla="*/ 1083 w 2282"/>
                <a:gd name="T47" fmla="*/ 36 h 264"/>
                <a:gd name="T48" fmla="*/ 1129 w 2282"/>
                <a:gd name="T49" fmla="*/ 97 h 264"/>
                <a:gd name="T50" fmla="*/ 1175 w 2282"/>
                <a:gd name="T51" fmla="*/ 168 h 264"/>
                <a:gd name="T52" fmla="*/ 1221 w 2282"/>
                <a:gd name="T53" fmla="*/ 228 h 264"/>
                <a:gd name="T54" fmla="*/ 1268 w 2282"/>
                <a:gd name="T55" fmla="*/ 261 h 264"/>
                <a:gd name="T56" fmla="*/ 1314 w 2282"/>
                <a:gd name="T57" fmla="*/ 258 h 264"/>
                <a:gd name="T58" fmla="*/ 1360 w 2282"/>
                <a:gd name="T59" fmla="*/ 221 h 264"/>
                <a:gd name="T60" fmla="*/ 1406 w 2282"/>
                <a:gd name="T61" fmla="*/ 163 h 264"/>
                <a:gd name="T62" fmla="*/ 1452 w 2282"/>
                <a:gd name="T63" fmla="*/ 103 h 264"/>
                <a:gd name="T64" fmla="*/ 1498 w 2282"/>
                <a:gd name="T65" fmla="*/ 57 h 264"/>
                <a:gd name="T66" fmla="*/ 1544 w 2282"/>
                <a:gd name="T67" fmla="*/ 37 h 264"/>
                <a:gd name="T68" fmla="*/ 1590 w 2282"/>
                <a:gd name="T69" fmla="*/ 45 h 264"/>
                <a:gd name="T70" fmla="*/ 1636 w 2282"/>
                <a:gd name="T71" fmla="*/ 74 h 264"/>
                <a:gd name="T72" fmla="*/ 1682 w 2282"/>
                <a:gd name="T73" fmla="*/ 113 h 264"/>
                <a:gd name="T74" fmla="*/ 1728 w 2282"/>
                <a:gd name="T75" fmla="*/ 149 h 264"/>
                <a:gd name="T76" fmla="*/ 1775 w 2282"/>
                <a:gd name="T77" fmla="*/ 171 h 264"/>
                <a:gd name="T78" fmla="*/ 1821 w 2282"/>
                <a:gd name="T79" fmla="*/ 177 h 264"/>
                <a:gd name="T80" fmla="*/ 1867 w 2282"/>
                <a:gd name="T81" fmla="*/ 169 h 264"/>
                <a:gd name="T82" fmla="*/ 1913 w 2282"/>
                <a:gd name="T83" fmla="*/ 154 h 264"/>
                <a:gd name="T84" fmla="*/ 1959 w 2282"/>
                <a:gd name="T85" fmla="*/ 138 h 264"/>
                <a:gd name="T86" fmla="*/ 2005 w 2282"/>
                <a:gd name="T87" fmla="*/ 128 h 264"/>
                <a:gd name="T88" fmla="*/ 2051 w 2282"/>
                <a:gd name="T89" fmla="*/ 124 h 264"/>
                <a:gd name="T90" fmla="*/ 2097 w 2282"/>
                <a:gd name="T91" fmla="*/ 125 h 264"/>
                <a:gd name="T92" fmla="*/ 2143 w 2282"/>
                <a:gd name="T93" fmla="*/ 129 h 264"/>
                <a:gd name="T94" fmla="*/ 2189 w 2282"/>
                <a:gd name="T95" fmla="*/ 131 h 264"/>
                <a:gd name="T96" fmla="*/ 2235 w 2282"/>
                <a:gd name="T97" fmla="*/ 132 h 264"/>
                <a:gd name="T98" fmla="*/ 2282 w 2282"/>
                <a:gd name="T99" fmla="*/ 13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82" h="264">
                  <a:moveTo>
                    <a:pt x="0" y="132"/>
                  </a:moveTo>
                  <a:lnTo>
                    <a:pt x="23" y="132"/>
                  </a:lnTo>
                  <a:lnTo>
                    <a:pt x="46" y="132"/>
                  </a:lnTo>
                  <a:lnTo>
                    <a:pt x="69" y="132"/>
                  </a:lnTo>
                  <a:lnTo>
                    <a:pt x="92" y="133"/>
                  </a:lnTo>
                  <a:lnTo>
                    <a:pt x="115" y="133"/>
                  </a:lnTo>
                  <a:lnTo>
                    <a:pt x="138" y="134"/>
                  </a:lnTo>
                  <a:lnTo>
                    <a:pt x="161" y="136"/>
                  </a:lnTo>
                  <a:lnTo>
                    <a:pt x="184" y="137"/>
                  </a:lnTo>
                  <a:lnTo>
                    <a:pt x="208" y="139"/>
                  </a:lnTo>
                  <a:lnTo>
                    <a:pt x="231" y="140"/>
                  </a:lnTo>
                  <a:lnTo>
                    <a:pt x="254" y="140"/>
                  </a:lnTo>
                  <a:lnTo>
                    <a:pt x="277" y="139"/>
                  </a:lnTo>
                  <a:lnTo>
                    <a:pt x="300" y="137"/>
                  </a:lnTo>
                  <a:lnTo>
                    <a:pt x="323" y="132"/>
                  </a:lnTo>
                  <a:lnTo>
                    <a:pt x="346" y="126"/>
                  </a:lnTo>
                  <a:lnTo>
                    <a:pt x="369" y="119"/>
                  </a:lnTo>
                  <a:lnTo>
                    <a:pt x="392" y="111"/>
                  </a:lnTo>
                  <a:lnTo>
                    <a:pt x="415" y="103"/>
                  </a:lnTo>
                  <a:lnTo>
                    <a:pt x="438" y="95"/>
                  </a:lnTo>
                  <a:lnTo>
                    <a:pt x="461" y="90"/>
                  </a:lnTo>
                  <a:lnTo>
                    <a:pt x="484" y="87"/>
                  </a:lnTo>
                  <a:lnTo>
                    <a:pt x="507" y="88"/>
                  </a:lnTo>
                  <a:lnTo>
                    <a:pt x="530" y="93"/>
                  </a:lnTo>
                  <a:lnTo>
                    <a:pt x="553" y="102"/>
                  </a:lnTo>
                  <a:lnTo>
                    <a:pt x="576" y="116"/>
                  </a:lnTo>
                  <a:lnTo>
                    <a:pt x="599" y="132"/>
                  </a:lnTo>
                  <a:lnTo>
                    <a:pt x="622" y="151"/>
                  </a:lnTo>
                  <a:lnTo>
                    <a:pt x="645" y="171"/>
                  </a:lnTo>
                  <a:lnTo>
                    <a:pt x="668" y="190"/>
                  </a:lnTo>
                  <a:lnTo>
                    <a:pt x="691" y="207"/>
                  </a:lnTo>
                  <a:lnTo>
                    <a:pt x="714" y="220"/>
                  </a:lnTo>
                  <a:lnTo>
                    <a:pt x="738" y="227"/>
                  </a:lnTo>
                  <a:lnTo>
                    <a:pt x="761" y="228"/>
                  </a:lnTo>
                  <a:lnTo>
                    <a:pt x="784" y="221"/>
                  </a:lnTo>
                  <a:lnTo>
                    <a:pt x="807" y="208"/>
                  </a:lnTo>
                  <a:lnTo>
                    <a:pt x="830" y="187"/>
                  </a:lnTo>
                  <a:lnTo>
                    <a:pt x="853" y="162"/>
                  </a:lnTo>
                  <a:lnTo>
                    <a:pt x="876" y="132"/>
                  </a:lnTo>
                  <a:lnTo>
                    <a:pt x="899" y="101"/>
                  </a:lnTo>
                  <a:lnTo>
                    <a:pt x="922" y="71"/>
                  </a:lnTo>
                  <a:lnTo>
                    <a:pt x="945" y="43"/>
                  </a:lnTo>
                  <a:lnTo>
                    <a:pt x="968" y="21"/>
                  </a:lnTo>
                  <a:lnTo>
                    <a:pt x="991" y="6"/>
                  </a:lnTo>
                  <a:lnTo>
                    <a:pt x="1014" y="0"/>
                  </a:lnTo>
                  <a:lnTo>
                    <a:pt x="1037" y="3"/>
                  </a:lnTo>
                  <a:lnTo>
                    <a:pt x="1060" y="15"/>
                  </a:lnTo>
                  <a:lnTo>
                    <a:pt x="1083" y="36"/>
                  </a:lnTo>
                  <a:lnTo>
                    <a:pt x="1106" y="64"/>
                  </a:lnTo>
                  <a:lnTo>
                    <a:pt x="1129" y="97"/>
                  </a:lnTo>
                  <a:lnTo>
                    <a:pt x="1152" y="132"/>
                  </a:lnTo>
                  <a:lnTo>
                    <a:pt x="1175" y="168"/>
                  </a:lnTo>
                  <a:lnTo>
                    <a:pt x="1198" y="201"/>
                  </a:lnTo>
                  <a:lnTo>
                    <a:pt x="1221" y="228"/>
                  </a:lnTo>
                  <a:lnTo>
                    <a:pt x="1245" y="249"/>
                  </a:lnTo>
                  <a:lnTo>
                    <a:pt x="1268" y="261"/>
                  </a:lnTo>
                  <a:lnTo>
                    <a:pt x="1291" y="264"/>
                  </a:lnTo>
                  <a:lnTo>
                    <a:pt x="1314" y="258"/>
                  </a:lnTo>
                  <a:lnTo>
                    <a:pt x="1337" y="243"/>
                  </a:lnTo>
                  <a:lnTo>
                    <a:pt x="1360" y="221"/>
                  </a:lnTo>
                  <a:lnTo>
                    <a:pt x="1383" y="194"/>
                  </a:lnTo>
                  <a:lnTo>
                    <a:pt x="1406" y="163"/>
                  </a:lnTo>
                  <a:lnTo>
                    <a:pt x="1429" y="132"/>
                  </a:lnTo>
                  <a:lnTo>
                    <a:pt x="1452" y="103"/>
                  </a:lnTo>
                  <a:lnTo>
                    <a:pt x="1475" y="77"/>
                  </a:lnTo>
                  <a:lnTo>
                    <a:pt x="1498" y="57"/>
                  </a:lnTo>
                  <a:lnTo>
                    <a:pt x="1521" y="43"/>
                  </a:lnTo>
                  <a:lnTo>
                    <a:pt x="1544" y="37"/>
                  </a:lnTo>
                  <a:lnTo>
                    <a:pt x="1567" y="37"/>
                  </a:lnTo>
                  <a:lnTo>
                    <a:pt x="1590" y="45"/>
                  </a:lnTo>
                  <a:lnTo>
                    <a:pt x="1613" y="57"/>
                  </a:lnTo>
                  <a:lnTo>
                    <a:pt x="1636" y="74"/>
                  </a:lnTo>
                  <a:lnTo>
                    <a:pt x="1659" y="93"/>
                  </a:lnTo>
                  <a:lnTo>
                    <a:pt x="1682" y="113"/>
                  </a:lnTo>
                  <a:lnTo>
                    <a:pt x="1705" y="132"/>
                  </a:lnTo>
                  <a:lnTo>
                    <a:pt x="1728" y="149"/>
                  </a:lnTo>
                  <a:lnTo>
                    <a:pt x="1752" y="162"/>
                  </a:lnTo>
                  <a:lnTo>
                    <a:pt x="1775" y="171"/>
                  </a:lnTo>
                  <a:lnTo>
                    <a:pt x="1798" y="176"/>
                  </a:lnTo>
                  <a:lnTo>
                    <a:pt x="1821" y="177"/>
                  </a:lnTo>
                  <a:lnTo>
                    <a:pt x="1844" y="175"/>
                  </a:lnTo>
                  <a:lnTo>
                    <a:pt x="1867" y="169"/>
                  </a:lnTo>
                  <a:lnTo>
                    <a:pt x="1890" y="162"/>
                  </a:lnTo>
                  <a:lnTo>
                    <a:pt x="1913" y="154"/>
                  </a:lnTo>
                  <a:lnTo>
                    <a:pt x="1936" y="146"/>
                  </a:lnTo>
                  <a:lnTo>
                    <a:pt x="1959" y="138"/>
                  </a:lnTo>
                  <a:lnTo>
                    <a:pt x="1982" y="132"/>
                  </a:lnTo>
                  <a:lnTo>
                    <a:pt x="2005" y="128"/>
                  </a:lnTo>
                  <a:lnTo>
                    <a:pt x="2028" y="125"/>
                  </a:lnTo>
                  <a:lnTo>
                    <a:pt x="2051" y="124"/>
                  </a:lnTo>
                  <a:lnTo>
                    <a:pt x="2074" y="124"/>
                  </a:lnTo>
                  <a:lnTo>
                    <a:pt x="2097" y="125"/>
                  </a:lnTo>
                  <a:lnTo>
                    <a:pt x="2120" y="127"/>
                  </a:lnTo>
                  <a:lnTo>
                    <a:pt x="2143" y="129"/>
                  </a:lnTo>
                  <a:lnTo>
                    <a:pt x="2166" y="130"/>
                  </a:lnTo>
                  <a:lnTo>
                    <a:pt x="2189" y="131"/>
                  </a:lnTo>
                  <a:lnTo>
                    <a:pt x="2212" y="132"/>
                  </a:lnTo>
                  <a:lnTo>
                    <a:pt x="2235" y="132"/>
                  </a:lnTo>
                  <a:lnTo>
                    <a:pt x="2258" y="132"/>
                  </a:lnTo>
                  <a:lnTo>
                    <a:pt x="2282" y="132"/>
                  </a:lnTo>
                </a:path>
              </a:pathLst>
            </a:custGeom>
            <a:noFill/>
            <a:ln w="2" cap="rnd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56" name="Rectangle 264"/>
            <p:cNvSpPr>
              <a:spLocks noChangeArrowheads="1"/>
            </p:cNvSpPr>
            <p:nvPr/>
          </p:nvSpPr>
          <p:spPr bwMode="auto">
            <a:xfrm>
              <a:off x="8804557" y="5702380"/>
              <a:ext cx="3040063" cy="477838"/>
            </a:xfrm>
            <a:prstGeom prst="rect">
              <a:avLst/>
            </a:prstGeom>
            <a:solidFill>
              <a:srgbClr val="D8C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57" name="Line 265"/>
            <p:cNvSpPr>
              <a:spLocks noChangeShapeType="1"/>
            </p:cNvSpPr>
            <p:nvPr/>
          </p:nvSpPr>
          <p:spPr bwMode="auto">
            <a:xfrm>
              <a:off x="8804557" y="5703968"/>
              <a:ext cx="3040063" cy="0"/>
            </a:xfrm>
            <a:prstGeom prst="line">
              <a:avLst/>
            </a:prstGeom>
            <a:noFill/>
            <a:ln w="19050" cap="flat">
              <a:solidFill>
                <a:srgbClr val="75646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58" name="Rectangle 266"/>
            <p:cNvSpPr>
              <a:spLocks noChangeArrowheads="1"/>
            </p:cNvSpPr>
            <p:nvPr/>
          </p:nvSpPr>
          <p:spPr bwMode="auto">
            <a:xfrm>
              <a:off x="8804557" y="6186568"/>
              <a:ext cx="3040063" cy="431800"/>
            </a:xfrm>
            <a:prstGeom prst="rect">
              <a:avLst/>
            </a:prstGeom>
            <a:solidFill>
              <a:srgbClr val="A0B7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59" name="Rectangle 267"/>
            <p:cNvSpPr>
              <a:spLocks noChangeArrowheads="1"/>
            </p:cNvSpPr>
            <p:nvPr/>
          </p:nvSpPr>
          <p:spPr bwMode="auto">
            <a:xfrm>
              <a:off x="8863292" y="6207205"/>
              <a:ext cx="47609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Moho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860" name="Rectangle 272"/>
            <p:cNvSpPr>
              <a:spLocks noChangeArrowheads="1"/>
            </p:cNvSpPr>
            <p:nvPr/>
          </p:nvSpPr>
          <p:spPr bwMode="auto">
            <a:xfrm>
              <a:off x="9530265" y="5413592"/>
              <a:ext cx="182261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Ambient Noise Data</a:t>
              </a:r>
            </a:p>
          </p:txBody>
        </p:sp>
        <p:sp>
          <p:nvSpPr>
            <p:cNvPr id="861" name="Rectangle 273"/>
            <p:cNvSpPr>
              <a:spLocks noChangeArrowheads="1"/>
            </p:cNvSpPr>
            <p:nvPr/>
          </p:nvSpPr>
          <p:spPr bwMode="auto">
            <a:xfrm>
              <a:off x="9799917" y="5670630"/>
              <a:ext cx="39688" cy="39688"/>
            </a:xfrm>
            <a:prstGeom prst="rect">
              <a:avLst/>
            </a:prstGeom>
            <a:solidFill>
              <a:srgbClr val="00A550"/>
            </a:solidFill>
            <a:ln w="5" cap="flat">
              <a:solidFill>
                <a:srgbClr val="221F2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62" name="Rectangle 274"/>
            <p:cNvSpPr>
              <a:spLocks noChangeArrowheads="1"/>
            </p:cNvSpPr>
            <p:nvPr/>
          </p:nvSpPr>
          <p:spPr bwMode="auto">
            <a:xfrm>
              <a:off x="10798455" y="5670630"/>
              <a:ext cx="39688" cy="39688"/>
            </a:xfrm>
            <a:prstGeom prst="rect">
              <a:avLst/>
            </a:prstGeom>
            <a:solidFill>
              <a:srgbClr val="00A550"/>
            </a:solidFill>
            <a:ln w="5" cap="flat">
              <a:solidFill>
                <a:srgbClr val="221F2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63" name="Freeform 275"/>
            <p:cNvSpPr>
              <a:spLocks/>
            </p:cNvSpPr>
            <p:nvPr/>
          </p:nvSpPr>
          <p:spPr bwMode="auto">
            <a:xfrm>
              <a:off x="9290330" y="5759532"/>
              <a:ext cx="90488" cy="42863"/>
            </a:xfrm>
            <a:custGeom>
              <a:avLst/>
              <a:gdLst>
                <a:gd name="T0" fmla="*/ 6 w 251"/>
                <a:gd name="T1" fmla="*/ 0 h 118"/>
                <a:gd name="T2" fmla="*/ 5 w 251"/>
                <a:gd name="T3" fmla="*/ 118 h 118"/>
                <a:gd name="T4" fmla="*/ 251 w 251"/>
                <a:gd name="T5" fmla="*/ 61 h 118"/>
                <a:gd name="T6" fmla="*/ 6 w 251"/>
                <a:gd name="T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1" h="118">
                  <a:moveTo>
                    <a:pt x="6" y="0"/>
                  </a:moveTo>
                  <a:lnTo>
                    <a:pt x="5" y="118"/>
                  </a:lnTo>
                  <a:lnTo>
                    <a:pt x="251" y="61"/>
                  </a:lnTo>
                  <a:cubicBezTo>
                    <a:pt x="251" y="61"/>
                    <a:pt x="0" y="1"/>
                    <a:pt x="6" y="0"/>
                  </a:cubicBezTo>
                  <a:close/>
                </a:path>
              </a:pathLst>
            </a:cu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64" name="Line 276"/>
            <p:cNvSpPr>
              <a:spLocks noChangeShapeType="1"/>
            </p:cNvSpPr>
            <p:nvPr/>
          </p:nvSpPr>
          <p:spPr bwMode="auto">
            <a:xfrm>
              <a:off x="8809319" y="5778580"/>
              <a:ext cx="1001713" cy="1588"/>
            </a:xfrm>
            <a:prstGeom prst="line">
              <a:avLst/>
            </a:prstGeom>
            <a:noFill/>
            <a:ln w="5" cap="flat">
              <a:solidFill>
                <a:srgbClr val="00B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65" name="Freeform 277"/>
            <p:cNvSpPr>
              <a:spLocks/>
            </p:cNvSpPr>
            <p:nvPr/>
          </p:nvSpPr>
          <p:spPr bwMode="auto">
            <a:xfrm>
              <a:off x="9290330" y="5759532"/>
              <a:ext cx="90488" cy="42863"/>
            </a:xfrm>
            <a:custGeom>
              <a:avLst/>
              <a:gdLst>
                <a:gd name="T0" fmla="*/ 6 w 251"/>
                <a:gd name="T1" fmla="*/ 0 h 118"/>
                <a:gd name="T2" fmla="*/ 5 w 251"/>
                <a:gd name="T3" fmla="*/ 118 h 118"/>
                <a:gd name="T4" fmla="*/ 251 w 251"/>
                <a:gd name="T5" fmla="*/ 61 h 118"/>
                <a:gd name="T6" fmla="*/ 6 w 251"/>
                <a:gd name="T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1" h="118">
                  <a:moveTo>
                    <a:pt x="6" y="0"/>
                  </a:moveTo>
                  <a:lnTo>
                    <a:pt x="5" y="118"/>
                  </a:lnTo>
                  <a:lnTo>
                    <a:pt x="251" y="61"/>
                  </a:lnTo>
                  <a:cubicBezTo>
                    <a:pt x="251" y="61"/>
                    <a:pt x="0" y="1"/>
                    <a:pt x="6" y="0"/>
                  </a:cubicBezTo>
                  <a:close/>
                </a:path>
              </a:pathLst>
            </a:cu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66" name="Freeform 278"/>
            <p:cNvSpPr>
              <a:spLocks/>
            </p:cNvSpPr>
            <p:nvPr/>
          </p:nvSpPr>
          <p:spPr bwMode="auto">
            <a:xfrm>
              <a:off x="9290330" y="5919870"/>
              <a:ext cx="90488" cy="42863"/>
            </a:xfrm>
            <a:custGeom>
              <a:avLst/>
              <a:gdLst>
                <a:gd name="T0" fmla="*/ 6 w 251"/>
                <a:gd name="T1" fmla="*/ 0 h 118"/>
                <a:gd name="T2" fmla="*/ 5 w 251"/>
                <a:gd name="T3" fmla="*/ 118 h 118"/>
                <a:gd name="T4" fmla="*/ 251 w 251"/>
                <a:gd name="T5" fmla="*/ 61 h 118"/>
                <a:gd name="T6" fmla="*/ 6 w 251"/>
                <a:gd name="T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1" h="118">
                  <a:moveTo>
                    <a:pt x="6" y="0"/>
                  </a:moveTo>
                  <a:lnTo>
                    <a:pt x="5" y="118"/>
                  </a:lnTo>
                  <a:lnTo>
                    <a:pt x="251" y="61"/>
                  </a:lnTo>
                  <a:cubicBezTo>
                    <a:pt x="251" y="61"/>
                    <a:pt x="0" y="0"/>
                    <a:pt x="6" y="0"/>
                  </a:cubicBezTo>
                  <a:close/>
                </a:path>
              </a:pathLst>
            </a:cu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67" name="Line 279"/>
            <p:cNvSpPr>
              <a:spLocks noChangeShapeType="1"/>
            </p:cNvSpPr>
            <p:nvPr/>
          </p:nvSpPr>
          <p:spPr bwMode="auto">
            <a:xfrm>
              <a:off x="8809319" y="5938920"/>
              <a:ext cx="1001713" cy="3175"/>
            </a:xfrm>
            <a:prstGeom prst="line">
              <a:avLst/>
            </a:prstGeom>
            <a:noFill/>
            <a:ln w="5" cap="flat">
              <a:solidFill>
                <a:srgbClr val="00B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68" name="Freeform 280"/>
            <p:cNvSpPr>
              <a:spLocks/>
            </p:cNvSpPr>
            <p:nvPr/>
          </p:nvSpPr>
          <p:spPr bwMode="auto">
            <a:xfrm>
              <a:off x="9290330" y="6078620"/>
              <a:ext cx="90488" cy="42863"/>
            </a:xfrm>
            <a:custGeom>
              <a:avLst/>
              <a:gdLst>
                <a:gd name="T0" fmla="*/ 6 w 251"/>
                <a:gd name="T1" fmla="*/ 0 h 118"/>
                <a:gd name="T2" fmla="*/ 5 w 251"/>
                <a:gd name="T3" fmla="*/ 118 h 118"/>
                <a:gd name="T4" fmla="*/ 251 w 251"/>
                <a:gd name="T5" fmla="*/ 61 h 118"/>
                <a:gd name="T6" fmla="*/ 6 w 251"/>
                <a:gd name="T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1" h="118">
                  <a:moveTo>
                    <a:pt x="6" y="0"/>
                  </a:moveTo>
                  <a:lnTo>
                    <a:pt x="5" y="118"/>
                  </a:lnTo>
                  <a:lnTo>
                    <a:pt x="251" y="61"/>
                  </a:lnTo>
                  <a:cubicBezTo>
                    <a:pt x="251" y="61"/>
                    <a:pt x="0" y="1"/>
                    <a:pt x="6" y="0"/>
                  </a:cubicBezTo>
                  <a:close/>
                </a:path>
              </a:pathLst>
            </a:cu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69" name="Line 281"/>
            <p:cNvSpPr>
              <a:spLocks noChangeShapeType="1"/>
            </p:cNvSpPr>
            <p:nvPr/>
          </p:nvSpPr>
          <p:spPr bwMode="auto">
            <a:xfrm>
              <a:off x="8809319" y="6099255"/>
              <a:ext cx="1001713" cy="1588"/>
            </a:xfrm>
            <a:prstGeom prst="line">
              <a:avLst/>
            </a:prstGeom>
            <a:noFill/>
            <a:ln w="5" cap="flat">
              <a:solidFill>
                <a:srgbClr val="00B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70" name="Freeform 282"/>
            <p:cNvSpPr>
              <a:spLocks/>
            </p:cNvSpPr>
            <p:nvPr/>
          </p:nvSpPr>
          <p:spPr bwMode="auto">
            <a:xfrm>
              <a:off x="9904692" y="6037842"/>
              <a:ext cx="825500" cy="95250"/>
            </a:xfrm>
            <a:custGeom>
              <a:avLst/>
              <a:gdLst>
                <a:gd name="T0" fmla="*/ 498 w 2281"/>
                <a:gd name="T1" fmla="*/ 132 h 264"/>
                <a:gd name="T2" fmla="*/ 524 w 2281"/>
                <a:gd name="T3" fmla="*/ 132 h 264"/>
                <a:gd name="T4" fmla="*/ 550 w 2281"/>
                <a:gd name="T5" fmla="*/ 133 h 264"/>
                <a:gd name="T6" fmla="*/ 576 w 2281"/>
                <a:gd name="T7" fmla="*/ 136 h 264"/>
                <a:gd name="T8" fmla="*/ 602 w 2281"/>
                <a:gd name="T9" fmla="*/ 139 h 264"/>
                <a:gd name="T10" fmla="*/ 628 w 2281"/>
                <a:gd name="T11" fmla="*/ 140 h 264"/>
                <a:gd name="T12" fmla="*/ 654 w 2281"/>
                <a:gd name="T13" fmla="*/ 137 h 264"/>
                <a:gd name="T14" fmla="*/ 680 w 2281"/>
                <a:gd name="T15" fmla="*/ 126 h 264"/>
                <a:gd name="T16" fmla="*/ 706 w 2281"/>
                <a:gd name="T17" fmla="*/ 111 h 264"/>
                <a:gd name="T18" fmla="*/ 731 w 2281"/>
                <a:gd name="T19" fmla="*/ 95 h 264"/>
                <a:gd name="T20" fmla="*/ 757 w 2281"/>
                <a:gd name="T21" fmla="*/ 87 h 264"/>
                <a:gd name="T22" fmla="*/ 783 w 2281"/>
                <a:gd name="T23" fmla="*/ 93 h 264"/>
                <a:gd name="T24" fmla="*/ 809 w 2281"/>
                <a:gd name="T25" fmla="*/ 116 h 264"/>
                <a:gd name="T26" fmla="*/ 835 w 2281"/>
                <a:gd name="T27" fmla="*/ 151 h 264"/>
                <a:gd name="T28" fmla="*/ 861 w 2281"/>
                <a:gd name="T29" fmla="*/ 190 h 264"/>
                <a:gd name="T30" fmla="*/ 887 w 2281"/>
                <a:gd name="T31" fmla="*/ 220 h 264"/>
                <a:gd name="T32" fmla="*/ 913 w 2281"/>
                <a:gd name="T33" fmla="*/ 228 h 264"/>
                <a:gd name="T34" fmla="*/ 939 w 2281"/>
                <a:gd name="T35" fmla="*/ 208 h 264"/>
                <a:gd name="T36" fmla="*/ 965 w 2281"/>
                <a:gd name="T37" fmla="*/ 162 h 264"/>
                <a:gd name="T38" fmla="*/ 991 w 2281"/>
                <a:gd name="T39" fmla="*/ 101 h 264"/>
                <a:gd name="T40" fmla="*/ 1017 w 2281"/>
                <a:gd name="T41" fmla="*/ 43 h 264"/>
                <a:gd name="T42" fmla="*/ 1043 w 2281"/>
                <a:gd name="T43" fmla="*/ 6 h 264"/>
                <a:gd name="T44" fmla="*/ 1068 w 2281"/>
                <a:gd name="T45" fmla="*/ 3 h 264"/>
                <a:gd name="T46" fmla="*/ 1094 w 2281"/>
                <a:gd name="T47" fmla="*/ 36 h 264"/>
                <a:gd name="T48" fmla="*/ 1120 w 2281"/>
                <a:gd name="T49" fmla="*/ 97 h 264"/>
                <a:gd name="T50" fmla="*/ 1146 w 2281"/>
                <a:gd name="T51" fmla="*/ 168 h 264"/>
                <a:gd name="T52" fmla="*/ 1172 w 2281"/>
                <a:gd name="T53" fmla="*/ 228 h 264"/>
                <a:gd name="T54" fmla="*/ 1198 w 2281"/>
                <a:gd name="T55" fmla="*/ 261 h 264"/>
                <a:gd name="T56" fmla="*/ 1224 w 2281"/>
                <a:gd name="T57" fmla="*/ 258 h 264"/>
                <a:gd name="T58" fmla="*/ 1250 w 2281"/>
                <a:gd name="T59" fmla="*/ 221 h 264"/>
                <a:gd name="T60" fmla="*/ 1276 w 2281"/>
                <a:gd name="T61" fmla="*/ 163 h 264"/>
                <a:gd name="T62" fmla="*/ 1302 w 2281"/>
                <a:gd name="T63" fmla="*/ 103 h 264"/>
                <a:gd name="T64" fmla="*/ 1328 w 2281"/>
                <a:gd name="T65" fmla="*/ 57 h 264"/>
                <a:gd name="T66" fmla="*/ 1354 w 2281"/>
                <a:gd name="T67" fmla="*/ 37 h 264"/>
                <a:gd name="T68" fmla="*/ 1380 w 2281"/>
                <a:gd name="T69" fmla="*/ 44 h 264"/>
                <a:gd name="T70" fmla="*/ 1406 w 2281"/>
                <a:gd name="T71" fmla="*/ 74 h 264"/>
                <a:gd name="T72" fmla="*/ 1431 w 2281"/>
                <a:gd name="T73" fmla="*/ 113 h 264"/>
                <a:gd name="T74" fmla="*/ 1457 w 2281"/>
                <a:gd name="T75" fmla="*/ 149 h 264"/>
                <a:gd name="T76" fmla="*/ 1483 w 2281"/>
                <a:gd name="T77" fmla="*/ 171 h 264"/>
                <a:gd name="T78" fmla="*/ 1509 w 2281"/>
                <a:gd name="T79" fmla="*/ 177 h 264"/>
                <a:gd name="T80" fmla="*/ 1535 w 2281"/>
                <a:gd name="T81" fmla="*/ 169 h 264"/>
                <a:gd name="T82" fmla="*/ 1561 w 2281"/>
                <a:gd name="T83" fmla="*/ 154 h 264"/>
                <a:gd name="T84" fmla="*/ 1587 w 2281"/>
                <a:gd name="T85" fmla="*/ 138 h 264"/>
                <a:gd name="T86" fmla="*/ 1613 w 2281"/>
                <a:gd name="T87" fmla="*/ 128 h 264"/>
                <a:gd name="T88" fmla="*/ 1639 w 2281"/>
                <a:gd name="T89" fmla="*/ 124 h 264"/>
                <a:gd name="T90" fmla="*/ 1665 w 2281"/>
                <a:gd name="T91" fmla="*/ 125 h 264"/>
                <a:gd name="T92" fmla="*/ 1691 w 2281"/>
                <a:gd name="T93" fmla="*/ 129 h 264"/>
                <a:gd name="T94" fmla="*/ 1717 w 2281"/>
                <a:gd name="T95" fmla="*/ 131 h 264"/>
                <a:gd name="T96" fmla="*/ 1743 w 2281"/>
                <a:gd name="T97" fmla="*/ 132 h 264"/>
                <a:gd name="T98" fmla="*/ 2281 w 2281"/>
                <a:gd name="T99" fmla="*/ 13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81" h="264">
                  <a:moveTo>
                    <a:pt x="0" y="132"/>
                  </a:moveTo>
                  <a:lnTo>
                    <a:pt x="498" y="132"/>
                  </a:lnTo>
                  <a:lnTo>
                    <a:pt x="511" y="132"/>
                  </a:lnTo>
                  <a:lnTo>
                    <a:pt x="524" y="132"/>
                  </a:lnTo>
                  <a:lnTo>
                    <a:pt x="537" y="132"/>
                  </a:lnTo>
                  <a:lnTo>
                    <a:pt x="550" y="133"/>
                  </a:lnTo>
                  <a:lnTo>
                    <a:pt x="563" y="134"/>
                  </a:lnTo>
                  <a:lnTo>
                    <a:pt x="576" y="136"/>
                  </a:lnTo>
                  <a:lnTo>
                    <a:pt x="589" y="137"/>
                  </a:lnTo>
                  <a:lnTo>
                    <a:pt x="602" y="139"/>
                  </a:lnTo>
                  <a:lnTo>
                    <a:pt x="615" y="140"/>
                  </a:lnTo>
                  <a:lnTo>
                    <a:pt x="628" y="140"/>
                  </a:lnTo>
                  <a:lnTo>
                    <a:pt x="641" y="139"/>
                  </a:lnTo>
                  <a:lnTo>
                    <a:pt x="654" y="137"/>
                  </a:lnTo>
                  <a:lnTo>
                    <a:pt x="667" y="132"/>
                  </a:lnTo>
                  <a:lnTo>
                    <a:pt x="680" y="126"/>
                  </a:lnTo>
                  <a:lnTo>
                    <a:pt x="693" y="119"/>
                  </a:lnTo>
                  <a:lnTo>
                    <a:pt x="706" y="111"/>
                  </a:lnTo>
                  <a:lnTo>
                    <a:pt x="719" y="102"/>
                  </a:lnTo>
                  <a:lnTo>
                    <a:pt x="731" y="95"/>
                  </a:lnTo>
                  <a:lnTo>
                    <a:pt x="744" y="90"/>
                  </a:lnTo>
                  <a:lnTo>
                    <a:pt x="757" y="87"/>
                  </a:lnTo>
                  <a:lnTo>
                    <a:pt x="770" y="88"/>
                  </a:lnTo>
                  <a:lnTo>
                    <a:pt x="783" y="93"/>
                  </a:lnTo>
                  <a:lnTo>
                    <a:pt x="796" y="102"/>
                  </a:lnTo>
                  <a:lnTo>
                    <a:pt x="809" y="116"/>
                  </a:lnTo>
                  <a:lnTo>
                    <a:pt x="822" y="132"/>
                  </a:lnTo>
                  <a:lnTo>
                    <a:pt x="835" y="151"/>
                  </a:lnTo>
                  <a:lnTo>
                    <a:pt x="848" y="171"/>
                  </a:lnTo>
                  <a:lnTo>
                    <a:pt x="861" y="190"/>
                  </a:lnTo>
                  <a:lnTo>
                    <a:pt x="874" y="207"/>
                  </a:lnTo>
                  <a:lnTo>
                    <a:pt x="887" y="220"/>
                  </a:lnTo>
                  <a:lnTo>
                    <a:pt x="900" y="227"/>
                  </a:lnTo>
                  <a:lnTo>
                    <a:pt x="913" y="228"/>
                  </a:lnTo>
                  <a:lnTo>
                    <a:pt x="926" y="221"/>
                  </a:lnTo>
                  <a:lnTo>
                    <a:pt x="939" y="208"/>
                  </a:lnTo>
                  <a:lnTo>
                    <a:pt x="952" y="187"/>
                  </a:lnTo>
                  <a:lnTo>
                    <a:pt x="965" y="162"/>
                  </a:lnTo>
                  <a:lnTo>
                    <a:pt x="978" y="132"/>
                  </a:lnTo>
                  <a:lnTo>
                    <a:pt x="991" y="101"/>
                  </a:lnTo>
                  <a:lnTo>
                    <a:pt x="1004" y="71"/>
                  </a:lnTo>
                  <a:lnTo>
                    <a:pt x="1017" y="43"/>
                  </a:lnTo>
                  <a:lnTo>
                    <a:pt x="1030" y="21"/>
                  </a:lnTo>
                  <a:lnTo>
                    <a:pt x="1043" y="6"/>
                  </a:lnTo>
                  <a:lnTo>
                    <a:pt x="1056" y="0"/>
                  </a:lnTo>
                  <a:lnTo>
                    <a:pt x="1068" y="3"/>
                  </a:lnTo>
                  <a:lnTo>
                    <a:pt x="1081" y="15"/>
                  </a:lnTo>
                  <a:lnTo>
                    <a:pt x="1094" y="36"/>
                  </a:lnTo>
                  <a:lnTo>
                    <a:pt x="1107" y="64"/>
                  </a:lnTo>
                  <a:lnTo>
                    <a:pt x="1120" y="97"/>
                  </a:lnTo>
                  <a:lnTo>
                    <a:pt x="1133" y="132"/>
                  </a:lnTo>
                  <a:lnTo>
                    <a:pt x="1146" y="168"/>
                  </a:lnTo>
                  <a:lnTo>
                    <a:pt x="1159" y="201"/>
                  </a:lnTo>
                  <a:lnTo>
                    <a:pt x="1172" y="228"/>
                  </a:lnTo>
                  <a:lnTo>
                    <a:pt x="1185" y="249"/>
                  </a:lnTo>
                  <a:lnTo>
                    <a:pt x="1198" y="261"/>
                  </a:lnTo>
                  <a:lnTo>
                    <a:pt x="1211" y="264"/>
                  </a:lnTo>
                  <a:lnTo>
                    <a:pt x="1224" y="258"/>
                  </a:lnTo>
                  <a:lnTo>
                    <a:pt x="1237" y="243"/>
                  </a:lnTo>
                  <a:lnTo>
                    <a:pt x="1250" y="221"/>
                  </a:lnTo>
                  <a:lnTo>
                    <a:pt x="1263" y="194"/>
                  </a:lnTo>
                  <a:lnTo>
                    <a:pt x="1276" y="163"/>
                  </a:lnTo>
                  <a:lnTo>
                    <a:pt x="1289" y="132"/>
                  </a:lnTo>
                  <a:lnTo>
                    <a:pt x="1302" y="103"/>
                  </a:lnTo>
                  <a:lnTo>
                    <a:pt x="1315" y="77"/>
                  </a:lnTo>
                  <a:lnTo>
                    <a:pt x="1328" y="57"/>
                  </a:lnTo>
                  <a:lnTo>
                    <a:pt x="1341" y="43"/>
                  </a:lnTo>
                  <a:lnTo>
                    <a:pt x="1354" y="37"/>
                  </a:lnTo>
                  <a:lnTo>
                    <a:pt x="1367" y="37"/>
                  </a:lnTo>
                  <a:lnTo>
                    <a:pt x="1380" y="44"/>
                  </a:lnTo>
                  <a:lnTo>
                    <a:pt x="1393" y="57"/>
                  </a:lnTo>
                  <a:lnTo>
                    <a:pt x="1406" y="74"/>
                  </a:lnTo>
                  <a:lnTo>
                    <a:pt x="1418" y="93"/>
                  </a:lnTo>
                  <a:lnTo>
                    <a:pt x="1431" y="113"/>
                  </a:lnTo>
                  <a:lnTo>
                    <a:pt x="1444" y="132"/>
                  </a:lnTo>
                  <a:lnTo>
                    <a:pt x="1457" y="149"/>
                  </a:lnTo>
                  <a:lnTo>
                    <a:pt x="1470" y="162"/>
                  </a:lnTo>
                  <a:lnTo>
                    <a:pt x="1483" y="171"/>
                  </a:lnTo>
                  <a:lnTo>
                    <a:pt x="1496" y="176"/>
                  </a:lnTo>
                  <a:lnTo>
                    <a:pt x="1509" y="177"/>
                  </a:lnTo>
                  <a:lnTo>
                    <a:pt x="1522" y="175"/>
                  </a:lnTo>
                  <a:lnTo>
                    <a:pt x="1535" y="169"/>
                  </a:lnTo>
                  <a:lnTo>
                    <a:pt x="1548" y="162"/>
                  </a:lnTo>
                  <a:lnTo>
                    <a:pt x="1561" y="154"/>
                  </a:lnTo>
                  <a:lnTo>
                    <a:pt x="1574" y="146"/>
                  </a:lnTo>
                  <a:lnTo>
                    <a:pt x="1587" y="138"/>
                  </a:lnTo>
                  <a:lnTo>
                    <a:pt x="1600" y="132"/>
                  </a:lnTo>
                  <a:lnTo>
                    <a:pt x="1613" y="128"/>
                  </a:lnTo>
                  <a:lnTo>
                    <a:pt x="1626" y="125"/>
                  </a:lnTo>
                  <a:lnTo>
                    <a:pt x="1639" y="124"/>
                  </a:lnTo>
                  <a:lnTo>
                    <a:pt x="1652" y="124"/>
                  </a:lnTo>
                  <a:lnTo>
                    <a:pt x="1665" y="125"/>
                  </a:lnTo>
                  <a:lnTo>
                    <a:pt x="1678" y="127"/>
                  </a:lnTo>
                  <a:lnTo>
                    <a:pt x="1691" y="129"/>
                  </a:lnTo>
                  <a:lnTo>
                    <a:pt x="1704" y="130"/>
                  </a:lnTo>
                  <a:lnTo>
                    <a:pt x="1717" y="131"/>
                  </a:lnTo>
                  <a:lnTo>
                    <a:pt x="1730" y="132"/>
                  </a:lnTo>
                  <a:lnTo>
                    <a:pt x="1743" y="132"/>
                  </a:lnTo>
                  <a:lnTo>
                    <a:pt x="1756" y="132"/>
                  </a:lnTo>
                  <a:lnTo>
                    <a:pt x="2281" y="132"/>
                  </a:lnTo>
                </a:path>
              </a:pathLst>
            </a:custGeom>
            <a:noFill/>
            <a:ln w="2" cap="rnd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71" name="Freeform 283"/>
            <p:cNvSpPr>
              <a:spLocks/>
            </p:cNvSpPr>
            <p:nvPr/>
          </p:nvSpPr>
          <p:spPr bwMode="auto">
            <a:xfrm>
              <a:off x="9903107" y="5893826"/>
              <a:ext cx="823913" cy="95250"/>
            </a:xfrm>
            <a:custGeom>
              <a:avLst/>
              <a:gdLst>
                <a:gd name="T0" fmla="*/ 783 w 2276"/>
                <a:gd name="T1" fmla="*/ 132 h 264"/>
                <a:gd name="T2" fmla="*/ 798 w 2276"/>
                <a:gd name="T3" fmla="*/ 132 h 264"/>
                <a:gd name="T4" fmla="*/ 812 w 2276"/>
                <a:gd name="T5" fmla="*/ 133 h 264"/>
                <a:gd name="T6" fmla="*/ 827 w 2276"/>
                <a:gd name="T7" fmla="*/ 136 h 264"/>
                <a:gd name="T8" fmla="*/ 842 w 2276"/>
                <a:gd name="T9" fmla="*/ 139 h 264"/>
                <a:gd name="T10" fmla="*/ 856 w 2276"/>
                <a:gd name="T11" fmla="*/ 140 h 264"/>
                <a:gd name="T12" fmla="*/ 871 w 2276"/>
                <a:gd name="T13" fmla="*/ 137 h 264"/>
                <a:gd name="T14" fmla="*/ 885 w 2276"/>
                <a:gd name="T15" fmla="*/ 126 h 264"/>
                <a:gd name="T16" fmla="*/ 900 w 2276"/>
                <a:gd name="T17" fmla="*/ 111 h 264"/>
                <a:gd name="T18" fmla="*/ 914 w 2276"/>
                <a:gd name="T19" fmla="*/ 95 h 264"/>
                <a:gd name="T20" fmla="*/ 929 w 2276"/>
                <a:gd name="T21" fmla="*/ 87 h 264"/>
                <a:gd name="T22" fmla="*/ 944 w 2276"/>
                <a:gd name="T23" fmla="*/ 93 h 264"/>
                <a:gd name="T24" fmla="*/ 958 w 2276"/>
                <a:gd name="T25" fmla="*/ 116 h 264"/>
                <a:gd name="T26" fmla="*/ 973 w 2276"/>
                <a:gd name="T27" fmla="*/ 151 h 264"/>
                <a:gd name="T28" fmla="*/ 987 w 2276"/>
                <a:gd name="T29" fmla="*/ 190 h 264"/>
                <a:gd name="T30" fmla="*/ 1002 w 2276"/>
                <a:gd name="T31" fmla="*/ 220 h 264"/>
                <a:gd name="T32" fmla="*/ 1017 w 2276"/>
                <a:gd name="T33" fmla="*/ 228 h 264"/>
                <a:gd name="T34" fmla="*/ 1031 w 2276"/>
                <a:gd name="T35" fmla="*/ 208 h 264"/>
                <a:gd name="T36" fmla="*/ 1046 w 2276"/>
                <a:gd name="T37" fmla="*/ 162 h 264"/>
                <a:gd name="T38" fmla="*/ 1060 w 2276"/>
                <a:gd name="T39" fmla="*/ 101 h 264"/>
                <a:gd name="T40" fmla="*/ 1075 w 2276"/>
                <a:gd name="T41" fmla="*/ 43 h 264"/>
                <a:gd name="T42" fmla="*/ 1089 w 2276"/>
                <a:gd name="T43" fmla="*/ 6 h 264"/>
                <a:gd name="T44" fmla="*/ 1104 w 2276"/>
                <a:gd name="T45" fmla="*/ 3 h 264"/>
                <a:gd name="T46" fmla="*/ 1119 w 2276"/>
                <a:gd name="T47" fmla="*/ 36 h 264"/>
                <a:gd name="T48" fmla="*/ 1133 w 2276"/>
                <a:gd name="T49" fmla="*/ 97 h 264"/>
                <a:gd name="T50" fmla="*/ 1148 w 2276"/>
                <a:gd name="T51" fmla="*/ 168 h 264"/>
                <a:gd name="T52" fmla="*/ 1162 w 2276"/>
                <a:gd name="T53" fmla="*/ 228 h 264"/>
                <a:gd name="T54" fmla="*/ 1177 w 2276"/>
                <a:gd name="T55" fmla="*/ 261 h 264"/>
                <a:gd name="T56" fmla="*/ 1192 w 2276"/>
                <a:gd name="T57" fmla="*/ 258 h 264"/>
                <a:gd name="T58" fmla="*/ 1206 w 2276"/>
                <a:gd name="T59" fmla="*/ 221 h 264"/>
                <a:gd name="T60" fmla="*/ 1221 w 2276"/>
                <a:gd name="T61" fmla="*/ 163 h 264"/>
                <a:gd name="T62" fmla="*/ 1235 w 2276"/>
                <a:gd name="T63" fmla="*/ 103 h 264"/>
                <a:gd name="T64" fmla="*/ 1250 w 2276"/>
                <a:gd name="T65" fmla="*/ 57 h 264"/>
                <a:gd name="T66" fmla="*/ 1264 w 2276"/>
                <a:gd name="T67" fmla="*/ 37 h 264"/>
                <a:gd name="T68" fmla="*/ 1279 w 2276"/>
                <a:gd name="T69" fmla="*/ 45 h 264"/>
                <a:gd name="T70" fmla="*/ 1294 w 2276"/>
                <a:gd name="T71" fmla="*/ 74 h 264"/>
                <a:gd name="T72" fmla="*/ 1308 w 2276"/>
                <a:gd name="T73" fmla="*/ 113 h 264"/>
                <a:gd name="T74" fmla="*/ 1323 w 2276"/>
                <a:gd name="T75" fmla="*/ 149 h 264"/>
                <a:gd name="T76" fmla="*/ 1337 w 2276"/>
                <a:gd name="T77" fmla="*/ 171 h 264"/>
                <a:gd name="T78" fmla="*/ 1352 w 2276"/>
                <a:gd name="T79" fmla="*/ 177 h 264"/>
                <a:gd name="T80" fmla="*/ 1367 w 2276"/>
                <a:gd name="T81" fmla="*/ 169 h 264"/>
                <a:gd name="T82" fmla="*/ 1381 w 2276"/>
                <a:gd name="T83" fmla="*/ 154 h 264"/>
                <a:gd name="T84" fmla="*/ 1396 w 2276"/>
                <a:gd name="T85" fmla="*/ 138 h 264"/>
                <a:gd name="T86" fmla="*/ 1410 w 2276"/>
                <a:gd name="T87" fmla="*/ 128 h 264"/>
                <a:gd name="T88" fmla="*/ 1425 w 2276"/>
                <a:gd name="T89" fmla="*/ 124 h 264"/>
                <a:gd name="T90" fmla="*/ 1439 w 2276"/>
                <a:gd name="T91" fmla="*/ 125 h 264"/>
                <a:gd name="T92" fmla="*/ 1454 w 2276"/>
                <a:gd name="T93" fmla="*/ 129 h 264"/>
                <a:gd name="T94" fmla="*/ 1469 w 2276"/>
                <a:gd name="T95" fmla="*/ 131 h 264"/>
                <a:gd name="T96" fmla="*/ 1483 w 2276"/>
                <a:gd name="T97" fmla="*/ 132 h 264"/>
                <a:gd name="T98" fmla="*/ 2276 w 2276"/>
                <a:gd name="T99" fmla="*/ 13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76" h="264">
                  <a:moveTo>
                    <a:pt x="0" y="132"/>
                  </a:moveTo>
                  <a:lnTo>
                    <a:pt x="783" y="132"/>
                  </a:lnTo>
                  <a:lnTo>
                    <a:pt x="790" y="132"/>
                  </a:lnTo>
                  <a:lnTo>
                    <a:pt x="798" y="132"/>
                  </a:lnTo>
                  <a:lnTo>
                    <a:pt x="805" y="133"/>
                  </a:lnTo>
                  <a:lnTo>
                    <a:pt x="812" y="133"/>
                  </a:lnTo>
                  <a:lnTo>
                    <a:pt x="820" y="134"/>
                  </a:lnTo>
                  <a:lnTo>
                    <a:pt x="827" y="136"/>
                  </a:lnTo>
                  <a:lnTo>
                    <a:pt x="834" y="137"/>
                  </a:lnTo>
                  <a:lnTo>
                    <a:pt x="842" y="139"/>
                  </a:lnTo>
                  <a:lnTo>
                    <a:pt x="849" y="140"/>
                  </a:lnTo>
                  <a:lnTo>
                    <a:pt x="856" y="140"/>
                  </a:lnTo>
                  <a:lnTo>
                    <a:pt x="863" y="139"/>
                  </a:lnTo>
                  <a:lnTo>
                    <a:pt x="871" y="137"/>
                  </a:lnTo>
                  <a:lnTo>
                    <a:pt x="878" y="132"/>
                  </a:lnTo>
                  <a:lnTo>
                    <a:pt x="885" y="126"/>
                  </a:lnTo>
                  <a:lnTo>
                    <a:pt x="893" y="119"/>
                  </a:lnTo>
                  <a:lnTo>
                    <a:pt x="900" y="111"/>
                  </a:lnTo>
                  <a:lnTo>
                    <a:pt x="907" y="103"/>
                  </a:lnTo>
                  <a:lnTo>
                    <a:pt x="914" y="95"/>
                  </a:lnTo>
                  <a:lnTo>
                    <a:pt x="922" y="90"/>
                  </a:lnTo>
                  <a:lnTo>
                    <a:pt x="929" y="87"/>
                  </a:lnTo>
                  <a:lnTo>
                    <a:pt x="936" y="88"/>
                  </a:lnTo>
                  <a:lnTo>
                    <a:pt x="944" y="93"/>
                  </a:lnTo>
                  <a:lnTo>
                    <a:pt x="951" y="102"/>
                  </a:lnTo>
                  <a:lnTo>
                    <a:pt x="958" y="116"/>
                  </a:lnTo>
                  <a:lnTo>
                    <a:pt x="965" y="132"/>
                  </a:lnTo>
                  <a:lnTo>
                    <a:pt x="973" y="151"/>
                  </a:lnTo>
                  <a:lnTo>
                    <a:pt x="980" y="171"/>
                  </a:lnTo>
                  <a:lnTo>
                    <a:pt x="987" y="190"/>
                  </a:lnTo>
                  <a:lnTo>
                    <a:pt x="995" y="207"/>
                  </a:lnTo>
                  <a:lnTo>
                    <a:pt x="1002" y="220"/>
                  </a:lnTo>
                  <a:lnTo>
                    <a:pt x="1009" y="227"/>
                  </a:lnTo>
                  <a:lnTo>
                    <a:pt x="1017" y="228"/>
                  </a:lnTo>
                  <a:lnTo>
                    <a:pt x="1024" y="221"/>
                  </a:lnTo>
                  <a:lnTo>
                    <a:pt x="1031" y="208"/>
                  </a:lnTo>
                  <a:lnTo>
                    <a:pt x="1038" y="187"/>
                  </a:lnTo>
                  <a:lnTo>
                    <a:pt x="1046" y="162"/>
                  </a:lnTo>
                  <a:lnTo>
                    <a:pt x="1053" y="132"/>
                  </a:lnTo>
                  <a:lnTo>
                    <a:pt x="1060" y="101"/>
                  </a:lnTo>
                  <a:lnTo>
                    <a:pt x="1068" y="71"/>
                  </a:lnTo>
                  <a:lnTo>
                    <a:pt x="1075" y="43"/>
                  </a:lnTo>
                  <a:lnTo>
                    <a:pt x="1082" y="21"/>
                  </a:lnTo>
                  <a:lnTo>
                    <a:pt x="1089" y="6"/>
                  </a:lnTo>
                  <a:lnTo>
                    <a:pt x="1097" y="0"/>
                  </a:lnTo>
                  <a:lnTo>
                    <a:pt x="1104" y="3"/>
                  </a:lnTo>
                  <a:lnTo>
                    <a:pt x="1111" y="15"/>
                  </a:lnTo>
                  <a:lnTo>
                    <a:pt x="1119" y="36"/>
                  </a:lnTo>
                  <a:lnTo>
                    <a:pt x="1126" y="64"/>
                  </a:lnTo>
                  <a:lnTo>
                    <a:pt x="1133" y="97"/>
                  </a:lnTo>
                  <a:lnTo>
                    <a:pt x="1140" y="132"/>
                  </a:lnTo>
                  <a:lnTo>
                    <a:pt x="1148" y="168"/>
                  </a:lnTo>
                  <a:lnTo>
                    <a:pt x="1155" y="201"/>
                  </a:lnTo>
                  <a:lnTo>
                    <a:pt x="1162" y="228"/>
                  </a:lnTo>
                  <a:lnTo>
                    <a:pt x="1170" y="249"/>
                  </a:lnTo>
                  <a:lnTo>
                    <a:pt x="1177" y="261"/>
                  </a:lnTo>
                  <a:lnTo>
                    <a:pt x="1184" y="264"/>
                  </a:lnTo>
                  <a:lnTo>
                    <a:pt x="1192" y="258"/>
                  </a:lnTo>
                  <a:lnTo>
                    <a:pt x="1199" y="243"/>
                  </a:lnTo>
                  <a:lnTo>
                    <a:pt x="1206" y="221"/>
                  </a:lnTo>
                  <a:lnTo>
                    <a:pt x="1213" y="194"/>
                  </a:lnTo>
                  <a:lnTo>
                    <a:pt x="1221" y="163"/>
                  </a:lnTo>
                  <a:lnTo>
                    <a:pt x="1228" y="132"/>
                  </a:lnTo>
                  <a:lnTo>
                    <a:pt x="1235" y="103"/>
                  </a:lnTo>
                  <a:lnTo>
                    <a:pt x="1243" y="77"/>
                  </a:lnTo>
                  <a:lnTo>
                    <a:pt x="1250" y="57"/>
                  </a:lnTo>
                  <a:lnTo>
                    <a:pt x="1257" y="43"/>
                  </a:lnTo>
                  <a:lnTo>
                    <a:pt x="1264" y="37"/>
                  </a:lnTo>
                  <a:lnTo>
                    <a:pt x="1272" y="37"/>
                  </a:lnTo>
                  <a:lnTo>
                    <a:pt x="1279" y="45"/>
                  </a:lnTo>
                  <a:lnTo>
                    <a:pt x="1286" y="57"/>
                  </a:lnTo>
                  <a:lnTo>
                    <a:pt x="1294" y="74"/>
                  </a:lnTo>
                  <a:lnTo>
                    <a:pt x="1301" y="93"/>
                  </a:lnTo>
                  <a:lnTo>
                    <a:pt x="1308" y="113"/>
                  </a:lnTo>
                  <a:lnTo>
                    <a:pt x="1315" y="132"/>
                  </a:lnTo>
                  <a:lnTo>
                    <a:pt x="1323" y="149"/>
                  </a:lnTo>
                  <a:lnTo>
                    <a:pt x="1330" y="162"/>
                  </a:lnTo>
                  <a:lnTo>
                    <a:pt x="1337" y="171"/>
                  </a:lnTo>
                  <a:lnTo>
                    <a:pt x="1345" y="176"/>
                  </a:lnTo>
                  <a:lnTo>
                    <a:pt x="1352" y="177"/>
                  </a:lnTo>
                  <a:lnTo>
                    <a:pt x="1359" y="175"/>
                  </a:lnTo>
                  <a:lnTo>
                    <a:pt x="1367" y="169"/>
                  </a:lnTo>
                  <a:lnTo>
                    <a:pt x="1374" y="162"/>
                  </a:lnTo>
                  <a:lnTo>
                    <a:pt x="1381" y="154"/>
                  </a:lnTo>
                  <a:lnTo>
                    <a:pt x="1388" y="146"/>
                  </a:lnTo>
                  <a:lnTo>
                    <a:pt x="1396" y="138"/>
                  </a:lnTo>
                  <a:lnTo>
                    <a:pt x="1403" y="132"/>
                  </a:lnTo>
                  <a:lnTo>
                    <a:pt x="1410" y="128"/>
                  </a:lnTo>
                  <a:lnTo>
                    <a:pt x="1418" y="125"/>
                  </a:lnTo>
                  <a:lnTo>
                    <a:pt x="1425" y="124"/>
                  </a:lnTo>
                  <a:lnTo>
                    <a:pt x="1432" y="124"/>
                  </a:lnTo>
                  <a:lnTo>
                    <a:pt x="1439" y="125"/>
                  </a:lnTo>
                  <a:lnTo>
                    <a:pt x="1447" y="127"/>
                  </a:lnTo>
                  <a:lnTo>
                    <a:pt x="1454" y="129"/>
                  </a:lnTo>
                  <a:lnTo>
                    <a:pt x="1461" y="130"/>
                  </a:lnTo>
                  <a:lnTo>
                    <a:pt x="1469" y="131"/>
                  </a:lnTo>
                  <a:lnTo>
                    <a:pt x="1476" y="132"/>
                  </a:lnTo>
                  <a:lnTo>
                    <a:pt x="1483" y="132"/>
                  </a:lnTo>
                  <a:lnTo>
                    <a:pt x="1490" y="132"/>
                  </a:lnTo>
                  <a:lnTo>
                    <a:pt x="2276" y="132"/>
                  </a:lnTo>
                </a:path>
              </a:pathLst>
            </a:custGeom>
            <a:noFill/>
            <a:ln w="2" cap="rnd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72" name="Freeform 284"/>
            <p:cNvSpPr>
              <a:spLocks/>
            </p:cNvSpPr>
            <p:nvPr/>
          </p:nvSpPr>
          <p:spPr bwMode="auto">
            <a:xfrm>
              <a:off x="11327092" y="5759532"/>
              <a:ext cx="90488" cy="42863"/>
            </a:xfrm>
            <a:custGeom>
              <a:avLst/>
              <a:gdLst>
                <a:gd name="T0" fmla="*/ 6 w 251"/>
                <a:gd name="T1" fmla="*/ 0 h 118"/>
                <a:gd name="T2" fmla="*/ 4 w 251"/>
                <a:gd name="T3" fmla="*/ 118 h 118"/>
                <a:gd name="T4" fmla="*/ 251 w 251"/>
                <a:gd name="T5" fmla="*/ 61 h 118"/>
                <a:gd name="T6" fmla="*/ 6 w 251"/>
                <a:gd name="T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1" h="118">
                  <a:moveTo>
                    <a:pt x="6" y="0"/>
                  </a:moveTo>
                  <a:lnTo>
                    <a:pt x="4" y="118"/>
                  </a:lnTo>
                  <a:lnTo>
                    <a:pt x="251" y="61"/>
                  </a:lnTo>
                  <a:cubicBezTo>
                    <a:pt x="251" y="61"/>
                    <a:pt x="0" y="1"/>
                    <a:pt x="6" y="0"/>
                  </a:cubicBezTo>
                  <a:close/>
                </a:path>
              </a:pathLst>
            </a:cu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73" name="Line 285"/>
            <p:cNvSpPr>
              <a:spLocks noChangeShapeType="1"/>
            </p:cNvSpPr>
            <p:nvPr/>
          </p:nvSpPr>
          <p:spPr bwMode="auto">
            <a:xfrm>
              <a:off x="10846082" y="5778580"/>
              <a:ext cx="1001713" cy="1588"/>
            </a:xfrm>
            <a:prstGeom prst="line">
              <a:avLst/>
            </a:prstGeom>
            <a:noFill/>
            <a:ln w="5" cap="flat">
              <a:solidFill>
                <a:srgbClr val="00B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74" name="Freeform 286"/>
            <p:cNvSpPr>
              <a:spLocks/>
            </p:cNvSpPr>
            <p:nvPr/>
          </p:nvSpPr>
          <p:spPr bwMode="auto">
            <a:xfrm>
              <a:off x="11327092" y="5759532"/>
              <a:ext cx="90488" cy="42863"/>
            </a:xfrm>
            <a:custGeom>
              <a:avLst/>
              <a:gdLst>
                <a:gd name="T0" fmla="*/ 6 w 251"/>
                <a:gd name="T1" fmla="*/ 0 h 118"/>
                <a:gd name="T2" fmla="*/ 4 w 251"/>
                <a:gd name="T3" fmla="*/ 118 h 118"/>
                <a:gd name="T4" fmla="*/ 251 w 251"/>
                <a:gd name="T5" fmla="*/ 61 h 118"/>
                <a:gd name="T6" fmla="*/ 6 w 251"/>
                <a:gd name="T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1" h="118">
                  <a:moveTo>
                    <a:pt x="6" y="0"/>
                  </a:moveTo>
                  <a:lnTo>
                    <a:pt x="4" y="118"/>
                  </a:lnTo>
                  <a:lnTo>
                    <a:pt x="251" y="61"/>
                  </a:lnTo>
                  <a:cubicBezTo>
                    <a:pt x="251" y="61"/>
                    <a:pt x="0" y="1"/>
                    <a:pt x="6" y="0"/>
                  </a:cubicBezTo>
                  <a:close/>
                </a:path>
              </a:pathLst>
            </a:cu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75" name="Freeform 287"/>
            <p:cNvSpPr>
              <a:spLocks/>
            </p:cNvSpPr>
            <p:nvPr/>
          </p:nvSpPr>
          <p:spPr bwMode="auto">
            <a:xfrm>
              <a:off x="11327092" y="5919870"/>
              <a:ext cx="90488" cy="42863"/>
            </a:xfrm>
            <a:custGeom>
              <a:avLst/>
              <a:gdLst>
                <a:gd name="T0" fmla="*/ 6 w 251"/>
                <a:gd name="T1" fmla="*/ 0 h 118"/>
                <a:gd name="T2" fmla="*/ 4 w 251"/>
                <a:gd name="T3" fmla="*/ 118 h 118"/>
                <a:gd name="T4" fmla="*/ 251 w 251"/>
                <a:gd name="T5" fmla="*/ 61 h 118"/>
                <a:gd name="T6" fmla="*/ 6 w 251"/>
                <a:gd name="T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1" h="118">
                  <a:moveTo>
                    <a:pt x="6" y="0"/>
                  </a:moveTo>
                  <a:lnTo>
                    <a:pt x="4" y="118"/>
                  </a:lnTo>
                  <a:lnTo>
                    <a:pt x="251" y="61"/>
                  </a:lnTo>
                  <a:cubicBezTo>
                    <a:pt x="251" y="61"/>
                    <a:pt x="0" y="0"/>
                    <a:pt x="6" y="0"/>
                  </a:cubicBezTo>
                  <a:close/>
                </a:path>
              </a:pathLst>
            </a:cu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76" name="Line 288"/>
            <p:cNvSpPr>
              <a:spLocks noChangeShapeType="1"/>
            </p:cNvSpPr>
            <p:nvPr/>
          </p:nvSpPr>
          <p:spPr bwMode="auto">
            <a:xfrm>
              <a:off x="10846082" y="5938920"/>
              <a:ext cx="1001713" cy="3175"/>
            </a:xfrm>
            <a:prstGeom prst="line">
              <a:avLst/>
            </a:prstGeom>
            <a:noFill/>
            <a:ln w="5" cap="flat">
              <a:solidFill>
                <a:srgbClr val="00B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77" name="Freeform 289"/>
            <p:cNvSpPr>
              <a:spLocks/>
            </p:cNvSpPr>
            <p:nvPr/>
          </p:nvSpPr>
          <p:spPr bwMode="auto">
            <a:xfrm>
              <a:off x="11327092" y="6078620"/>
              <a:ext cx="90488" cy="42863"/>
            </a:xfrm>
            <a:custGeom>
              <a:avLst/>
              <a:gdLst>
                <a:gd name="T0" fmla="*/ 6 w 251"/>
                <a:gd name="T1" fmla="*/ 0 h 118"/>
                <a:gd name="T2" fmla="*/ 4 w 251"/>
                <a:gd name="T3" fmla="*/ 118 h 118"/>
                <a:gd name="T4" fmla="*/ 251 w 251"/>
                <a:gd name="T5" fmla="*/ 61 h 118"/>
                <a:gd name="T6" fmla="*/ 6 w 251"/>
                <a:gd name="T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1" h="118">
                  <a:moveTo>
                    <a:pt x="6" y="0"/>
                  </a:moveTo>
                  <a:lnTo>
                    <a:pt x="4" y="118"/>
                  </a:lnTo>
                  <a:lnTo>
                    <a:pt x="251" y="61"/>
                  </a:lnTo>
                  <a:cubicBezTo>
                    <a:pt x="251" y="61"/>
                    <a:pt x="0" y="1"/>
                    <a:pt x="6" y="0"/>
                  </a:cubicBezTo>
                  <a:close/>
                </a:path>
              </a:pathLst>
            </a:cu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78" name="Line 290"/>
            <p:cNvSpPr>
              <a:spLocks noChangeShapeType="1"/>
            </p:cNvSpPr>
            <p:nvPr/>
          </p:nvSpPr>
          <p:spPr bwMode="auto">
            <a:xfrm>
              <a:off x="10846082" y="6099255"/>
              <a:ext cx="1001713" cy="1588"/>
            </a:xfrm>
            <a:prstGeom prst="line">
              <a:avLst/>
            </a:prstGeom>
            <a:noFill/>
            <a:ln w="5" cap="flat">
              <a:solidFill>
                <a:srgbClr val="00B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79" name="TextBox 878"/>
            <p:cNvSpPr txBox="1"/>
            <p:nvPr/>
          </p:nvSpPr>
          <p:spPr>
            <a:xfrm>
              <a:off x="7475797" y="5677308"/>
              <a:ext cx="130035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rPr>
                <a:t>From Distant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rPr>
                <a:t>Micro Seismic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rPr>
                <a:t>Events</a:t>
              </a:r>
            </a:p>
          </p:txBody>
        </p:sp>
        <p:sp>
          <p:nvSpPr>
            <p:cNvPr id="880" name="Line 261"/>
            <p:cNvSpPr>
              <a:spLocks noChangeShapeType="1"/>
            </p:cNvSpPr>
            <p:nvPr/>
          </p:nvSpPr>
          <p:spPr bwMode="auto">
            <a:xfrm>
              <a:off x="8799792" y="6181079"/>
              <a:ext cx="3041650" cy="0"/>
            </a:xfrm>
            <a:prstGeom prst="line">
              <a:avLst/>
            </a:prstGeom>
            <a:noFill/>
            <a:ln w="5" cap="flat">
              <a:solidFill>
                <a:srgbClr val="221F2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81" name="Freeform 283"/>
            <p:cNvSpPr>
              <a:spLocks/>
            </p:cNvSpPr>
            <p:nvPr/>
          </p:nvSpPr>
          <p:spPr bwMode="auto">
            <a:xfrm>
              <a:off x="10132259" y="5737050"/>
              <a:ext cx="411956" cy="81189"/>
            </a:xfrm>
            <a:custGeom>
              <a:avLst/>
              <a:gdLst>
                <a:gd name="T0" fmla="*/ 783 w 2276"/>
                <a:gd name="T1" fmla="*/ 132 h 264"/>
                <a:gd name="T2" fmla="*/ 798 w 2276"/>
                <a:gd name="T3" fmla="*/ 132 h 264"/>
                <a:gd name="T4" fmla="*/ 812 w 2276"/>
                <a:gd name="T5" fmla="*/ 133 h 264"/>
                <a:gd name="T6" fmla="*/ 827 w 2276"/>
                <a:gd name="T7" fmla="*/ 136 h 264"/>
                <a:gd name="T8" fmla="*/ 842 w 2276"/>
                <a:gd name="T9" fmla="*/ 139 h 264"/>
                <a:gd name="T10" fmla="*/ 856 w 2276"/>
                <a:gd name="T11" fmla="*/ 140 h 264"/>
                <a:gd name="T12" fmla="*/ 871 w 2276"/>
                <a:gd name="T13" fmla="*/ 137 h 264"/>
                <a:gd name="T14" fmla="*/ 885 w 2276"/>
                <a:gd name="T15" fmla="*/ 126 h 264"/>
                <a:gd name="T16" fmla="*/ 900 w 2276"/>
                <a:gd name="T17" fmla="*/ 111 h 264"/>
                <a:gd name="T18" fmla="*/ 914 w 2276"/>
                <a:gd name="T19" fmla="*/ 95 h 264"/>
                <a:gd name="T20" fmla="*/ 929 w 2276"/>
                <a:gd name="T21" fmla="*/ 87 h 264"/>
                <a:gd name="T22" fmla="*/ 944 w 2276"/>
                <a:gd name="T23" fmla="*/ 93 h 264"/>
                <a:gd name="T24" fmla="*/ 958 w 2276"/>
                <a:gd name="T25" fmla="*/ 116 h 264"/>
                <a:gd name="T26" fmla="*/ 973 w 2276"/>
                <a:gd name="T27" fmla="*/ 151 h 264"/>
                <a:gd name="T28" fmla="*/ 987 w 2276"/>
                <a:gd name="T29" fmla="*/ 190 h 264"/>
                <a:gd name="T30" fmla="*/ 1002 w 2276"/>
                <a:gd name="T31" fmla="*/ 220 h 264"/>
                <a:gd name="T32" fmla="*/ 1017 w 2276"/>
                <a:gd name="T33" fmla="*/ 228 h 264"/>
                <a:gd name="T34" fmla="*/ 1031 w 2276"/>
                <a:gd name="T35" fmla="*/ 208 h 264"/>
                <a:gd name="T36" fmla="*/ 1046 w 2276"/>
                <a:gd name="T37" fmla="*/ 162 h 264"/>
                <a:gd name="T38" fmla="*/ 1060 w 2276"/>
                <a:gd name="T39" fmla="*/ 101 h 264"/>
                <a:gd name="T40" fmla="*/ 1075 w 2276"/>
                <a:gd name="T41" fmla="*/ 43 h 264"/>
                <a:gd name="T42" fmla="*/ 1089 w 2276"/>
                <a:gd name="T43" fmla="*/ 6 h 264"/>
                <a:gd name="T44" fmla="*/ 1104 w 2276"/>
                <a:gd name="T45" fmla="*/ 3 h 264"/>
                <a:gd name="T46" fmla="*/ 1119 w 2276"/>
                <a:gd name="T47" fmla="*/ 36 h 264"/>
                <a:gd name="T48" fmla="*/ 1133 w 2276"/>
                <a:gd name="T49" fmla="*/ 97 h 264"/>
                <a:gd name="T50" fmla="*/ 1148 w 2276"/>
                <a:gd name="T51" fmla="*/ 168 h 264"/>
                <a:gd name="T52" fmla="*/ 1162 w 2276"/>
                <a:gd name="T53" fmla="*/ 228 h 264"/>
                <a:gd name="T54" fmla="*/ 1177 w 2276"/>
                <a:gd name="T55" fmla="*/ 261 h 264"/>
                <a:gd name="T56" fmla="*/ 1192 w 2276"/>
                <a:gd name="T57" fmla="*/ 258 h 264"/>
                <a:gd name="T58" fmla="*/ 1206 w 2276"/>
                <a:gd name="T59" fmla="*/ 221 h 264"/>
                <a:gd name="T60" fmla="*/ 1221 w 2276"/>
                <a:gd name="T61" fmla="*/ 163 h 264"/>
                <a:gd name="T62" fmla="*/ 1235 w 2276"/>
                <a:gd name="T63" fmla="*/ 103 h 264"/>
                <a:gd name="T64" fmla="*/ 1250 w 2276"/>
                <a:gd name="T65" fmla="*/ 57 h 264"/>
                <a:gd name="T66" fmla="*/ 1264 w 2276"/>
                <a:gd name="T67" fmla="*/ 37 h 264"/>
                <a:gd name="T68" fmla="*/ 1279 w 2276"/>
                <a:gd name="T69" fmla="*/ 45 h 264"/>
                <a:gd name="T70" fmla="*/ 1294 w 2276"/>
                <a:gd name="T71" fmla="*/ 74 h 264"/>
                <a:gd name="T72" fmla="*/ 1308 w 2276"/>
                <a:gd name="T73" fmla="*/ 113 h 264"/>
                <a:gd name="T74" fmla="*/ 1323 w 2276"/>
                <a:gd name="T75" fmla="*/ 149 h 264"/>
                <a:gd name="T76" fmla="*/ 1337 w 2276"/>
                <a:gd name="T77" fmla="*/ 171 h 264"/>
                <a:gd name="T78" fmla="*/ 1352 w 2276"/>
                <a:gd name="T79" fmla="*/ 177 h 264"/>
                <a:gd name="T80" fmla="*/ 1367 w 2276"/>
                <a:gd name="T81" fmla="*/ 169 h 264"/>
                <a:gd name="T82" fmla="*/ 1381 w 2276"/>
                <a:gd name="T83" fmla="*/ 154 h 264"/>
                <a:gd name="T84" fmla="*/ 1396 w 2276"/>
                <a:gd name="T85" fmla="*/ 138 h 264"/>
                <a:gd name="T86" fmla="*/ 1410 w 2276"/>
                <a:gd name="T87" fmla="*/ 128 h 264"/>
                <a:gd name="T88" fmla="*/ 1425 w 2276"/>
                <a:gd name="T89" fmla="*/ 124 h 264"/>
                <a:gd name="T90" fmla="*/ 1439 w 2276"/>
                <a:gd name="T91" fmla="*/ 125 h 264"/>
                <a:gd name="T92" fmla="*/ 1454 w 2276"/>
                <a:gd name="T93" fmla="*/ 129 h 264"/>
                <a:gd name="T94" fmla="*/ 1469 w 2276"/>
                <a:gd name="T95" fmla="*/ 131 h 264"/>
                <a:gd name="T96" fmla="*/ 1483 w 2276"/>
                <a:gd name="T97" fmla="*/ 132 h 264"/>
                <a:gd name="T98" fmla="*/ 2276 w 2276"/>
                <a:gd name="T99" fmla="*/ 13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76" h="264">
                  <a:moveTo>
                    <a:pt x="0" y="132"/>
                  </a:moveTo>
                  <a:lnTo>
                    <a:pt x="783" y="132"/>
                  </a:lnTo>
                  <a:lnTo>
                    <a:pt x="790" y="132"/>
                  </a:lnTo>
                  <a:lnTo>
                    <a:pt x="798" y="132"/>
                  </a:lnTo>
                  <a:lnTo>
                    <a:pt x="805" y="133"/>
                  </a:lnTo>
                  <a:lnTo>
                    <a:pt x="812" y="133"/>
                  </a:lnTo>
                  <a:lnTo>
                    <a:pt x="820" y="134"/>
                  </a:lnTo>
                  <a:lnTo>
                    <a:pt x="827" y="136"/>
                  </a:lnTo>
                  <a:lnTo>
                    <a:pt x="834" y="137"/>
                  </a:lnTo>
                  <a:lnTo>
                    <a:pt x="842" y="139"/>
                  </a:lnTo>
                  <a:lnTo>
                    <a:pt x="849" y="140"/>
                  </a:lnTo>
                  <a:lnTo>
                    <a:pt x="856" y="140"/>
                  </a:lnTo>
                  <a:lnTo>
                    <a:pt x="863" y="139"/>
                  </a:lnTo>
                  <a:lnTo>
                    <a:pt x="871" y="137"/>
                  </a:lnTo>
                  <a:lnTo>
                    <a:pt x="878" y="132"/>
                  </a:lnTo>
                  <a:lnTo>
                    <a:pt x="885" y="126"/>
                  </a:lnTo>
                  <a:lnTo>
                    <a:pt x="893" y="119"/>
                  </a:lnTo>
                  <a:lnTo>
                    <a:pt x="900" y="111"/>
                  </a:lnTo>
                  <a:lnTo>
                    <a:pt x="907" y="103"/>
                  </a:lnTo>
                  <a:lnTo>
                    <a:pt x="914" y="95"/>
                  </a:lnTo>
                  <a:lnTo>
                    <a:pt x="922" y="90"/>
                  </a:lnTo>
                  <a:lnTo>
                    <a:pt x="929" y="87"/>
                  </a:lnTo>
                  <a:lnTo>
                    <a:pt x="936" y="88"/>
                  </a:lnTo>
                  <a:lnTo>
                    <a:pt x="944" y="93"/>
                  </a:lnTo>
                  <a:lnTo>
                    <a:pt x="951" y="102"/>
                  </a:lnTo>
                  <a:lnTo>
                    <a:pt x="958" y="116"/>
                  </a:lnTo>
                  <a:lnTo>
                    <a:pt x="965" y="132"/>
                  </a:lnTo>
                  <a:lnTo>
                    <a:pt x="973" y="151"/>
                  </a:lnTo>
                  <a:lnTo>
                    <a:pt x="980" y="171"/>
                  </a:lnTo>
                  <a:lnTo>
                    <a:pt x="987" y="190"/>
                  </a:lnTo>
                  <a:lnTo>
                    <a:pt x="995" y="207"/>
                  </a:lnTo>
                  <a:lnTo>
                    <a:pt x="1002" y="220"/>
                  </a:lnTo>
                  <a:lnTo>
                    <a:pt x="1009" y="227"/>
                  </a:lnTo>
                  <a:lnTo>
                    <a:pt x="1017" y="228"/>
                  </a:lnTo>
                  <a:lnTo>
                    <a:pt x="1024" y="221"/>
                  </a:lnTo>
                  <a:lnTo>
                    <a:pt x="1031" y="208"/>
                  </a:lnTo>
                  <a:lnTo>
                    <a:pt x="1038" y="187"/>
                  </a:lnTo>
                  <a:lnTo>
                    <a:pt x="1046" y="162"/>
                  </a:lnTo>
                  <a:lnTo>
                    <a:pt x="1053" y="132"/>
                  </a:lnTo>
                  <a:lnTo>
                    <a:pt x="1060" y="101"/>
                  </a:lnTo>
                  <a:lnTo>
                    <a:pt x="1068" y="71"/>
                  </a:lnTo>
                  <a:lnTo>
                    <a:pt x="1075" y="43"/>
                  </a:lnTo>
                  <a:lnTo>
                    <a:pt x="1082" y="21"/>
                  </a:lnTo>
                  <a:lnTo>
                    <a:pt x="1089" y="6"/>
                  </a:lnTo>
                  <a:lnTo>
                    <a:pt x="1097" y="0"/>
                  </a:lnTo>
                  <a:lnTo>
                    <a:pt x="1104" y="3"/>
                  </a:lnTo>
                  <a:lnTo>
                    <a:pt x="1111" y="15"/>
                  </a:lnTo>
                  <a:lnTo>
                    <a:pt x="1119" y="36"/>
                  </a:lnTo>
                  <a:lnTo>
                    <a:pt x="1126" y="64"/>
                  </a:lnTo>
                  <a:lnTo>
                    <a:pt x="1133" y="97"/>
                  </a:lnTo>
                  <a:lnTo>
                    <a:pt x="1140" y="132"/>
                  </a:lnTo>
                  <a:lnTo>
                    <a:pt x="1148" y="168"/>
                  </a:lnTo>
                  <a:lnTo>
                    <a:pt x="1155" y="201"/>
                  </a:lnTo>
                  <a:lnTo>
                    <a:pt x="1162" y="228"/>
                  </a:lnTo>
                  <a:lnTo>
                    <a:pt x="1170" y="249"/>
                  </a:lnTo>
                  <a:lnTo>
                    <a:pt x="1177" y="261"/>
                  </a:lnTo>
                  <a:lnTo>
                    <a:pt x="1184" y="264"/>
                  </a:lnTo>
                  <a:lnTo>
                    <a:pt x="1192" y="258"/>
                  </a:lnTo>
                  <a:lnTo>
                    <a:pt x="1199" y="243"/>
                  </a:lnTo>
                  <a:lnTo>
                    <a:pt x="1206" y="221"/>
                  </a:lnTo>
                  <a:lnTo>
                    <a:pt x="1213" y="194"/>
                  </a:lnTo>
                  <a:lnTo>
                    <a:pt x="1221" y="163"/>
                  </a:lnTo>
                  <a:lnTo>
                    <a:pt x="1228" y="132"/>
                  </a:lnTo>
                  <a:lnTo>
                    <a:pt x="1235" y="103"/>
                  </a:lnTo>
                  <a:lnTo>
                    <a:pt x="1243" y="77"/>
                  </a:lnTo>
                  <a:lnTo>
                    <a:pt x="1250" y="57"/>
                  </a:lnTo>
                  <a:lnTo>
                    <a:pt x="1257" y="43"/>
                  </a:lnTo>
                  <a:lnTo>
                    <a:pt x="1264" y="37"/>
                  </a:lnTo>
                  <a:lnTo>
                    <a:pt x="1272" y="37"/>
                  </a:lnTo>
                  <a:lnTo>
                    <a:pt x="1279" y="45"/>
                  </a:lnTo>
                  <a:lnTo>
                    <a:pt x="1286" y="57"/>
                  </a:lnTo>
                  <a:lnTo>
                    <a:pt x="1294" y="74"/>
                  </a:lnTo>
                  <a:lnTo>
                    <a:pt x="1301" y="93"/>
                  </a:lnTo>
                  <a:lnTo>
                    <a:pt x="1308" y="113"/>
                  </a:lnTo>
                  <a:lnTo>
                    <a:pt x="1315" y="132"/>
                  </a:lnTo>
                  <a:lnTo>
                    <a:pt x="1323" y="149"/>
                  </a:lnTo>
                  <a:lnTo>
                    <a:pt x="1330" y="162"/>
                  </a:lnTo>
                  <a:lnTo>
                    <a:pt x="1337" y="171"/>
                  </a:lnTo>
                  <a:lnTo>
                    <a:pt x="1345" y="176"/>
                  </a:lnTo>
                  <a:lnTo>
                    <a:pt x="1352" y="177"/>
                  </a:lnTo>
                  <a:lnTo>
                    <a:pt x="1359" y="175"/>
                  </a:lnTo>
                  <a:lnTo>
                    <a:pt x="1367" y="169"/>
                  </a:lnTo>
                  <a:lnTo>
                    <a:pt x="1374" y="162"/>
                  </a:lnTo>
                  <a:lnTo>
                    <a:pt x="1381" y="154"/>
                  </a:lnTo>
                  <a:lnTo>
                    <a:pt x="1388" y="146"/>
                  </a:lnTo>
                  <a:lnTo>
                    <a:pt x="1396" y="138"/>
                  </a:lnTo>
                  <a:lnTo>
                    <a:pt x="1403" y="132"/>
                  </a:lnTo>
                  <a:lnTo>
                    <a:pt x="1410" y="128"/>
                  </a:lnTo>
                  <a:lnTo>
                    <a:pt x="1418" y="125"/>
                  </a:lnTo>
                  <a:lnTo>
                    <a:pt x="1425" y="124"/>
                  </a:lnTo>
                  <a:lnTo>
                    <a:pt x="1432" y="124"/>
                  </a:lnTo>
                  <a:lnTo>
                    <a:pt x="1439" y="125"/>
                  </a:lnTo>
                  <a:lnTo>
                    <a:pt x="1447" y="127"/>
                  </a:lnTo>
                  <a:lnTo>
                    <a:pt x="1454" y="129"/>
                  </a:lnTo>
                  <a:lnTo>
                    <a:pt x="1461" y="130"/>
                  </a:lnTo>
                  <a:lnTo>
                    <a:pt x="1469" y="131"/>
                  </a:lnTo>
                  <a:lnTo>
                    <a:pt x="1476" y="132"/>
                  </a:lnTo>
                  <a:lnTo>
                    <a:pt x="1483" y="132"/>
                  </a:lnTo>
                  <a:lnTo>
                    <a:pt x="1490" y="132"/>
                  </a:lnTo>
                  <a:lnTo>
                    <a:pt x="2276" y="132"/>
                  </a:lnTo>
                </a:path>
              </a:pathLst>
            </a:custGeom>
            <a:noFill/>
            <a:ln w="2" cap="rnd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88" name="Line 285"/>
            <p:cNvSpPr>
              <a:spLocks noChangeShapeType="1"/>
            </p:cNvSpPr>
            <p:nvPr/>
          </p:nvSpPr>
          <p:spPr bwMode="auto">
            <a:xfrm>
              <a:off x="10544216" y="5773052"/>
              <a:ext cx="181215" cy="0"/>
            </a:xfrm>
            <a:prstGeom prst="line">
              <a:avLst/>
            </a:prstGeom>
            <a:noFill/>
            <a:ln w="6350" cap="flat">
              <a:solidFill>
                <a:srgbClr val="00B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89" name="Line 285"/>
            <p:cNvSpPr>
              <a:spLocks noChangeShapeType="1"/>
            </p:cNvSpPr>
            <p:nvPr/>
          </p:nvSpPr>
          <p:spPr bwMode="auto">
            <a:xfrm>
              <a:off x="9904694" y="5779374"/>
              <a:ext cx="227567" cy="0"/>
            </a:xfrm>
            <a:prstGeom prst="line">
              <a:avLst/>
            </a:prstGeom>
            <a:noFill/>
            <a:ln w="6350" cap="flat">
              <a:solidFill>
                <a:srgbClr val="00B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846653" y="6373926"/>
            <a:ext cx="2956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Note reverse spectrum display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4511" y="4143165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Vs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6167262" y="5150179"/>
            <a:ext cx="1252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Less Coherent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Reflectivity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28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842403" y="284180"/>
            <a:ext cx="2516030" cy="46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3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3" t="7874" r="9557" b="11403"/>
          <a:stretch/>
        </p:blipFill>
        <p:spPr>
          <a:xfrm>
            <a:off x="7771035" y="4648109"/>
            <a:ext cx="3915868" cy="830324"/>
          </a:xfrm>
          <a:prstGeom prst="rect">
            <a:avLst/>
          </a:prstGeom>
        </p:spPr>
      </p:pic>
      <p:grpSp>
        <p:nvGrpSpPr>
          <p:cNvPr id="809" name="Group 808"/>
          <p:cNvGrpSpPr/>
          <p:nvPr/>
        </p:nvGrpSpPr>
        <p:grpSpPr>
          <a:xfrm>
            <a:off x="7714475" y="1390408"/>
            <a:ext cx="3949970" cy="840892"/>
            <a:chOff x="1285875" y="3863976"/>
            <a:chExt cx="9313862" cy="1982788"/>
          </a:xfrm>
        </p:grpSpPr>
        <p:pic>
          <p:nvPicPr>
            <p:cNvPr id="810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5875" y="3863976"/>
              <a:ext cx="3890962" cy="198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1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9850" y="3863976"/>
              <a:ext cx="3890962" cy="198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2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6525" y="3863976"/>
              <a:ext cx="1573212" cy="198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415314" y="424901"/>
            <a:ext cx="59426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EGF</a:t>
            </a:r>
            <a:r>
              <a:rPr kumimoji="0" lang="en-AU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Geophysical Project</a:t>
            </a:r>
            <a:endParaRPr kumimoji="0" lang="en-A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645" name="Group 644"/>
          <p:cNvGrpSpPr/>
          <p:nvPr/>
        </p:nvGrpSpPr>
        <p:grpSpPr>
          <a:xfrm>
            <a:off x="7714475" y="1361773"/>
            <a:ext cx="3948471" cy="858178"/>
            <a:chOff x="1249681" y="3807036"/>
            <a:chExt cx="9408099" cy="2044798"/>
          </a:xfrm>
        </p:grpSpPr>
        <p:grpSp>
          <p:nvGrpSpPr>
            <p:cNvPr id="646" name="Group 645"/>
            <p:cNvGrpSpPr/>
            <p:nvPr/>
          </p:nvGrpSpPr>
          <p:grpSpPr>
            <a:xfrm flipV="1">
              <a:off x="1295400" y="3807036"/>
              <a:ext cx="9311435" cy="64342"/>
              <a:chOff x="1295400" y="3768073"/>
              <a:chExt cx="9311435" cy="46807"/>
            </a:xfrm>
          </p:grpSpPr>
          <p:sp>
            <p:nvSpPr>
              <p:cNvPr id="691" name="Line 137"/>
              <p:cNvSpPr>
                <a:spLocks noChangeShapeType="1"/>
              </p:cNvSpPr>
              <p:nvPr/>
            </p:nvSpPr>
            <p:spPr bwMode="auto">
              <a:xfrm>
                <a:off x="1295400" y="3769161"/>
                <a:ext cx="9311435" cy="0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692" name="Group 691"/>
              <p:cNvGrpSpPr/>
              <p:nvPr/>
            </p:nvGrpSpPr>
            <p:grpSpPr>
              <a:xfrm>
                <a:off x="2190920" y="3769161"/>
                <a:ext cx="8415915" cy="45719"/>
                <a:chOff x="3813175" y="6018718"/>
                <a:chExt cx="9169400" cy="86284"/>
              </a:xfrm>
            </p:grpSpPr>
            <p:grpSp>
              <p:nvGrpSpPr>
                <p:cNvPr id="699" name="Group 698"/>
                <p:cNvGrpSpPr/>
                <p:nvPr/>
              </p:nvGrpSpPr>
              <p:grpSpPr>
                <a:xfrm>
                  <a:off x="3813175" y="6027214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724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5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6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7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8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9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30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700" name="Group 699"/>
                <p:cNvGrpSpPr/>
                <p:nvPr/>
              </p:nvGrpSpPr>
              <p:grpSpPr>
                <a:xfrm>
                  <a:off x="6105525" y="6027214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717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8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9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0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1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2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3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701" name="Group 700"/>
                <p:cNvGrpSpPr/>
                <p:nvPr/>
              </p:nvGrpSpPr>
              <p:grpSpPr>
                <a:xfrm>
                  <a:off x="8397875" y="6018718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710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1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2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3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4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5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6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702" name="Group 701"/>
                <p:cNvGrpSpPr/>
                <p:nvPr/>
              </p:nvGrpSpPr>
              <p:grpSpPr>
                <a:xfrm>
                  <a:off x="10690225" y="6018718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703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4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5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6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7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8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9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693" name="Line 72"/>
              <p:cNvSpPr>
                <a:spLocks noChangeShapeType="1"/>
              </p:cNvSpPr>
              <p:nvPr/>
            </p:nvSpPr>
            <p:spPr bwMode="auto">
              <a:xfrm>
                <a:off x="1839771" y="3769755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4" name="Line 73"/>
              <p:cNvSpPr>
                <a:spLocks noChangeShapeType="1"/>
              </p:cNvSpPr>
              <p:nvPr/>
            </p:nvSpPr>
            <p:spPr bwMode="auto">
              <a:xfrm>
                <a:off x="2189463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5" name="Line 74"/>
              <p:cNvSpPr>
                <a:spLocks noChangeShapeType="1"/>
              </p:cNvSpPr>
              <p:nvPr/>
            </p:nvSpPr>
            <p:spPr bwMode="auto">
              <a:xfrm>
                <a:off x="2539154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6" name="Line 75"/>
              <p:cNvSpPr>
                <a:spLocks noChangeShapeType="1"/>
              </p:cNvSpPr>
              <p:nvPr/>
            </p:nvSpPr>
            <p:spPr bwMode="auto">
              <a:xfrm>
                <a:off x="2890304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7" name="Line 76"/>
              <p:cNvSpPr>
                <a:spLocks noChangeShapeType="1"/>
              </p:cNvSpPr>
              <p:nvPr/>
            </p:nvSpPr>
            <p:spPr bwMode="auto">
              <a:xfrm>
                <a:off x="3241452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8" name="Line 77"/>
              <p:cNvSpPr>
                <a:spLocks noChangeShapeType="1"/>
              </p:cNvSpPr>
              <p:nvPr/>
            </p:nvSpPr>
            <p:spPr bwMode="auto">
              <a:xfrm>
                <a:off x="1488622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47" name="Group 646"/>
            <p:cNvGrpSpPr/>
            <p:nvPr/>
          </p:nvGrpSpPr>
          <p:grpSpPr>
            <a:xfrm>
              <a:off x="10612061" y="3861381"/>
              <a:ext cx="45719" cy="1983795"/>
              <a:chOff x="10688309" y="3851278"/>
              <a:chExt cx="46654" cy="1992843"/>
            </a:xfrm>
          </p:grpSpPr>
          <p:sp>
            <p:nvSpPr>
              <p:cNvPr id="670" name="Line 137"/>
              <p:cNvSpPr>
                <a:spLocks noChangeShapeType="1"/>
              </p:cNvSpPr>
              <p:nvPr/>
            </p:nvSpPr>
            <p:spPr bwMode="auto">
              <a:xfrm rot="16200000" flipH="1">
                <a:off x="9692822" y="4847700"/>
                <a:ext cx="1992843" cy="0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671" name="Group 670"/>
              <p:cNvGrpSpPr/>
              <p:nvPr/>
            </p:nvGrpSpPr>
            <p:grpSpPr>
              <a:xfrm rot="16200000" flipH="1">
                <a:off x="10314831" y="4629444"/>
                <a:ext cx="794545" cy="45719"/>
                <a:chOff x="6013873" y="3669632"/>
                <a:chExt cx="2292350" cy="77788"/>
              </a:xfrm>
            </p:grpSpPr>
            <p:sp>
              <p:nvSpPr>
                <p:cNvPr id="684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5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6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7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8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9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0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72" name="Group 671"/>
              <p:cNvGrpSpPr/>
              <p:nvPr/>
            </p:nvGrpSpPr>
            <p:grpSpPr>
              <a:xfrm rot="16200000" flipH="1">
                <a:off x="10314831" y="5423988"/>
                <a:ext cx="794545" cy="45719"/>
                <a:chOff x="6013873" y="3669632"/>
                <a:chExt cx="2292350" cy="77788"/>
              </a:xfrm>
            </p:grpSpPr>
            <p:sp>
              <p:nvSpPr>
                <p:cNvPr id="677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8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9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0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1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2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3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73" name="Line 73"/>
              <p:cNvSpPr>
                <a:spLocks noChangeShapeType="1"/>
              </p:cNvSpPr>
              <p:nvPr/>
            </p:nvSpPr>
            <p:spPr bwMode="auto">
              <a:xfrm rot="16200000" flipH="1">
                <a:off x="10710236" y="3833666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4" name="Line 74"/>
              <p:cNvSpPr>
                <a:spLocks noChangeShapeType="1"/>
              </p:cNvSpPr>
              <p:nvPr/>
            </p:nvSpPr>
            <p:spPr bwMode="auto">
              <a:xfrm rot="16200000" flipH="1">
                <a:off x="10710236" y="3965723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5" name="Line 75"/>
              <p:cNvSpPr>
                <a:spLocks noChangeShapeType="1"/>
              </p:cNvSpPr>
              <p:nvPr/>
            </p:nvSpPr>
            <p:spPr bwMode="auto">
              <a:xfrm rot="16200000" flipH="1">
                <a:off x="10710236" y="4098331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6" name="Line 76"/>
              <p:cNvSpPr>
                <a:spLocks noChangeShapeType="1"/>
              </p:cNvSpPr>
              <p:nvPr/>
            </p:nvSpPr>
            <p:spPr bwMode="auto">
              <a:xfrm rot="16200000" flipH="1">
                <a:off x="10710236" y="4230939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48" name="Group 647"/>
            <p:cNvGrpSpPr/>
            <p:nvPr/>
          </p:nvGrpSpPr>
          <p:grpSpPr>
            <a:xfrm flipH="1">
              <a:off x="1249681" y="3868039"/>
              <a:ext cx="45719" cy="1983795"/>
              <a:chOff x="10688309" y="3851278"/>
              <a:chExt cx="46654" cy="1992843"/>
            </a:xfrm>
          </p:grpSpPr>
          <p:sp>
            <p:nvSpPr>
              <p:cNvPr id="649" name="Line 137"/>
              <p:cNvSpPr>
                <a:spLocks noChangeShapeType="1"/>
              </p:cNvSpPr>
              <p:nvPr/>
            </p:nvSpPr>
            <p:spPr bwMode="auto">
              <a:xfrm rot="16200000" flipH="1">
                <a:off x="9692822" y="4847700"/>
                <a:ext cx="1992843" cy="0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650" name="Group 649"/>
              <p:cNvGrpSpPr/>
              <p:nvPr/>
            </p:nvGrpSpPr>
            <p:grpSpPr>
              <a:xfrm rot="16200000" flipH="1">
                <a:off x="10314831" y="4629444"/>
                <a:ext cx="794545" cy="45719"/>
                <a:chOff x="6013873" y="3669632"/>
                <a:chExt cx="2292350" cy="77788"/>
              </a:xfrm>
            </p:grpSpPr>
            <p:sp>
              <p:nvSpPr>
                <p:cNvPr id="663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4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5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6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7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8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9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51" name="Group 650"/>
              <p:cNvGrpSpPr/>
              <p:nvPr/>
            </p:nvGrpSpPr>
            <p:grpSpPr>
              <a:xfrm rot="16200000" flipH="1">
                <a:off x="10314831" y="5423988"/>
                <a:ext cx="794545" cy="45719"/>
                <a:chOff x="6013873" y="3669632"/>
                <a:chExt cx="2292350" cy="77788"/>
              </a:xfrm>
            </p:grpSpPr>
            <p:sp>
              <p:nvSpPr>
                <p:cNvPr id="656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7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8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9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0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1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2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52" name="Line 73"/>
              <p:cNvSpPr>
                <a:spLocks noChangeShapeType="1"/>
              </p:cNvSpPr>
              <p:nvPr/>
            </p:nvSpPr>
            <p:spPr bwMode="auto">
              <a:xfrm rot="16200000" flipH="1">
                <a:off x="10710236" y="3833666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3" name="Line 74"/>
              <p:cNvSpPr>
                <a:spLocks noChangeShapeType="1"/>
              </p:cNvSpPr>
              <p:nvPr/>
            </p:nvSpPr>
            <p:spPr bwMode="auto">
              <a:xfrm rot="16200000" flipH="1">
                <a:off x="10710236" y="3965723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4" name="Line 75"/>
              <p:cNvSpPr>
                <a:spLocks noChangeShapeType="1"/>
              </p:cNvSpPr>
              <p:nvPr/>
            </p:nvSpPr>
            <p:spPr bwMode="auto">
              <a:xfrm rot="16200000" flipH="1">
                <a:off x="10710236" y="4098331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5" name="Line 76"/>
              <p:cNvSpPr>
                <a:spLocks noChangeShapeType="1"/>
              </p:cNvSpPr>
              <p:nvPr/>
            </p:nvSpPr>
            <p:spPr bwMode="auto">
              <a:xfrm rot="16200000" flipH="1">
                <a:off x="10710236" y="4230939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853" name="TextBox 852"/>
          <p:cNvSpPr txBox="1"/>
          <p:nvPr/>
        </p:nvSpPr>
        <p:spPr>
          <a:xfrm>
            <a:off x="291530" y="1373177"/>
            <a:ext cx="680475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Summary – central Kalgoorlie Terrane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Zone of reduced reflectivity (reflection)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Increased conductivity (MT 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Layered structure at base of greenstones (teleseismic)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Increase in Vp/Vs (teleseismic)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High-low-high structure beneath greenstones in shear-wave velocity (ambient noise)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Structurally controlled</a:t>
            </a:r>
          </a:p>
        </p:txBody>
      </p:sp>
      <p:grpSp>
        <p:nvGrpSpPr>
          <p:cNvPr id="229" name="Group 228"/>
          <p:cNvGrpSpPr/>
          <p:nvPr/>
        </p:nvGrpSpPr>
        <p:grpSpPr>
          <a:xfrm>
            <a:off x="7747142" y="3506926"/>
            <a:ext cx="3948471" cy="858178"/>
            <a:chOff x="1249681" y="3807036"/>
            <a:chExt cx="9408099" cy="2044798"/>
          </a:xfrm>
        </p:grpSpPr>
        <p:grpSp>
          <p:nvGrpSpPr>
            <p:cNvPr id="252" name="Group 251"/>
            <p:cNvGrpSpPr/>
            <p:nvPr/>
          </p:nvGrpSpPr>
          <p:grpSpPr>
            <a:xfrm flipV="1">
              <a:off x="1295400" y="3807036"/>
              <a:ext cx="9311435" cy="64342"/>
              <a:chOff x="1295400" y="3768073"/>
              <a:chExt cx="9311435" cy="46807"/>
            </a:xfrm>
          </p:grpSpPr>
          <p:sp>
            <p:nvSpPr>
              <p:cNvPr id="297" name="Line 137"/>
              <p:cNvSpPr>
                <a:spLocks noChangeShapeType="1"/>
              </p:cNvSpPr>
              <p:nvPr/>
            </p:nvSpPr>
            <p:spPr bwMode="auto">
              <a:xfrm>
                <a:off x="1295400" y="3769161"/>
                <a:ext cx="9311435" cy="0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298" name="Group 297"/>
              <p:cNvGrpSpPr/>
              <p:nvPr/>
            </p:nvGrpSpPr>
            <p:grpSpPr>
              <a:xfrm>
                <a:off x="2190920" y="3769161"/>
                <a:ext cx="8415915" cy="45719"/>
                <a:chOff x="3813175" y="6018718"/>
                <a:chExt cx="9169400" cy="86284"/>
              </a:xfrm>
            </p:grpSpPr>
            <p:grpSp>
              <p:nvGrpSpPr>
                <p:cNvPr id="305" name="Group 304"/>
                <p:cNvGrpSpPr/>
                <p:nvPr/>
              </p:nvGrpSpPr>
              <p:grpSpPr>
                <a:xfrm>
                  <a:off x="3813175" y="6027214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330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1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2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3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4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5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6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06" name="Group 305"/>
                <p:cNvGrpSpPr/>
                <p:nvPr/>
              </p:nvGrpSpPr>
              <p:grpSpPr>
                <a:xfrm>
                  <a:off x="6105525" y="6027214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323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4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5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6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7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8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9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07" name="Group 306"/>
                <p:cNvGrpSpPr/>
                <p:nvPr/>
              </p:nvGrpSpPr>
              <p:grpSpPr>
                <a:xfrm>
                  <a:off x="8397875" y="6018718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316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7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8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9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0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1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2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08" name="Group 307"/>
                <p:cNvGrpSpPr/>
                <p:nvPr/>
              </p:nvGrpSpPr>
              <p:grpSpPr>
                <a:xfrm>
                  <a:off x="10690225" y="6018718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309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0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1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2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3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4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5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299" name="Line 72"/>
              <p:cNvSpPr>
                <a:spLocks noChangeShapeType="1"/>
              </p:cNvSpPr>
              <p:nvPr/>
            </p:nvSpPr>
            <p:spPr bwMode="auto">
              <a:xfrm>
                <a:off x="1839771" y="3769755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0" name="Line 73"/>
              <p:cNvSpPr>
                <a:spLocks noChangeShapeType="1"/>
              </p:cNvSpPr>
              <p:nvPr/>
            </p:nvSpPr>
            <p:spPr bwMode="auto">
              <a:xfrm>
                <a:off x="2189463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1" name="Line 74"/>
              <p:cNvSpPr>
                <a:spLocks noChangeShapeType="1"/>
              </p:cNvSpPr>
              <p:nvPr/>
            </p:nvSpPr>
            <p:spPr bwMode="auto">
              <a:xfrm>
                <a:off x="2539154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2" name="Line 75"/>
              <p:cNvSpPr>
                <a:spLocks noChangeShapeType="1"/>
              </p:cNvSpPr>
              <p:nvPr/>
            </p:nvSpPr>
            <p:spPr bwMode="auto">
              <a:xfrm>
                <a:off x="2890304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3" name="Line 76"/>
              <p:cNvSpPr>
                <a:spLocks noChangeShapeType="1"/>
              </p:cNvSpPr>
              <p:nvPr/>
            </p:nvSpPr>
            <p:spPr bwMode="auto">
              <a:xfrm>
                <a:off x="3241452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4" name="Line 77"/>
              <p:cNvSpPr>
                <a:spLocks noChangeShapeType="1"/>
              </p:cNvSpPr>
              <p:nvPr/>
            </p:nvSpPr>
            <p:spPr bwMode="auto">
              <a:xfrm>
                <a:off x="1488622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53" name="Group 252"/>
            <p:cNvGrpSpPr/>
            <p:nvPr/>
          </p:nvGrpSpPr>
          <p:grpSpPr>
            <a:xfrm>
              <a:off x="10612061" y="3861381"/>
              <a:ext cx="45719" cy="1983795"/>
              <a:chOff x="10688309" y="3851278"/>
              <a:chExt cx="46654" cy="1992843"/>
            </a:xfrm>
          </p:grpSpPr>
          <p:sp>
            <p:nvSpPr>
              <p:cNvPr id="276" name="Line 137"/>
              <p:cNvSpPr>
                <a:spLocks noChangeShapeType="1"/>
              </p:cNvSpPr>
              <p:nvPr/>
            </p:nvSpPr>
            <p:spPr bwMode="auto">
              <a:xfrm rot="16200000" flipH="1">
                <a:off x="9692822" y="4847700"/>
                <a:ext cx="1992843" cy="0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277" name="Group 276"/>
              <p:cNvGrpSpPr/>
              <p:nvPr/>
            </p:nvGrpSpPr>
            <p:grpSpPr>
              <a:xfrm rot="16200000" flipH="1">
                <a:off x="10314831" y="4629444"/>
                <a:ext cx="794545" cy="45719"/>
                <a:chOff x="6013873" y="3669632"/>
                <a:chExt cx="2292350" cy="77788"/>
              </a:xfrm>
            </p:grpSpPr>
            <p:sp>
              <p:nvSpPr>
                <p:cNvPr id="290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1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2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3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4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5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6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78" name="Group 277"/>
              <p:cNvGrpSpPr/>
              <p:nvPr/>
            </p:nvGrpSpPr>
            <p:grpSpPr>
              <a:xfrm rot="16200000" flipH="1">
                <a:off x="10314831" y="5423988"/>
                <a:ext cx="794545" cy="45719"/>
                <a:chOff x="6013873" y="3669632"/>
                <a:chExt cx="2292350" cy="77788"/>
              </a:xfrm>
            </p:grpSpPr>
            <p:sp>
              <p:nvSpPr>
                <p:cNvPr id="283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4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5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6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7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8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9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79" name="Line 73"/>
              <p:cNvSpPr>
                <a:spLocks noChangeShapeType="1"/>
              </p:cNvSpPr>
              <p:nvPr/>
            </p:nvSpPr>
            <p:spPr bwMode="auto">
              <a:xfrm rot="16200000" flipH="1">
                <a:off x="10710236" y="3833666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0" name="Line 74"/>
              <p:cNvSpPr>
                <a:spLocks noChangeShapeType="1"/>
              </p:cNvSpPr>
              <p:nvPr/>
            </p:nvSpPr>
            <p:spPr bwMode="auto">
              <a:xfrm rot="16200000" flipH="1">
                <a:off x="10710236" y="3965723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1" name="Line 75"/>
              <p:cNvSpPr>
                <a:spLocks noChangeShapeType="1"/>
              </p:cNvSpPr>
              <p:nvPr/>
            </p:nvSpPr>
            <p:spPr bwMode="auto">
              <a:xfrm rot="16200000" flipH="1">
                <a:off x="10710236" y="4098331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2" name="Line 76"/>
              <p:cNvSpPr>
                <a:spLocks noChangeShapeType="1"/>
              </p:cNvSpPr>
              <p:nvPr/>
            </p:nvSpPr>
            <p:spPr bwMode="auto">
              <a:xfrm rot="16200000" flipH="1">
                <a:off x="10710236" y="4230939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54" name="Group 253"/>
            <p:cNvGrpSpPr/>
            <p:nvPr/>
          </p:nvGrpSpPr>
          <p:grpSpPr>
            <a:xfrm flipH="1">
              <a:off x="1249681" y="3868039"/>
              <a:ext cx="45719" cy="1983795"/>
              <a:chOff x="10688309" y="3851278"/>
              <a:chExt cx="46654" cy="1992843"/>
            </a:xfrm>
          </p:grpSpPr>
          <p:sp>
            <p:nvSpPr>
              <p:cNvPr id="255" name="Line 137"/>
              <p:cNvSpPr>
                <a:spLocks noChangeShapeType="1"/>
              </p:cNvSpPr>
              <p:nvPr/>
            </p:nvSpPr>
            <p:spPr bwMode="auto">
              <a:xfrm rot="16200000" flipH="1">
                <a:off x="9692822" y="4847700"/>
                <a:ext cx="1992843" cy="0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256" name="Group 255"/>
              <p:cNvGrpSpPr/>
              <p:nvPr/>
            </p:nvGrpSpPr>
            <p:grpSpPr>
              <a:xfrm rot="16200000" flipH="1">
                <a:off x="10314831" y="4629444"/>
                <a:ext cx="794545" cy="45719"/>
                <a:chOff x="6013873" y="3669632"/>
                <a:chExt cx="2292350" cy="77788"/>
              </a:xfrm>
            </p:grpSpPr>
            <p:sp>
              <p:nvSpPr>
                <p:cNvPr id="269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0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2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57" name="Group 256"/>
              <p:cNvGrpSpPr/>
              <p:nvPr/>
            </p:nvGrpSpPr>
            <p:grpSpPr>
              <a:xfrm rot="16200000" flipH="1">
                <a:off x="10314831" y="5423988"/>
                <a:ext cx="794545" cy="45719"/>
                <a:chOff x="6013873" y="3669632"/>
                <a:chExt cx="2292350" cy="77788"/>
              </a:xfrm>
            </p:grpSpPr>
            <p:sp>
              <p:nvSpPr>
                <p:cNvPr id="262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3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4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5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6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8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58" name="Line 73"/>
              <p:cNvSpPr>
                <a:spLocks noChangeShapeType="1"/>
              </p:cNvSpPr>
              <p:nvPr/>
            </p:nvSpPr>
            <p:spPr bwMode="auto">
              <a:xfrm rot="16200000" flipH="1">
                <a:off x="10710236" y="3833666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9" name="Line 74"/>
              <p:cNvSpPr>
                <a:spLocks noChangeShapeType="1"/>
              </p:cNvSpPr>
              <p:nvPr/>
            </p:nvSpPr>
            <p:spPr bwMode="auto">
              <a:xfrm rot="16200000" flipH="1">
                <a:off x="10710236" y="3965723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0" name="Line 75"/>
              <p:cNvSpPr>
                <a:spLocks noChangeShapeType="1"/>
              </p:cNvSpPr>
              <p:nvPr/>
            </p:nvSpPr>
            <p:spPr bwMode="auto">
              <a:xfrm rot="16200000" flipH="1">
                <a:off x="10710236" y="4098331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1" name="Line 76"/>
              <p:cNvSpPr>
                <a:spLocks noChangeShapeType="1"/>
              </p:cNvSpPr>
              <p:nvPr/>
            </p:nvSpPr>
            <p:spPr bwMode="auto">
              <a:xfrm rot="16200000" flipH="1">
                <a:off x="10710236" y="4230939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39" name="Group 338"/>
          <p:cNvGrpSpPr/>
          <p:nvPr/>
        </p:nvGrpSpPr>
        <p:grpSpPr>
          <a:xfrm>
            <a:off x="7752999" y="4623050"/>
            <a:ext cx="3948471" cy="858178"/>
            <a:chOff x="1249681" y="3807036"/>
            <a:chExt cx="9408099" cy="2044798"/>
          </a:xfrm>
        </p:grpSpPr>
        <p:grpSp>
          <p:nvGrpSpPr>
            <p:cNvPr id="362" name="Group 361"/>
            <p:cNvGrpSpPr/>
            <p:nvPr/>
          </p:nvGrpSpPr>
          <p:grpSpPr>
            <a:xfrm flipV="1">
              <a:off x="1295400" y="3807036"/>
              <a:ext cx="9311435" cy="64342"/>
              <a:chOff x="1295400" y="3768073"/>
              <a:chExt cx="9311435" cy="46807"/>
            </a:xfrm>
          </p:grpSpPr>
          <p:sp>
            <p:nvSpPr>
              <p:cNvPr id="407" name="Line 137"/>
              <p:cNvSpPr>
                <a:spLocks noChangeShapeType="1"/>
              </p:cNvSpPr>
              <p:nvPr/>
            </p:nvSpPr>
            <p:spPr bwMode="auto">
              <a:xfrm>
                <a:off x="1295400" y="3769161"/>
                <a:ext cx="9311435" cy="0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408" name="Group 407"/>
              <p:cNvGrpSpPr/>
              <p:nvPr/>
            </p:nvGrpSpPr>
            <p:grpSpPr>
              <a:xfrm>
                <a:off x="2190920" y="3769161"/>
                <a:ext cx="8415915" cy="45719"/>
                <a:chOff x="3813175" y="6018718"/>
                <a:chExt cx="9169400" cy="86284"/>
              </a:xfrm>
            </p:grpSpPr>
            <p:grpSp>
              <p:nvGrpSpPr>
                <p:cNvPr id="415" name="Group 414"/>
                <p:cNvGrpSpPr/>
                <p:nvPr/>
              </p:nvGrpSpPr>
              <p:grpSpPr>
                <a:xfrm>
                  <a:off x="3813175" y="6027214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440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1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2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3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4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5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6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16" name="Group 415"/>
                <p:cNvGrpSpPr/>
                <p:nvPr/>
              </p:nvGrpSpPr>
              <p:grpSpPr>
                <a:xfrm>
                  <a:off x="6105525" y="6027214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433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4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5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6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7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8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9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17" name="Group 416"/>
                <p:cNvGrpSpPr/>
                <p:nvPr/>
              </p:nvGrpSpPr>
              <p:grpSpPr>
                <a:xfrm>
                  <a:off x="8397875" y="6018718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426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7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8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9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0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1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2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18" name="Group 417"/>
                <p:cNvGrpSpPr/>
                <p:nvPr/>
              </p:nvGrpSpPr>
              <p:grpSpPr>
                <a:xfrm>
                  <a:off x="10690225" y="6018718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419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0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1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2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3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4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5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409" name="Line 72"/>
              <p:cNvSpPr>
                <a:spLocks noChangeShapeType="1"/>
              </p:cNvSpPr>
              <p:nvPr/>
            </p:nvSpPr>
            <p:spPr bwMode="auto">
              <a:xfrm>
                <a:off x="1839771" y="3769755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0" name="Line 73"/>
              <p:cNvSpPr>
                <a:spLocks noChangeShapeType="1"/>
              </p:cNvSpPr>
              <p:nvPr/>
            </p:nvSpPr>
            <p:spPr bwMode="auto">
              <a:xfrm>
                <a:off x="2189463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1" name="Line 74"/>
              <p:cNvSpPr>
                <a:spLocks noChangeShapeType="1"/>
              </p:cNvSpPr>
              <p:nvPr/>
            </p:nvSpPr>
            <p:spPr bwMode="auto">
              <a:xfrm>
                <a:off x="2539154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2" name="Line 75"/>
              <p:cNvSpPr>
                <a:spLocks noChangeShapeType="1"/>
              </p:cNvSpPr>
              <p:nvPr/>
            </p:nvSpPr>
            <p:spPr bwMode="auto">
              <a:xfrm>
                <a:off x="2890304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3" name="Line 76"/>
              <p:cNvSpPr>
                <a:spLocks noChangeShapeType="1"/>
              </p:cNvSpPr>
              <p:nvPr/>
            </p:nvSpPr>
            <p:spPr bwMode="auto">
              <a:xfrm>
                <a:off x="3241452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4" name="Line 77"/>
              <p:cNvSpPr>
                <a:spLocks noChangeShapeType="1"/>
              </p:cNvSpPr>
              <p:nvPr/>
            </p:nvSpPr>
            <p:spPr bwMode="auto">
              <a:xfrm>
                <a:off x="1488622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63" name="Group 362"/>
            <p:cNvGrpSpPr/>
            <p:nvPr/>
          </p:nvGrpSpPr>
          <p:grpSpPr>
            <a:xfrm>
              <a:off x="10612061" y="3861381"/>
              <a:ext cx="45719" cy="1983795"/>
              <a:chOff x="10688309" y="3851278"/>
              <a:chExt cx="46654" cy="1992843"/>
            </a:xfrm>
          </p:grpSpPr>
          <p:sp>
            <p:nvSpPr>
              <p:cNvPr id="386" name="Line 137"/>
              <p:cNvSpPr>
                <a:spLocks noChangeShapeType="1"/>
              </p:cNvSpPr>
              <p:nvPr/>
            </p:nvSpPr>
            <p:spPr bwMode="auto">
              <a:xfrm rot="16200000" flipH="1">
                <a:off x="9692822" y="4847700"/>
                <a:ext cx="1992843" cy="0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387" name="Group 386"/>
              <p:cNvGrpSpPr/>
              <p:nvPr/>
            </p:nvGrpSpPr>
            <p:grpSpPr>
              <a:xfrm rot="16200000" flipH="1">
                <a:off x="10314831" y="4629444"/>
                <a:ext cx="794545" cy="45719"/>
                <a:chOff x="6013873" y="3669632"/>
                <a:chExt cx="2292350" cy="77788"/>
              </a:xfrm>
            </p:grpSpPr>
            <p:sp>
              <p:nvSpPr>
                <p:cNvPr id="400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1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2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3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4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5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6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88" name="Group 387"/>
              <p:cNvGrpSpPr/>
              <p:nvPr/>
            </p:nvGrpSpPr>
            <p:grpSpPr>
              <a:xfrm rot="16200000" flipH="1">
                <a:off x="10314831" y="5423988"/>
                <a:ext cx="794545" cy="45719"/>
                <a:chOff x="6013873" y="3669632"/>
                <a:chExt cx="2292350" cy="77788"/>
              </a:xfrm>
            </p:grpSpPr>
            <p:sp>
              <p:nvSpPr>
                <p:cNvPr id="393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4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5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6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7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8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9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89" name="Line 73"/>
              <p:cNvSpPr>
                <a:spLocks noChangeShapeType="1"/>
              </p:cNvSpPr>
              <p:nvPr/>
            </p:nvSpPr>
            <p:spPr bwMode="auto">
              <a:xfrm rot="16200000" flipH="1">
                <a:off x="10710236" y="3833666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90" name="Line 74"/>
              <p:cNvSpPr>
                <a:spLocks noChangeShapeType="1"/>
              </p:cNvSpPr>
              <p:nvPr/>
            </p:nvSpPr>
            <p:spPr bwMode="auto">
              <a:xfrm rot="16200000" flipH="1">
                <a:off x="10710236" y="3965723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91" name="Line 75"/>
              <p:cNvSpPr>
                <a:spLocks noChangeShapeType="1"/>
              </p:cNvSpPr>
              <p:nvPr/>
            </p:nvSpPr>
            <p:spPr bwMode="auto">
              <a:xfrm rot="16200000" flipH="1">
                <a:off x="10710236" y="4098331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92" name="Line 76"/>
              <p:cNvSpPr>
                <a:spLocks noChangeShapeType="1"/>
              </p:cNvSpPr>
              <p:nvPr/>
            </p:nvSpPr>
            <p:spPr bwMode="auto">
              <a:xfrm rot="16200000" flipH="1">
                <a:off x="10710236" y="4230939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64" name="Group 363"/>
            <p:cNvGrpSpPr/>
            <p:nvPr/>
          </p:nvGrpSpPr>
          <p:grpSpPr>
            <a:xfrm flipH="1">
              <a:off x="1249681" y="3868039"/>
              <a:ext cx="45719" cy="1983795"/>
              <a:chOff x="10688309" y="3851278"/>
              <a:chExt cx="46654" cy="1992843"/>
            </a:xfrm>
          </p:grpSpPr>
          <p:sp>
            <p:nvSpPr>
              <p:cNvPr id="365" name="Line 137"/>
              <p:cNvSpPr>
                <a:spLocks noChangeShapeType="1"/>
              </p:cNvSpPr>
              <p:nvPr/>
            </p:nvSpPr>
            <p:spPr bwMode="auto">
              <a:xfrm rot="16200000" flipH="1">
                <a:off x="9692822" y="4847700"/>
                <a:ext cx="1992843" cy="0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366" name="Group 365"/>
              <p:cNvGrpSpPr/>
              <p:nvPr/>
            </p:nvGrpSpPr>
            <p:grpSpPr>
              <a:xfrm rot="16200000" flipH="1">
                <a:off x="10314831" y="4629444"/>
                <a:ext cx="794545" cy="45719"/>
                <a:chOff x="6013873" y="3669632"/>
                <a:chExt cx="2292350" cy="77788"/>
              </a:xfrm>
            </p:grpSpPr>
            <p:sp>
              <p:nvSpPr>
                <p:cNvPr id="379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0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1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2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3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4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5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67" name="Group 366"/>
              <p:cNvGrpSpPr/>
              <p:nvPr/>
            </p:nvGrpSpPr>
            <p:grpSpPr>
              <a:xfrm rot="16200000" flipH="1">
                <a:off x="10314831" y="5423988"/>
                <a:ext cx="794545" cy="45719"/>
                <a:chOff x="6013873" y="3669632"/>
                <a:chExt cx="2292350" cy="77788"/>
              </a:xfrm>
            </p:grpSpPr>
            <p:sp>
              <p:nvSpPr>
                <p:cNvPr id="372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3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4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5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6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7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8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68" name="Line 73"/>
              <p:cNvSpPr>
                <a:spLocks noChangeShapeType="1"/>
              </p:cNvSpPr>
              <p:nvPr/>
            </p:nvSpPr>
            <p:spPr bwMode="auto">
              <a:xfrm rot="16200000" flipH="1">
                <a:off x="10710236" y="3833666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69" name="Line 74"/>
              <p:cNvSpPr>
                <a:spLocks noChangeShapeType="1"/>
              </p:cNvSpPr>
              <p:nvPr/>
            </p:nvSpPr>
            <p:spPr bwMode="auto">
              <a:xfrm rot="16200000" flipH="1">
                <a:off x="10710236" y="3965723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70" name="Line 75"/>
              <p:cNvSpPr>
                <a:spLocks noChangeShapeType="1"/>
              </p:cNvSpPr>
              <p:nvPr/>
            </p:nvSpPr>
            <p:spPr bwMode="auto">
              <a:xfrm rot="16200000" flipH="1">
                <a:off x="10710236" y="4098331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71" name="Line 76"/>
              <p:cNvSpPr>
                <a:spLocks noChangeShapeType="1"/>
              </p:cNvSpPr>
              <p:nvPr/>
            </p:nvSpPr>
            <p:spPr bwMode="auto">
              <a:xfrm rot="16200000" flipH="1">
                <a:off x="10710236" y="4230939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48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9" t="7957" r="9679" b="11949"/>
          <a:stretch/>
        </p:blipFill>
        <p:spPr>
          <a:xfrm>
            <a:off x="7780839" y="5802969"/>
            <a:ext cx="3912982" cy="830387"/>
          </a:xfrm>
          <a:prstGeom prst="rect">
            <a:avLst/>
          </a:prstGeom>
        </p:spPr>
      </p:pic>
      <p:grpSp>
        <p:nvGrpSpPr>
          <p:cNvPr id="449" name="Group 448"/>
          <p:cNvGrpSpPr/>
          <p:nvPr/>
        </p:nvGrpSpPr>
        <p:grpSpPr>
          <a:xfrm>
            <a:off x="7764153" y="5774965"/>
            <a:ext cx="3948471" cy="858178"/>
            <a:chOff x="1249681" y="3807036"/>
            <a:chExt cx="9408099" cy="2044798"/>
          </a:xfrm>
        </p:grpSpPr>
        <p:grpSp>
          <p:nvGrpSpPr>
            <p:cNvPr id="472" name="Group 471"/>
            <p:cNvGrpSpPr/>
            <p:nvPr/>
          </p:nvGrpSpPr>
          <p:grpSpPr>
            <a:xfrm flipV="1">
              <a:off x="1295400" y="3807036"/>
              <a:ext cx="9311435" cy="64342"/>
              <a:chOff x="1295400" y="3768073"/>
              <a:chExt cx="9311435" cy="46807"/>
            </a:xfrm>
          </p:grpSpPr>
          <p:sp>
            <p:nvSpPr>
              <p:cNvPr id="517" name="Line 137"/>
              <p:cNvSpPr>
                <a:spLocks noChangeShapeType="1"/>
              </p:cNvSpPr>
              <p:nvPr/>
            </p:nvSpPr>
            <p:spPr bwMode="auto">
              <a:xfrm>
                <a:off x="1295400" y="3769161"/>
                <a:ext cx="9311435" cy="0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518" name="Group 517"/>
              <p:cNvGrpSpPr/>
              <p:nvPr/>
            </p:nvGrpSpPr>
            <p:grpSpPr>
              <a:xfrm>
                <a:off x="2190920" y="3769161"/>
                <a:ext cx="8415915" cy="45719"/>
                <a:chOff x="3813175" y="6018718"/>
                <a:chExt cx="9169400" cy="86284"/>
              </a:xfrm>
            </p:grpSpPr>
            <p:grpSp>
              <p:nvGrpSpPr>
                <p:cNvPr id="525" name="Group 524"/>
                <p:cNvGrpSpPr/>
                <p:nvPr/>
              </p:nvGrpSpPr>
              <p:grpSpPr>
                <a:xfrm>
                  <a:off x="3813175" y="6027214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550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1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2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3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4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5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6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26" name="Group 525"/>
                <p:cNvGrpSpPr/>
                <p:nvPr/>
              </p:nvGrpSpPr>
              <p:grpSpPr>
                <a:xfrm>
                  <a:off x="6105525" y="6027214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543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5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6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7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8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9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27" name="Group 526"/>
                <p:cNvGrpSpPr/>
                <p:nvPr/>
              </p:nvGrpSpPr>
              <p:grpSpPr>
                <a:xfrm>
                  <a:off x="8397875" y="6018718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536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7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8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9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0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1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2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28" name="Group 527"/>
                <p:cNvGrpSpPr/>
                <p:nvPr/>
              </p:nvGrpSpPr>
              <p:grpSpPr>
                <a:xfrm>
                  <a:off x="10690225" y="6018718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529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0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1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2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3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4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5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519" name="Line 72"/>
              <p:cNvSpPr>
                <a:spLocks noChangeShapeType="1"/>
              </p:cNvSpPr>
              <p:nvPr/>
            </p:nvSpPr>
            <p:spPr bwMode="auto">
              <a:xfrm>
                <a:off x="1839771" y="3769755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0" name="Line 73"/>
              <p:cNvSpPr>
                <a:spLocks noChangeShapeType="1"/>
              </p:cNvSpPr>
              <p:nvPr/>
            </p:nvSpPr>
            <p:spPr bwMode="auto">
              <a:xfrm>
                <a:off x="2189463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1" name="Line 74"/>
              <p:cNvSpPr>
                <a:spLocks noChangeShapeType="1"/>
              </p:cNvSpPr>
              <p:nvPr/>
            </p:nvSpPr>
            <p:spPr bwMode="auto">
              <a:xfrm>
                <a:off x="2539154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2" name="Line 75"/>
              <p:cNvSpPr>
                <a:spLocks noChangeShapeType="1"/>
              </p:cNvSpPr>
              <p:nvPr/>
            </p:nvSpPr>
            <p:spPr bwMode="auto">
              <a:xfrm>
                <a:off x="2890304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3" name="Line 76"/>
              <p:cNvSpPr>
                <a:spLocks noChangeShapeType="1"/>
              </p:cNvSpPr>
              <p:nvPr/>
            </p:nvSpPr>
            <p:spPr bwMode="auto">
              <a:xfrm>
                <a:off x="3241452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4" name="Line 77"/>
              <p:cNvSpPr>
                <a:spLocks noChangeShapeType="1"/>
              </p:cNvSpPr>
              <p:nvPr/>
            </p:nvSpPr>
            <p:spPr bwMode="auto">
              <a:xfrm>
                <a:off x="1488622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73" name="Group 472"/>
            <p:cNvGrpSpPr/>
            <p:nvPr/>
          </p:nvGrpSpPr>
          <p:grpSpPr>
            <a:xfrm>
              <a:off x="10612061" y="3861381"/>
              <a:ext cx="45719" cy="1983795"/>
              <a:chOff x="10688309" y="3851278"/>
              <a:chExt cx="46654" cy="1992843"/>
            </a:xfrm>
          </p:grpSpPr>
          <p:sp>
            <p:nvSpPr>
              <p:cNvPr id="496" name="Line 137"/>
              <p:cNvSpPr>
                <a:spLocks noChangeShapeType="1"/>
              </p:cNvSpPr>
              <p:nvPr/>
            </p:nvSpPr>
            <p:spPr bwMode="auto">
              <a:xfrm rot="16200000" flipH="1">
                <a:off x="9692822" y="4847700"/>
                <a:ext cx="1992843" cy="0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497" name="Group 496"/>
              <p:cNvGrpSpPr/>
              <p:nvPr/>
            </p:nvGrpSpPr>
            <p:grpSpPr>
              <a:xfrm rot="16200000" flipH="1">
                <a:off x="10314831" y="4629444"/>
                <a:ext cx="794545" cy="45719"/>
                <a:chOff x="6013873" y="3669632"/>
                <a:chExt cx="2292350" cy="77788"/>
              </a:xfrm>
            </p:grpSpPr>
            <p:sp>
              <p:nvSpPr>
                <p:cNvPr id="510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1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2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3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4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5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6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98" name="Group 497"/>
              <p:cNvGrpSpPr/>
              <p:nvPr/>
            </p:nvGrpSpPr>
            <p:grpSpPr>
              <a:xfrm rot="16200000" flipH="1">
                <a:off x="10314831" y="5423988"/>
                <a:ext cx="794545" cy="45719"/>
                <a:chOff x="6013873" y="3669632"/>
                <a:chExt cx="2292350" cy="77788"/>
              </a:xfrm>
            </p:grpSpPr>
            <p:sp>
              <p:nvSpPr>
                <p:cNvPr id="503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4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5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6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7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8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9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99" name="Line 73"/>
              <p:cNvSpPr>
                <a:spLocks noChangeShapeType="1"/>
              </p:cNvSpPr>
              <p:nvPr/>
            </p:nvSpPr>
            <p:spPr bwMode="auto">
              <a:xfrm rot="16200000" flipH="1">
                <a:off x="10710236" y="3833666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0" name="Line 74"/>
              <p:cNvSpPr>
                <a:spLocks noChangeShapeType="1"/>
              </p:cNvSpPr>
              <p:nvPr/>
            </p:nvSpPr>
            <p:spPr bwMode="auto">
              <a:xfrm rot="16200000" flipH="1">
                <a:off x="10710236" y="3965723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1" name="Line 75"/>
              <p:cNvSpPr>
                <a:spLocks noChangeShapeType="1"/>
              </p:cNvSpPr>
              <p:nvPr/>
            </p:nvSpPr>
            <p:spPr bwMode="auto">
              <a:xfrm rot="16200000" flipH="1">
                <a:off x="10710236" y="4098331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2" name="Line 76"/>
              <p:cNvSpPr>
                <a:spLocks noChangeShapeType="1"/>
              </p:cNvSpPr>
              <p:nvPr/>
            </p:nvSpPr>
            <p:spPr bwMode="auto">
              <a:xfrm rot="16200000" flipH="1">
                <a:off x="10710236" y="4230939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74" name="Group 473"/>
            <p:cNvGrpSpPr/>
            <p:nvPr/>
          </p:nvGrpSpPr>
          <p:grpSpPr>
            <a:xfrm flipH="1">
              <a:off x="1249681" y="3868039"/>
              <a:ext cx="45719" cy="1983795"/>
              <a:chOff x="10688309" y="3851278"/>
              <a:chExt cx="46654" cy="1992843"/>
            </a:xfrm>
          </p:grpSpPr>
          <p:sp>
            <p:nvSpPr>
              <p:cNvPr id="475" name="Line 137"/>
              <p:cNvSpPr>
                <a:spLocks noChangeShapeType="1"/>
              </p:cNvSpPr>
              <p:nvPr/>
            </p:nvSpPr>
            <p:spPr bwMode="auto">
              <a:xfrm rot="16200000" flipH="1">
                <a:off x="9692822" y="4847700"/>
                <a:ext cx="1992843" cy="0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476" name="Group 475"/>
              <p:cNvGrpSpPr/>
              <p:nvPr/>
            </p:nvGrpSpPr>
            <p:grpSpPr>
              <a:xfrm rot="16200000" flipH="1">
                <a:off x="10314831" y="4629444"/>
                <a:ext cx="794545" cy="45719"/>
                <a:chOff x="6013873" y="3669632"/>
                <a:chExt cx="2292350" cy="77788"/>
              </a:xfrm>
            </p:grpSpPr>
            <p:sp>
              <p:nvSpPr>
                <p:cNvPr id="489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0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1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2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3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4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5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77" name="Group 476"/>
              <p:cNvGrpSpPr/>
              <p:nvPr/>
            </p:nvGrpSpPr>
            <p:grpSpPr>
              <a:xfrm rot="16200000" flipH="1">
                <a:off x="10314831" y="5423988"/>
                <a:ext cx="794545" cy="45719"/>
                <a:chOff x="6013873" y="3669632"/>
                <a:chExt cx="2292350" cy="77788"/>
              </a:xfrm>
            </p:grpSpPr>
            <p:sp>
              <p:nvSpPr>
                <p:cNvPr id="482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3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4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5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6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7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8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78" name="Line 73"/>
              <p:cNvSpPr>
                <a:spLocks noChangeShapeType="1"/>
              </p:cNvSpPr>
              <p:nvPr/>
            </p:nvSpPr>
            <p:spPr bwMode="auto">
              <a:xfrm rot="16200000" flipH="1">
                <a:off x="10710236" y="3833666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9" name="Line 74"/>
              <p:cNvSpPr>
                <a:spLocks noChangeShapeType="1"/>
              </p:cNvSpPr>
              <p:nvPr/>
            </p:nvSpPr>
            <p:spPr bwMode="auto">
              <a:xfrm rot="16200000" flipH="1">
                <a:off x="10710236" y="3965723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0" name="Line 75"/>
              <p:cNvSpPr>
                <a:spLocks noChangeShapeType="1"/>
              </p:cNvSpPr>
              <p:nvPr/>
            </p:nvSpPr>
            <p:spPr bwMode="auto">
              <a:xfrm rot="16200000" flipH="1">
                <a:off x="10710236" y="4098331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1" name="Line 76"/>
              <p:cNvSpPr>
                <a:spLocks noChangeShapeType="1"/>
              </p:cNvSpPr>
              <p:nvPr/>
            </p:nvSpPr>
            <p:spPr bwMode="auto">
              <a:xfrm rot="16200000" flipH="1">
                <a:off x="10710236" y="4230939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51" name="Group 450"/>
          <p:cNvGrpSpPr/>
          <p:nvPr/>
        </p:nvGrpSpPr>
        <p:grpSpPr>
          <a:xfrm>
            <a:off x="8141847" y="6394356"/>
            <a:ext cx="3317919" cy="155096"/>
            <a:chOff x="2284152" y="3242325"/>
            <a:chExt cx="7905671" cy="369550"/>
          </a:xfrm>
        </p:grpSpPr>
        <p:sp>
          <p:nvSpPr>
            <p:cNvPr id="452" name="Oval 451"/>
            <p:cNvSpPr/>
            <p:nvPr/>
          </p:nvSpPr>
          <p:spPr>
            <a:xfrm>
              <a:off x="2284152" y="3242325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3" name="Oval 452"/>
            <p:cNvSpPr/>
            <p:nvPr/>
          </p:nvSpPr>
          <p:spPr>
            <a:xfrm>
              <a:off x="2758261" y="3269932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4" name="Oval 453"/>
            <p:cNvSpPr/>
            <p:nvPr/>
          </p:nvSpPr>
          <p:spPr>
            <a:xfrm>
              <a:off x="3190309" y="3307189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5" name="Oval 454"/>
            <p:cNvSpPr/>
            <p:nvPr/>
          </p:nvSpPr>
          <p:spPr>
            <a:xfrm>
              <a:off x="3622357" y="3340507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6" name="Oval 455"/>
            <p:cNvSpPr/>
            <p:nvPr/>
          </p:nvSpPr>
          <p:spPr>
            <a:xfrm>
              <a:off x="4043772" y="3389198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7" name="Oval 456"/>
            <p:cNvSpPr/>
            <p:nvPr/>
          </p:nvSpPr>
          <p:spPr>
            <a:xfrm>
              <a:off x="4918501" y="3469861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8" name="Oval 457"/>
            <p:cNvSpPr/>
            <p:nvPr/>
          </p:nvSpPr>
          <p:spPr>
            <a:xfrm>
              <a:off x="4486453" y="3420501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9" name="Oval 458"/>
            <p:cNvSpPr/>
            <p:nvPr/>
          </p:nvSpPr>
          <p:spPr>
            <a:xfrm>
              <a:off x="5361614" y="3480299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0" name="Oval 459"/>
            <p:cNvSpPr/>
            <p:nvPr/>
          </p:nvSpPr>
          <p:spPr>
            <a:xfrm>
              <a:off x="5802974" y="3492908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1" name="Oval 460"/>
            <p:cNvSpPr/>
            <p:nvPr/>
          </p:nvSpPr>
          <p:spPr>
            <a:xfrm>
              <a:off x="6232281" y="3404568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2" name="Oval 461"/>
            <p:cNvSpPr/>
            <p:nvPr/>
          </p:nvSpPr>
          <p:spPr>
            <a:xfrm>
              <a:off x="6697533" y="3445633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3" name="Oval 462"/>
            <p:cNvSpPr/>
            <p:nvPr/>
          </p:nvSpPr>
          <p:spPr>
            <a:xfrm>
              <a:off x="6700712" y="3502625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4" name="Oval 463"/>
            <p:cNvSpPr/>
            <p:nvPr/>
          </p:nvSpPr>
          <p:spPr>
            <a:xfrm>
              <a:off x="7150749" y="3462988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5" name="Oval 464"/>
            <p:cNvSpPr/>
            <p:nvPr/>
          </p:nvSpPr>
          <p:spPr>
            <a:xfrm>
              <a:off x="7582797" y="3469190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6" name="Oval 465"/>
            <p:cNvSpPr/>
            <p:nvPr/>
          </p:nvSpPr>
          <p:spPr>
            <a:xfrm>
              <a:off x="7932204" y="3476245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7" name="Oval 466"/>
            <p:cNvSpPr/>
            <p:nvPr/>
          </p:nvSpPr>
          <p:spPr>
            <a:xfrm>
              <a:off x="8328248" y="3462987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8" name="Oval 467"/>
            <p:cNvSpPr/>
            <p:nvPr/>
          </p:nvSpPr>
          <p:spPr>
            <a:xfrm>
              <a:off x="8914945" y="3462986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9" name="Oval 468"/>
            <p:cNvSpPr/>
            <p:nvPr/>
          </p:nvSpPr>
          <p:spPr>
            <a:xfrm>
              <a:off x="9336360" y="3514496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0" name="Oval 469"/>
            <p:cNvSpPr/>
            <p:nvPr/>
          </p:nvSpPr>
          <p:spPr>
            <a:xfrm>
              <a:off x="9743037" y="3514496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1" name="Oval 470"/>
            <p:cNvSpPr/>
            <p:nvPr/>
          </p:nvSpPr>
          <p:spPr>
            <a:xfrm>
              <a:off x="10092444" y="3482523"/>
              <a:ext cx="97379" cy="97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57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" b="58664"/>
          <a:stretch/>
        </p:blipFill>
        <p:spPr bwMode="auto">
          <a:xfrm>
            <a:off x="8237299" y="3525034"/>
            <a:ext cx="2609466" cy="832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90" name="Group 889"/>
          <p:cNvGrpSpPr/>
          <p:nvPr/>
        </p:nvGrpSpPr>
        <p:grpSpPr>
          <a:xfrm>
            <a:off x="7726089" y="2414722"/>
            <a:ext cx="3948471" cy="858178"/>
            <a:chOff x="1249681" y="3807036"/>
            <a:chExt cx="9408099" cy="2044798"/>
          </a:xfrm>
        </p:grpSpPr>
        <p:grpSp>
          <p:nvGrpSpPr>
            <p:cNvPr id="891" name="Group 890"/>
            <p:cNvGrpSpPr/>
            <p:nvPr/>
          </p:nvGrpSpPr>
          <p:grpSpPr>
            <a:xfrm flipV="1">
              <a:off x="1295400" y="3807036"/>
              <a:ext cx="9311435" cy="64342"/>
              <a:chOff x="1295400" y="3768073"/>
              <a:chExt cx="9311435" cy="46807"/>
            </a:xfrm>
          </p:grpSpPr>
          <p:sp>
            <p:nvSpPr>
              <p:cNvPr id="951" name="Line 137"/>
              <p:cNvSpPr>
                <a:spLocks noChangeShapeType="1"/>
              </p:cNvSpPr>
              <p:nvPr/>
            </p:nvSpPr>
            <p:spPr bwMode="auto">
              <a:xfrm>
                <a:off x="1295400" y="3769161"/>
                <a:ext cx="9311435" cy="0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952" name="Group 951"/>
              <p:cNvGrpSpPr/>
              <p:nvPr/>
            </p:nvGrpSpPr>
            <p:grpSpPr>
              <a:xfrm>
                <a:off x="2190920" y="3769161"/>
                <a:ext cx="8415915" cy="45719"/>
                <a:chOff x="3813175" y="6018718"/>
                <a:chExt cx="9169400" cy="86284"/>
              </a:xfrm>
            </p:grpSpPr>
            <p:grpSp>
              <p:nvGrpSpPr>
                <p:cNvPr id="959" name="Group 958"/>
                <p:cNvGrpSpPr/>
                <p:nvPr/>
              </p:nvGrpSpPr>
              <p:grpSpPr>
                <a:xfrm>
                  <a:off x="3813175" y="6027214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984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85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86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87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88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89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90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960" name="Group 959"/>
                <p:cNvGrpSpPr/>
                <p:nvPr/>
              </p:nvGrpSpPr>
              <p:grpSpPr>
                <a:xfrm>
                  <a:off x="6105525" y="6027214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977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78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79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80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81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82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83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961" name="Group 960"/>
                <p:cNvGrpSpPr/>
                <p:nvPr/>
              </p:nvGrpSpPr>
              <p:grpSpPr>
                <a:xfrm>
                  <a:off x="8397875" y="6018718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970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71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72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73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74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75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76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962" name="Group 961"/>
                <p:cNvGrpSpPr/>
                <p:nvPr/>
              </p:nvGrpSpPr>
              <p:grpSpPr>
                <a:xfrm>
                  <a:off x="10690225" y="6018718"/>
                  <a:ext cx="2292350" cy="77788"/>
                  <a:chOff x="6013873" y="3669632"/>
                  <a:chExt cx="2292350" cy="77788"/>
                </a:xfrm>
              </p:grpSpPr>
              <p:sp>
                <p:nvSpPr>
                  <p:cNvPr id="963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6779048" y="3672807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64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7160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65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7541048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66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923636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67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30622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68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6396461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69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6013873" y="3669632"/>
                    <a:ext cx="0" cy="74613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953" name="Line 72"/>
              <p:cNvSpPr>
                <a:spLocks noChangeShapeType="1"/>
              </p:cNvSpPr>
              <p:nvPr/>
            </p:nvSpPr>
            <p:spPr bwMode="auto">
              <a:xfrm>
                <a:off x="1839771" y="3769755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54" name="Line 73"/>
              <p:cNvSpPr>
                <a:spLocks noChangeShapeType="1"/>
              </p:cNvSpPr>
              <p:nvPr/>
            </p:nvSpPr>
            <p:spPr bwMode="auto">
              <a:xfrm>
                <a:off x="2189463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55" name="Line 74"/>
              <p:cNvSpPr>
                <a:spLocks noChangeShapeType="1"/>
              </p:cNvSpPr>
              <p:nvPr/>
            </p:nvSpPr>
            <p:spPr bwMode="auto">
              <a:xfrm>
                <a:off x="2539154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56" name="Line 75"/>
              <p:cNvSpPr>
                <a:spLocks noChangeShapeType="1"/>
              </p:cNvSpPr>
              <p:nvPr/>
            </p:nvSpPr>
            <p:spPr bwMode="auto">
              <a:xfrm>
                <a:off x="2890304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57" name="Line 76"/>
              <p:cNvSpPr>
                <a:spLocks noChangeShapeType="1"/>
              </p:cNvSpPr>
              <p:nvPr/>
            </p:nvSpPr>
            <p:spPr bwMode="auto">
              <a:xfrm>
                <a:off x="3241452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58" name="Line 77"/>
              <p:cNvSpPr>
                <a:spLocks noChangeShapeType="1"/>
              </p:cNvSpPr>
              <p:nvPr/>
            </p:nvSpPr>
            <p:spPr bwMode="auto">
              <a:xfrm>
                <a:off x="1488622" y="3768073"/>
                <a:ext cx="0" cy="39535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92" name="Group 891"/>
            <p:cNvGrpSpPr/>
            <p:nvPr/>
          </p:nvGrpSpPr>
          <p:grpSpPr>
            <a:xfrm>
              <a:off x="10612061" y="3861381"/>
              <a:ext cx="45719" cy="1983795"/>
              <a:chOff x="10688309" y="3851278"/>
              <a:chExt cx="46654" cy="1992843"/>
            </a:xfrm>
          </p:grpSpPr>
          <p:sp>
            <p:nvSpPr>
              <p:cNvPr id="930" name="Line 137"/>
              <p:cNvSpPr>
                <a:spLocks noChangeShapeType="1"/>
              </p:cNvSpPr>
              <p:nvPr/>
            </p:nvSpPr>
            <p:spPr bwMode="auto">
              <a:xfrm rot="16200000" flipH="1">
                <a:off x="9692822" y="4847700"/>
                <a:ext cx="1992843" cy="0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931" name="Group 930"/>
              <p:cNvGrpSpPr/>
              <p:nvPr/>
            </p:nvGrpSpPr>
            <p:grpSpPr>
              <a:xfrm rot="16200000" flipH="1">
                <a:off x="10314831" y="4629444"/>
                <a:ext cx="794545" cy="45719"/>
                <a:chOff x="6013873" y="3669632"/>
                <a:chExt cx="2292350" cy="77788"/>
              </a:xfrm>
            </p:grpSpPr>
            <p:sp>
              <p:nvSpPr>
                <p:cNvPr id="944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5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6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7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8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9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0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32" name="Group 931"/>
              <p:cNvGrpSpPr/>
              <p:nvPr/>
            </p:nvGrpSpPr>
            <p:grpSpPr>
              <a:xfrm rot="16200000" flipH="1">
                <a:off x="10314831" y="5423988"/>
                <a:ext cx="794545" cy="45719"/>
                <a:chOff x="6013873" y="3669632"/>
                <a:chExt cx="2292350" cy="77788"/>
              </a:xfrm>
            </p:grpSpPr>
            <p:sp>
              <p:nvSpPr>
                <p:cNvPr id="937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8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9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0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1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2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3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33" name="Line 73"/>
              <p:cNvSpPr>
                <a:spLocks noChangeShapeType="1"/>
              </p:cNvSpPr>
              <p:nvPr/>
            </p:nvSpPr>
            <p:spPr bwMode="auto">
              <a:xfrm rot="16200000" flipH="1">
                <a:off x="10710236" y="3833666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34" name="Line 74"/>
              <p:cNvSpPr>
                <a:spLocks noChangeShapeType="1"/>
              </p:cNvSpPr>
              <p:nvPr/>
            </p:nvSpPr>
            <p:spPr bwMode="auto">
              <a:xfrm rot="16200000" flipH="1">
                <a:off x="10710236" y="3965723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35" name="Line 75"/>
              <p:cNvSpPr>
                <a:spLocks noChangeShapeType="1"/>
              </p:cNvSpPr>
              <p:nvPr/>
            </p:nvSpPr>
            <p:spPr bwMode="auto">
              <a:xfrm rot="16200000" flipH="1">
                <a:off x="10710236" y="4098331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36" name="Line 76"/>
              <p:cNvSpPr>
                <a:spLocks noChangeShapeType="1"/>
              </p:cNvSpPr>
              <p:nvPr/>
            </p:nvSpPr>
            <p:spPr bwMode="auto">
              <a:xfrm rot="16200000" flipH="1">
                <a:off x="10710236" y="4230939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93" name="Group 892"/>
            <p:cNvGrpSpPr/>
            <p:nvPr/>
          </p:nvGrpSpPr>
          <p:grpSpPr>
            <a:xfrm flipH="1">
              <a:off x="1249681" y="3868039"/>
              <a:ext cx="45719" cy="1983795"/>
              <a:chOff x="10688309" y="3851278"/>
              <a:chExt cx="46654" cy="1992843"/>
            </a:xfrm>
          </p:grpSpPr>
          <p:sp>
            <p:nvSpPr>
              <p:cNvPr id="894" name="Line 137"/>
              <p:cNvSpPr>
                <a:spLocks noChangeShapeType="1"/>
              </p:cNvSpPr>
              <p:nvPr/>
            </p:nvSpPr>
            <p:spPr bwMode="auto">
              <a:xfrm rot="16200000" flipH="1">
                <a:off x="9692822" y="4847700"/>
                <a:ext cx="1992843" cy="0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895" name="Group 894"/>
              <p:cNvGrpSpPr/>
              <p:nvPr/>
            </p:nvGrpSpPr>
            <p:grpSpPr>
              <a:xfrm rot="16200000" flipH="1">
                <a:off x="10314831" y="4629444"/>
                <a:ext cx="794545" cy="45719"/>
                <a:chOff x="6013873" y="3669632"/>
                <a:chExt cx="2292350" cy="77788"/>
              </a:xfrm>
            </p:grpSpPr>
            <p:sp>
              <p:nvSpPr>
                <p:cNvPr id="923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4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5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6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7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8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9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96" name="Group 895"/>
              <p:cNvGrpSpPr/>
              <p:nvPr/>
            </p:nvGrpSpPr>
            <p:grpSpPr>
              <a:xfrm rot="16200000" flipH="1">
                <a:off x="10314831" y="5423988"/>
                <a:ext cx="794545" cy="45719"/>
                <a:chOff x="6013873" y="3669632"/>
                <a:chExt cx="2292350" cy="77788"/>
              </a:xfrm>
            </p:grpSpPr>
            <p:sp>
              <p:nvSpPr>
                <p:cNvPr id="916" name="Line 72"/>
                <p:cNvSpPr>
                  <a:spLocks noChangeShapeType="1"/>
                </p:cNvSpPr>
                <p:nvPr/>
              </p:nvSpPr>
              <p:spPr bwMode="auto">
                <a:xfrm>
                  <a:off x="6779048" y="3672807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7" name="Line 73"/>
                <p:cNvSpPr>
                  <a:spLocks noChangeShapeType="1"/>
                </p:cNvSpPr>
                <p:nvPr/>
              </p:nvSpPr>
              <p:spPr bwMode="auto">
                <a:xfrm>
                  <a:off x="7160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8" name="Line 74"/>
                <p:cNvSpPr>
                  <a:spLocks noChangeShapeType="1"/>
                </p:cNvSpPr>
                <p:nvPr/>
              </p:nvSpPr>
              <p:spPr bwMode="auto">
                <a:xfrm>
                  <a:off x="7541048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9" name="Line 75"/>
                <p:cNvSpPr>
                  <a:spLocks noChangeShapeType="1"/>
                </p:cNvSpPr>
                <p:nvPr/>
              </p:nvSpPr>
              <p:spPr bwMode="auto">
                <a:xfrm>
                  <a:off x="7923636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0" name="Line 76"/>
                <p:cNvSpPr>
                  <a:spLocks noChangeShapeType="1"/>
                </p:cNvSpPr>
                <p:nvPr/>
              </p:nvSpPr>
              <p:spPr bwMode="auto">
                <a:xfrm>
                  <a:off x="830622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1" name="Line 77"/>
                <p:cNvSpPr>
                  <a:spLocks noChangeShapeType="1"/>
                </p:cNvSpPr>
                <p:nvPr/>
              </p:nvSpPr>
              <p:spPr bwMode="auto">
                <a:xfrm>
                  <a:off x="6396461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2" name="Line 160"/>
                <p:cNvSpPr>
                  <a:spLocks noChangeShapeType="1"/>
                </p:cNvSpPr>
                <p:nvPr/>
              </p:nvSpPr>
              <p:spPr bwMode="auto">
                <a:xfrm>
                  <a:off x="6013873" y="3669632"/>
                  <a:ext cx="0" cy="74613"/>
                </a:xfrm>
                <a:prstGeom prst="line">
                  <a:avLst/>
                </a:prstGeom>
                <a:noFill/>
                <a:ln w="1905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97" name="Line 73"/>
              <p:cNvSpPr>
                <a:spLocks noChangeShapeType="1"/>
              </p:cNvSpPr>
              <p:nvPr/>
            </p:nvSpPr>
            <p:spPr bwMode="auto">
              <a:xfrm rot="16200000" flipH="1">
                <a:off x="10710236" y="3833666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98" name="Line 74"/>
              <p:cNvSpPr>
                <a:spLocks noChangeShapeType="1"/>
              </p:cNvSpPr>
              <p:nvPr/>
            </p:nvSpPr>
            <p:spPr bwMode="auto">
              <a:xfrm rot="16200000" flipH="1">
                <a:off x="10710236" y="3965723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14" name="Line 75"/>
              <p:cNvSpPr>
                <a:spLocks noChangeShapeType="1"/>
              </p:cNvSpPr>
              <p:nvPr/>
            </p:nvSpPr>
            <p:spPr bwMode="auto">
              <a:xfrm rot="16200000" flipH="1">
                <a:off x="10710236" y="4098331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15" name="Line 76"/>
              <p:cNvSpPr>
                <a:spLocks noChangeShapeType="1"/>
              </p:cNvSpPr>
              <p:nvPr/>
            </p:nvSpPr>
            <p:spPr bwMode="auto">
              <a:xfrm rot="16200000" flipH="1">
                <a:off x="10710236" y="4230939"/>
                <a:ext cx="0" cy="43853"/>
              </a:xfrm>
              <a:prstGeom prst="line">
                <a:avLst/>
              </a:prstGeom>
              <a:noFill/>
              <a:ln w="190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91" name="Group 990"/>
          <p:cNvGrpSpPr/>
          <p:nvPr/>
        </p:nvGrpSpPr>
        <p:grpSpPr>
          <a:xfrm>
            <a:off x="7736259" y="2448293"/>
            <a:ext cx="3920265" cy="687696"/>
            <a:chOff x="1279525" y="1336676"/>
            <a:chExt cx="9317037" cy="1724025"/>
          </a:xfrm>
        </p:grpSpPr>
        <p:sp>
          <p:nvSpPr>
            <p:cNvPr id="992" name="Freeform 55"/>
            <p:cNvSpPr>
              <a:spLocks noEditPoints="1"/>
            </p:cNvSpPr>
            <p:nvPr/>
          </p:nvSpPr>
          <p:spPr bwMode="auto">
            <a:xfrm>
              <a:off x="1290638" y="1336676"/>
              <a:ext cx="2536825" cy="1033463"/>
            </a:xfrm>
            <a:custGeom>
              <a:avLst/>
              <a:gdLst>
                <a:gd name="T0" fmla="*/ 318 w 6485"/>
                <a:gd name="T1" fmla="*/ 64 h 2645"/>
                <a:gd name="T2" fmla="*/ 495 w 6485"/>
                <a:gd name="T3" fmla="*/ 134 h 2645"/>
                <a:gd name="T4" fmla="*/ 750 w 6485"/>
                <a:gd name="T5" fmla="*/ 170 h 2645"/>
                <a:gd name="T6" fmla="*/ 940 w 6485"/>
                <a:gd name="T7" fmla="*/ 168 h 2645"/>
                <a:gd name="T8" fmla="*/ 990 w 6485"/>
                <a:gd name="T9" fmla="*/ 78 h 2645"/>
                <a:gd name="T10" fmla="*/ 474 w 6485"/>
                <a:gd name="T11" fmla="*/ 552 h 2645"/>
                <a:gd name="T12" fmla="*/ 622 w 6485"/>
                <a:gd name="T13" fmla="*/ 389 h 2645"/>
                <a:gd name="T14" fmla="*/ 1167 w 6485"/>
                <a:gd name="T15" fmla="*/ 325 h 2645"/>
                <a:gd name="T16" fmla="*/ 1327 w 6485"/>
                <a:gd name="T17" fmla="*/ 248 h 2645"/>
                <a:gd name="T18" fmla="*/ 1478 w 6485"/>
                <a:gd name="T19" fmla="*/ 212 h 2645"/>
                <a:gd name="T20" fmla="*/ 1570 w 6485"/>
                <a:gd name="T21" fmla="*/ 156 h 2645"/>
                <a:gd name="T22" fmla="*/ 1386 w 6485"/>
                <a:gd name="T23" fmla="*/ 347 h 2645"/>
                <a:gd name="T24" fmla="*/ 1591 w 6485"/>
                <a:gd name="T25" fmla="*/ 248 h 2645"/>
                <a:gd name="T26" fmla="*/ 262 w 6485"/>
                <a:gd name="T27" fmla="*/ 792 h 2645"/>
                <a:gd name="T28" fmla="*/ 573 w 6485"/>
                <a:gd name="T29" fmla="*/ 714 h 2645"/>
                <a:gd name="T30" fmla="*/ 241 w 6485"/>
                <a:gd name="T31" fmla="*/ 1075 h 2645"/>
                <a:gd name="T32" fmla="*/ 502 w 6485"/>
                <a:gd name="T33" fmla="*/ 955 h 2645"/>
                <a:gd name="T34" fmla="*/ 969 w 6485"/>
                <a:gd name="T35" fmla="*/ 622 h 2645"/>
                <a:gd name="T36" fmla="*/ 962 w 6485"/>
                <a:gd name="T37" fmla="*/ 898 h 2645"/>
                <a:gd name="T38" fmla="*/ 1542 w 6485"/>
                <a:gd name="T39" fmla="*/ 573 h 2645"/>
                <a:gd name="T40" fmla="*/ 2037 w 6485"/>
                <a:gd name="T41" fmla="*/ 255 h 2645"/>
                <a:gd name="T42" fmla="*/ 2044 w 6485"/>
                <a:gd name="T43" fmla="*/ 290 h 2645"/>
                <a:gd name="T44" fmla="*/ 2320 w 6485"/>
                <a:gd name="T45" fmla="*/ 156 h 2645"/>
                <a:gd name="T46" fmla="*/ 2291 w 6485"/>
                <a:gd name="T47" fmla="*/ 262 h 2645"/>
                <a:gd name="T48" fmla="*/ 799 w 6485"/>
                <a:gd name="T49" fmla="*/ 1117 h 2645"/>
                <a:gd name="T50" fmla="*/ 1110 w 6485"/>
                <a:gd name="T51" fmla="*/ 1047 h 2645"/>
                <a:gd name="T52" fmla="*/ 1393 w 6485"/>
                <a:gd name="T53" fmla="*/ 1054 h 2645"/>
                <a:gd name="T54" fmla="*/ 1810 w 6485"/>
                <a:gd name="T55" fmla="*/ 1181 h 2645"/>
                <a:gd name="T56" fmla="*/ 2404 w 6485"/>
                <a:gd name="T57" fmla="*/ 1429 h 2645"/>
                <a:gd name="T58" fmla="*/ 3083 w 6485"/>
                <a:gd name="T59" fmla="*/ 1754 h 2645"/>
                <a:gd name="T60" fmla="*/ 3720 w 6485"/>
                <a:gd name="T61" fmla="*/ 2015 h 2645"/>
                <a:gd name="T62" fmla="*/ 4292 w 6485"/>
                <a:gd name="T63" fmla="*/ 2199 h 2645"/>
                <a:gd name="T64" fmla="*/ 5127 w 6485"/>
                <a:gd name="T65" fmla="*/ 2411 h 2645"/>
                <a:gd name="T66" fmla="*/ 5466 w 6485"/>
                <a:gd name="T67" fmla="*/ 2503 h 2645"/>
                <a:gd name="T68" fmla="*/ 5735 w 6485"/>
                <a:gd name="T69" fmla="*/ 2581 h 2645"/>
                <a:gd name="T70" fmla="*/ 4688 w 6485"/>
                <a:gd name="T71" fmla="*/ 2164 h 2645"/>
                <a:gd name="T72" fmla="*/ 5035 w 6485"/>
                <a:gd name="T73" fmla="*/ 2185 h 2645"/>
                <a:gd name="T74" fmla="*/ 5282 w 6485"/>
                <a:gd name="T75" fmla="*/ 2263 h 2645"/>
                <a:gd name="T76" fmla="*/ 5410 w 6485"/>
                <a:gd name="T77" fmla="*/ 2320 h 2645"/>
                <a:gd name="T78" fmla="*/ 5756 w 6485"/>
                <a:gd name="T79" fmla="*/ 2461 h 2645"/>
                <a:gd name="T80" fmla="*/ 6343 w 6485"/>
                <a:gd name="T81" fmla="*/ 2645 h 2645"/>
                <a:gd name="T82" fmla="*/ 6082 w 6485"/>
                <a:gd name="T83" fmla="*/ 2411 h 2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85" h="2645">
                  <a:moveTo>
                    <a:pt x="248" y="0"/>
                  </a:moveTo>
                  <a:lnTo>
                    <a:pt x="283" y="35"/>
                  </a:lnTo>
                  <a:lnTo>
                    <a:pt x="318" y="64"/>
                  </a:lnTo>
                  <a:lnTo>
                    <a:pt x="361" y="85"/>
                  </a:lnTo>
                  <a:lnTo>
                    <a:pt x="431" y="113"/>
                  </a:lnTo>
                  <a:lnTo>
                    <a:pt x="495" y="134"/>
                  </a:lnTo>
                  <a:lnTo>
                    <a:pt x="580" y="149"/>
                  </a:lnTo>
                  <a:lnTo>
                    <a:pt x="672" y="163"/>
                  </a:lnTo>
                  <a:lnTo>
                    <a:pt x="750" y="170"/>
                  </a:lnTo>
                  <a:lnTo>
                    <a:pt x="813" y="177"/>
                  </a:lnTo>
                  <a:lnTo>
                    <a:pt x="912" y="177"/>
                  </a:lnTo>
                  <a:lnTo>
                    <a:pt x="940" y="168"/>
                  </a:lnTo>
                  <a:lnTo>
                    <a:pt x="962" y="149"/>
                  </a:lnTo>
                  <a:lnTo>
                    <a:pt x="976" y="120"/>
                  </a:lnTo>
                  <a:lnTo>
                    <a:pt x="990" y="78"/>
                  </a:lnTo>
                  <a:lnTo>
                    <a:pt x="997" y="35"/>
                  </a:lnTo>
                  <a:lnTo>
                    <a:pt x="997" y="0"/>
                  </a:lnTo>
                  <a:moveTo>
                    <a:pt x="474" y="552"/>
                  </a:moveTo>
                  <a:lnTo>
                    <a:pt x="516" y="509"/>
                  </a:lnTo>
                  <a:lnTo>
                    <a:pt x="566" y="453"/>
                  </a:lnTo>
                  <a:lnTo>
                    <a:pt x="622" y="389"/>
                  </a:lnTo>
                  <a:lnTo>
                    <a:pt x="672" y="325"/>
                  </a:lnTo>
                  <a:lnTo>
                    <a:pt x="693" y="297"/>
                  </a:lnTo>
                  <a:moveTo>
                    <a:pt x="1167" y="325"/>
                  </a:moveTo>
                  <a:lnTo>
                    <a:pt x="1294" y="269"/>
                  </a:lnTo>
                  <a:lnTo>
                    <a:pt x="1330" y="248"/>
                  </a:lnTo>
                  <a:moveTo>
                    <a:pt x="1327" y="248"/>
                  </a:moveTo>
                  <a:lnTo>
                    <a:pt x="1352" y="234"/>
                  </a:lnTo>
                  <a:moveTo>
                    <a:pt x="1429" y="233"/>
                  </a:moveTo>
                  <a:lnTo>
                    <a:pt x="1478" y="212"/>
                  </a:lnTo>
                  <a:lnTo>
                    <a:pt x="1513" y="198"/>
                  </a:lnTo>
                  <a:lnTo>
                    <a:pt x="1542" y="184"/>
                  </a:lnTo>
                  <a:lnTo>
                    <a:pt x="1570" y="156"/>
                  </a:lnTo>
                  <a:moveTo>
                    <a:pt x="1252" y="410"/>
                  </a:moveTo>
                  <a:lnTo>
                    <a:pt x="1308" y="382"/>
                  </a:lnTo>
                  <a:lnTo>
                    <a:pt x="1386" y="347"/>
                  </a:lnTo>
                  <a:lnTo>
                    <a:pt x="1478" y="311"/>
                  </a:lnTo>
                  <a:lnTo>
                    <a:pt x="1556" y="269"/>
                  </a:lnTo>
                  <a:lnTo>
                    <a:pt x="1591" y="248"/>
                  </a:lnTo>
                  <a:moveTo>
                    <a:pt x="0" y="820"/>
                  </a:moveTo>
                  <a:lnTo>
                    <a:pt x="127" y="806"/>
                  </a:lnTo>
                  <a:lnTo>
                    <a:pt x="262" y="792"/>
                  </a:lnTo>
                  <a:lnTo>
                    <a:pt x="382" y="764"/>
                  </a:lnTo>
                  <a:lnTo>
                    <a:pt x="509" y="728"/>
                  </a:lnTo>
                  <a:lnTo>
                    <a:pt x="573" y="714"/>
                  </a:lnTo>
                  <a:lnTo>
                    <a:pt x="736" y="679"/>
                  </a:lnTo>
                  <a:lnTo>
                    <a:pt x="969" y="622"/>
                  </a:lnTo>
                  <a:moveTo>
                    <a:pt x="241" y="1075"/>
                  </a:moveTo>
                  <a:lnTo>
                    <a:pt x="325" y="1040"/>
                  </a:lnTo>
                  <a:lnTo>
                    <a:pt x="396" y="1004"/>
                  </a:lnTo>
                  <a:lnTo>
                    <a:pt x="502" y="955"/>
                  </a:lnTo>
                  <a:lnTo>
                    <a:pt x="615" y="884"/>
                  </a:lnTo>
                  <a:lnTo>
                    <a:pt x="743" y="792"/>
                  </a:lnTo>
                  <a:lnTo>
                    <a:pt x="969" y="622"/>
                  </a:lnTo>
                  <a:moveTo>
                    <a:pt x="538" y="1054"/>
                  </a:moveTo>
                  <a:lnTo>
                    <a:pt x="665" y="1011"/>
                  </a:lnTo>
                  <a:lnTo>
                    <a:pt x="962" y="898"/>
                  </a:lnTo>
                  <a:lnTo>
                    <a:pt x="1139" y="813"/>
                  </a:lnTo>
                  <a:lnTo>
                    <a:pt x="1337" y="700"/>
                  </a:lnTo>
                  <a:lnTo>
                    <a:pt x="1542" y="573"/>
                  </a:lnTo>
                  <a:lnTo>
                    <a:pt x="1768" y="424"/>
                  </a:lnTo>
                  <a:lnTo>
                    <a:pt x="1931" y="318"/>
                  </a:lnTo>
                  <a:lnTo>
                    <a:pt x="2037" y="255"/>
                  </a:lnTo>
                  <a:moveTo>
                    <a:pt x="1952" y="304"/>
                  </a:moveTo>
                  <a:lnTo>
                    <a:pt x="2001" y="304"/>
                  </a:lnTo>
                  <a:lnTo>
                    <a:pt x="2044" y="290"/>
                  </a:lnTo>
                  <a:lnTo>
                    <a:pt x="2129" y="248"/>
                  </a:lnTo>
                  <a:lnTo>
                    <a:pt x="2263" y="177"/>
                  </a:lnTo>
                  <a:lnTo>
                    <a:pt x="2320" y="156"/>
                  </a:lnTo>
                  <a:moveTo>
                    <a:pt x="2164" y="325"/>
                  </a:moveTo>
                  <a:lnTo>
                    <a:pt x="2242" y="290"/>
                  </a:lnTo>
                  <a:lnTo>
                    <a:pt x="2291" y="262"/>
                  </a:lnTo>
                  <a:moveTo>
                    <a:pt x="693" y="1160"/>
                  </a:moveTo>
                  <a:lnTo>
                    <a:pt x="750" y="1139"/>
                  </a:lnTo>
                  <a:lnTo>
                    <a:pt x="799" y="1117"/>
                  </a:lnTo>
                  <a:lnTo>
                    <a:pt x="877" y="1089"/>
                  </a:lnTo>
                  <a:lnTo>
                    <a:pt x="941" y="1075"/>
                  </a:lnTo>
                  <a:lnTo>
                    <a:pt x="1110" y="1047"/>
                  </a:lnTo>
                  <a:lnTo>
                    <a:pt x="1216" y="1040"/>
                  </a:lnTo>
                  <a:lnTo>
                    <a:pt x="1315" y="1040"/>
                  </a:lnTo>
                  <a:lnTo>
                    <a:pt x="1393" y="1054"/>
                  </a:lnTo>
                  <a:lnTo>
                    <a:pt x="1506" y="1075"/>
                  </a:lnTo>
                  <a:lnTo>
                    <a:pt x="1634" y="1110"/>
                  </a:lnTo>
                  <a:lnTo>
                    <a:pt x="1810" y="1181"/>
                  </a:lnTo>
                  <a:lnTo>
                    <a:pt x="1994" y="1252"/>
                  </a:lnTo>
                  <a:lnTo>
                    <a:pt x="2206" y="1337"/>
                  </a:lnTo>
                  <a:lnTo>
                    <a:pt x="2404" y="1429"/>
                  </a:lnTo>
                  <a:lnTo>
                    <a:pt x="2567" y="1499"/>
                  </a:lnTo>
                  <a:lnTo>
                    <a:pt x="2857" y="1648"/>
                  </a:lnTo>
                  <a:lnTo>
                    <a:pt x="3083" y="1754"/>
                  </a:lnTo>
                  <a:lnTo>
                    <a:pt x="3274" y="1839"/>
                  </a:lnTo>
                  <a:lnTo>
                    <a:pt x="3479" y="1916"/>
                  </a:lnTo>
                  <a:lnTo>
                    <a:pt x="3720" y="2015"/>
                  </a:lnTo>
                  <a:lnTo>
                    <a:pt x="3882" y="2072"/>
                  </a:lnTo>
                  <a:lnTo>
                    <a:pt x="4045" y="2121"/>
                  </a:lnTo>
                  <a:lnTo>
                    <a:pt x="4292" y="2199"/>
                  </a:lnTo>
                  <a:lnTo>
                    <a:pt x="4597" y="2305"/>
                  </a:lnTo>
                  <a:lnTo>
                    <a:pt x="4787" y="2355"/>
                  </a:lnTo>
                  <a:lnTo>
                    <a:pt x="5127" y="2411"/>
                  </a:lnTo>
                  <a:moveTo>
                    <a:pt x="5212" y="2433"/>
                  </a:moveTo>
                  <a:lnTo>
                    <a:pt x="5360" y="2468"/>
                  </a:lnTo>
                  <a:lnTo>
                    <a:pt x="5466" y="2503"/>
                  </a:lnTo>
                  <a:moveTo>
                    <a:pt x="5594" y="2546"/>
                  </a:moveTo>
                  <a:lnTo>
                    <a:pt x="5664" y="2560"/>
                  </a:lnTo>
                  <a:lnTo>
                    <a:pt x="5735" y="2581"/>
                  </a:lnTo>
                  <a:moveTo>
                    <a:pt x="4526" y="2171"/>
                  </a:moveTo>
                  <a:lnTo>
                    <a:pt x="4604" y="2171"/>
                  </a:lnTo>
                  <a:lnTo>
                    <a:pt x="4688" y="2164"/>
                  </a:lnTo>
                  <a:lnTo>
                    <a:pt x="4851" y="2164"/>
                  </a:lnTo>
                  <a:moveTo>
                    <a:pt x="4950" y="2178"/>
                  </a:moveTo>
                  <a:lnTo>
                    <a:pt x="5035" y="2185"/>
                  </a:lnTo>
                  <a:lnTo>
                    <a:pt x="5134" y="2213"/>
                  </a:lnTo>
                  <a:moveTo>
                    <a:pt x="5205" y="2235"/>
                  </a:moveTo>
                  <a:lnTo>
                    <a:pt x="5282" y="2263"/>
                  </a:lnTo>
                  <a:lnTo>
                    <a:pt x="5299" y="2273"/>
                  </a:lnTo>
                  <a:moveTo>
                    <a:pt x="5339" y="2284"/>
                  </a:moveTo>
                  <a:lnTo>
                    <a:pt x="5410" y="2320"/>
                  </a:lnTo>
                  <a:moveTo>
                    <a:pt x="5579" y="2383"/>
                  </a:moveTo>
                  <a:lnTo>
                    <a:pt x="5671" y="2418"/>
                  </a:lnTo>
                  <a:lnTo>
                    <a:pt x="5756" y="2461"/>
                  </a:lnTo>
                  <a:moveTo>
                    <a:pt x="6082" y="2567"/>
                  </a:moveTo>
                  <a:lnTo>
                    <a:pt x="6195" y="2602"/>
                  </a:lnTo>
                  <a:lnTo>
                    <a:pt x="6343" y="2645"/>
                  </a:lnTo>
                  <a:moveTo>
                    <a:pt x="5777" y="2305"/>
                  </a:moveTo>
                  <a:lnTo>
                    <a:pt x="5926" y="2355"/>
                  </a:lnTo>
                  <a:lnTo>
                    <a:pt x="6082" y="2411"/>
                  </a:lnTo>
                  <a:lnTo>
                    <a:pt x="6393" y="2496"/>
                  </a:lnTo>
                  <a:lnTo>
                    <a:pt x="6485" y="2517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93" name="Freeform 56"/>
            <p:cNvSpPr>
              <a:spLocks noEditPoints="1"/>
            </p:cNvSpPr>
            <p:nvPr/>
          </p:nvSpPr>
          <p:spPr bwMode="auto">
            <a:xfrm>
              <a:off x="1671638" y="1384301"/>
              <a:ext cx="3014662" cy="996950"/>
            </a:xfrm>
            <a:custGeom>
              <a:avLst/>
              <a:gdLst>
                <a:gd name="T0" fmla="*/ 5848 w 7701"/>
                <a:gd name="T1" fmla="*/ 2482 h 2553"/>
                <a:gd name="T2" fmla="*/ 6265 w 7701"/>
                <a:gd name="T3" fmla="*/ 2553 h 2553"/>
                <a:gd name="T4" fmla="*/ 1959 w 7701"/>
                <a:gd name="T5" fmla="*/ 997 h 2553"/>
                <a:gd name="T6" fmla="*/ 2326 w 7701"/>
                <a:gd name="T7" fmla="*/ 891 h 2553"/>
                <a:gd name="T8" fmla="*/ 2765 w 7701"/>
                <a:gd name="T9" fmla="*/ 863 h 2553"/>
                <a:gd name="T10" fmla="*/ 3401 w 7701"/>
                <a:gd name="T11" fmla="*/ 1004 h 2553"/>
                <a:gd name="T12" fmla="*/ 4285 w 7701"/>
                <a:gd name="T13" fmla="*/ 1443 h 2553"/>
                <a:gd name="T14" fmla="*/ 5197 w 7701"/>
                <a:gd name="T15" fmla="*/ 1938 h 2553"/>
                <a:gd name="T16" fmla="*/ 6180 w 7701"/>
                <a:gd name="T17" fmla="*/ 2284 h 2553"/>
                <a:gd name="T18" fmla="*/ 7298 w 7701"/>
                <a:gd name="T19" fmla="*/ 2504 h 2553"/>
                <a:gd name="T20" fmla="*/ 1520 w 7701"/>
                <a:gd name="T21" fmla="*/ 934 h 2553"/>
                <a:gd name="T22" fmla="*/ 2178 w 7701"/>
                <a:gd name="T23" fmla="*/ 870 h 2553"/>
                <a:gd name="T24" fmla="*/ 3048 w 7701"/>
                <a:gd name="T25" fmla="*/ 750 h 2553"/>
                <a:gd name="T26" fmla="*/ 3840 w 7701"/>
                <a:gd name="T27" fmla="*/ 552 h 2553"/>
                <a:gd name="T28" fmla="*/ 3281 w 7701"/>
                <a:gd name="T29" fmla="*/ 580 h 2553"/>
                <a:gd name="T30" fmla="*/ 4009 w 7701"/>
                <a:gd name="T31" fmla="*/ 276 h 2553"/>
                <a:gd name="T32" fmla="*/ 3741 w 7701"/>
                <a:gd name="T33" fmla="*/ 467 h 2553"/>
                <a:gd name="T34" fmla="*/ 4462 w 7701"/>
                <a:gd name="T35" fmla="*/ 283 h 2553"/>
                <a:gd name="T36" fmla="*/ 4017 w 7701"/>
                <a:gd name="T37" fmla="*/ 502 h 2553"/>
                <a:gd name="T38" fmla="*/ 4759 w 7701"/>
                <a:gd name="T39" fmla="*/ 50 h 2553"/>
                <a:gd name="T40" fmla="*/ 4801 w 7701"/>
                <a:gd name="T41" fmla="*/ 64 h 2553"/>
                <a:gd name="T42" fmla="*/ 4886 w 7701"/>
                <a:gd name="T43" fmla="*/ 71 h 2553"/>
                <a:gd name="T44" fmla="*/ 5127 w 7701"/>
                <a:gd name="T45" fmla="*/ 135 h 2553"/>
                <a:gd name="T46" fmla="*/ 5233 w 7701"/>
                <a:gd name="T47" fmla="*/ 304 h 2553"/>
                <a:gd name="T48" fmla="*/ 3960 w 7701"/>
                <a:gd name="T49" fmla="*/ 821 h 2553"/>
                <a:gd name="T50" fmla="*/ 4455 w 7701"/>
                <a:gd name="T51" fmla="*/ 524 h 2553"/>
                <a:gd name="T52" fmla="*/ 4519 w 7701"/>
                <a:gd name="T53" fmla="*/ 509 h 2553"/>
                <a:gd name="T54" fmla="*/ 4094 w 7701"/>
                <a:gd name="T55" fmla="*/ 799 h 2553"/>
                <a:gd name="T56" fmla="*/ 4766 w 7701"/>
                <a:gd name="T57" fmla="*/ 495 h 2553"/>
                <a:gd name="T58" fmla="*/ 3840 w 7701"/>
                <a:gd name="T59" fmla="*/ 1075 h 2553"/>
                <a:gd name="T60" fmla="*/ 4278 w 7701"/>
                <a:gd name="T61" fmla="*/ 1047 h 2553"/>
                <a:gd name="T62" fmla="*/ 5827 w 7701"/>
                <a:gd name="T63" fmla="*/ 304 h 2553"/>
                <a:gd name="T64" fmla="*/ 6046 w 7701"/>
                <a:gd name="T65" fmla="*/ 198 h 2553"/>
                <a:gd name="T66" fmla="*/ 5883 w 7701"/>
                <a:gd name="T67" fmla="*/ 389 h 2553"/>
                <a:gd name="T68" fmla="*/ 5622 w 7701"/>
                <a:gd name="T69" fmla="*/ 623 h 2553"/>
                <a:gd name="T70" fmla="*/ 325 w 7701"/>
                <a:gd name="T71" fmla="*/ 1019 h 2553"/>
                <a:gd name="T72" fmla="*/ 665 w 7701"/>
                <a:gd name="T73" fmla="*/ 1033 h 2553"/>
                <a:gd name="T74" fmla="*/ 2185 w 7701"/>
                <a:gd name="T75" fmla="*/ 1818 h 2553"/>
                <a:gd name="T76" fmla="*/ 1959 w 7701"/>
                <a:gd name="T77" fmla="*/ 1726 h 2553"/>
                <a:gd name="T78" fmla="*/ 191 w 7701"/>
                <a:gd name="T79" fmla="*/ 1082 h 2553"/>
                <a:gd name="T80" fmla="*/ 530 w 7701"/>
                <a:gd name="T81" fmla="*/ 1111 h 2553"/>
                <a:gd name="T82" fmla="*/ 1011 w 7701"/>
                <a:gd name="T83" fmla="*/ 1294 h 2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701" h="2553">
                  <a:moveTo>
                    <a:pt x="5636" y="2433"/>
                  </a:moveTo>
                  <a:lnTo>
                    <a:pt x="5742" y="2461"/>
                  </a:lnTo>
                  <a:lnTo>
                    <a:pt x="5848" y="2482"/>
                  </a:lnTo>
                  <a:moveTo>
                    <a:pt x="6018" y="2518"/>
                  </a:moveTo>
                  <a:lnTo>
                    <a:pt x="6138" y="2539"/>
                  </a:lnTo>
                  <a:lnTo>
                    <a:pt x="6265" y="2553"/>
                  </a:lnTo>
                  <a:moveTo>
                    <a:pt x="1789" y="1089"/>
                  </a:moveTo>
                  <a:lnTo>
                    <a:pt x="1846" y="1054"/>
                  </a:lnTo>
                  <a:lnTo>
                    <a:pt x="1959" y="997"/>
                  </a:lnTo>
                  <a:lnTo>
                    <a:pt x="2072" y="955"/>
                  </a:lnTo>
                  <a:lnTo>
                    <a:pt x="2199" y="913"/>
                  </a:lnTo>
                  <a:lnTo>
                    <a:pt x="2326" y="891"/>
                  </a:lnTo>
                  <a:lnTo>
                    <a:pt x="2461" y="870"/>
                  </a:lnTo>
                  <a:lnTo>
                    <a:pt x="2602" y="856"/>
                  </a:lnTo>
                  <a:lnTo>
                    <a:pt x="2765" y="863"/>
                  </a:lnTo>
                  <a:lnTo>
                    <a:pt x="2949" y="884"/>
                  </a:lnTo>
                  <a:lnTo>
                    <a:pt x="3203" y="941"/>
                  </a:lnTo>
                  <a:lnTo>
                    <a:pt x="3401" y="1004"/>
                  </a:lnTo>
                  <a:lnTo>
                    <a:pt x="3613" y="1082"/>
                  </a:lnTo>
                  <a:lnTo>
                    <a:pt x="3939" y="1252"/>
                  </a:lnTo>
                  <a:lnTo>
                    <a:pt x="4285" y="1443"/>
                  </a:lnTo>
                  <a:lnTo>
                    <a:pt x="4610" y="1641"/>
                  </a:lnTo>
                  <a:lnTo>
                    <a:pt x="5028" y="1867"/>
                  </a:lnTo>
                  <a:lnTo>
                    <a:pt x="5197" y="1938"/>
                  </a:lnTo>
                  <a:lnTo>
                    <a:pt x="5395" y="2016"/>
                  </a:lnTo>
                  <a:lnTo>
                    <a:pt x="5763" y="2150"/>
                  </a:lnTo>
                  <a:lnTo>
                    <a:pt x="6180" y="2284"/>
                  </a:lnTo>
                  <a:lnTo>
                    <a:pt x="6576" y="2383"/>
                  </a:lnTo>
                  <a:lnTo>
                    <a:pt x="6994" y="2461"/>
                  </a:lnTo>
                  <a:lnTo>
                    <a:pt x="7298" y="2504"/>
                  </a:lnTo>
                  <a:lnTo>
                    <a:pt x="7545" y="2539"/>
                  </a:lnTo>
                  <a:lnTo>
                    <a:pt x="7701" y="2553"/>
                  </a:lnTo>
                  <a:moveTo>
                    <a:pt x="1520" y="934"/>
                  </a:moveTo>
                  <a:lnTo>
                    <a:pt x="1754" y="927"/>
                  </a:lnTo>
                  <a:lnTo>
                    <a:pt x="1966" y="905"/>
                  </a:lnTo>
                  <a:lnTo>
                    <a:pt x="2178" y="870"/>
                  </a:lnTo>
                  <a:lnTo>
                    <a:pt x="2376" y="835"/>
                  </a:lnTo>
                  <a:lnTo>
                    <a:pt x="2694" y="792"/>
                  </a:lnTo>
                  <a:lnTo>
                    <a:pt x="3048" y="750"/>
                  </a:lnTo>
                  <a:lnTo>
                    <a:pt x="3359" y="700"/>
                  </a:lnTo>
                  <a:lnTo>
                    <a:pt x="3599" y="644"/>
                  </a:lnTo>
                  <a:lnTo>
                    <a:pt x="3840" y="552"/>
                  </a:lnTo>
                  <a:lnTo>
                    <a:pt x="4024" y="467"/>
                  </a:lnTo>
                  <a:lnTo>
                    <a:pt x="4179" y="368"/>
                  </a:lnTo>
                  <a:moveTo>
                    <a:pt x="3281" y="580"/>
                  </a:moveTo>
                  <a:lnTo>
                    <a:pt x="3408" y="545"/>
                  </a:lnTo>
                  <a:moveTo>
                    <a:pt x="3903" y="304"/>
                  </a:moveTo>
                  <a:lnTo>
                    <a:pt x="4009" y="276"/>
                  </a:lnTo>
                  <a:moveTo>
                    <a:pt x="4179" y="248"/>
                  </a:moveTo>
                  <a:lnTo>
                    <a:pt x="4313" y="198"/>
                  </a:lnTo>
                  <a:moveTo>
                    <a:pt x="3741" y="467"/>
                  </a:moveTo>
                  <a:lnTo>
                    <a:pt x="3918" y="403"/>
                  </a:lnTo>
                  <a:moveTo>
                    <a:pt x="4271" y="333"/>
                  </a:moveTo>
                  <a:lnTo>
                    <a:pt x="4462" y="283"/>
                  </a:lnTo>
                  <a:moveTo>
                    <a:pt x="4144" y="418"/>
                  </a:moveTo>
                  <a:lnTo>
                    <a:pt x="4321" y="368"/>
                  </a:lnTo>
                  <a:moveTo>
                    <a:pt x="4017" y="502"/>
                  </a:moveTo>
                  <a:lnTo>
                    <a:pt x="4130" y="474"/>
                  </a:lnTo>
                  <a:moveTo>
                    <a:pt x="4639" y="163"/>
                  </a:moveTo>
                  <a:lnTo>
                    <a:pt x="4759" y="50"/>
                  </a:lnTo>
                  <a:moveTo>
                    <a:pt x="4681" y="184"/>
                  </a:moveTo>
                  <a:lnTo>
                    <a:pt x="4745" y="128"/>
                  </a:lnTo>
                  <a:lnTo>
                    <a:pt x="4801" y="64"/>
                  </a:lnTo>
                  <a:moveTo>
                    <a:pt x="4787" y="184"/>
                  </a:moveTo>
                  <a:lnTo>
                    <a:pt x="4851" y="121"/>
                  </a:lnTo>
                  <a:lnTo>
                    <a:pt x="4886" y="71"/>
                  </a:lnTo>
                  <a:moveTo>
                    <a:pt x="4922" y="276"/>
                  </a:moveTo>
                  <a:lnTo>
                    <a:pt x="5021" y="205"/>
                  </a:lnTo>
                  <a:lnTo>
                    <a:pt x="5127" y="135"/>
                  </a:lnTo>
                  <a:moveTo>
                    <a:pt x="5197" y="57"/>
                  </a:moveTo>
                  <a:lnTo>
                    <a:pt x="5275" y="0"/>
                  </a:lnTo>
                  <a:moveTo>
                    <a:pt x="5233" y="304"/>
                  </a:moveTo>
                  <a:lnTo>
                    <a:pt x="5339" y="255"/>
                  </a:lnTo>
                  <a:lnTo>
                    <a:pt x="5410" y="234"/>
                  </a:lnTo>
                  <a:moveTo>
                    <a:pt x="3960" y="821"/>
                  </a:moveTo>
                  <a:lnTo>
                    <a:pt x="4151" y="729"/>
                  </a:lnTo>
                  <a:lnTo>
                    <a:pt x="4292" y="637"/>
                  </a:lnTo>
                  <a:lnTo>
                    <a:pt x="4455" y="524"/>
                  </a:lnTo>
                  <a:lnTo>
                    <a:pt x="4639" y="389"/>
                  </a:lnTo>
                  <a:lnTo>
                    <a:pt x="4724" y="311"/>
                  </a:lnTo>
                  <a:moveTo>
                    <a:pt x="4519" y="509"/>
                  </a:moveTo>
                  <a:lnTo>
                    <a:pt x="4653" y="446"/>
                  </a:lnTo>
                  <a:lnTo>
                    <a:pt x="4787" y="375"/>
                  </a:lnTo>
                  <a:moveTo>
                    <a:pt x="4094" y="799"/>
                  </a:moveTo>
                  <a:lnTo>
                    <a:pt x="4264" y="729"/>
                  </a:lnTo>
                  <a:lnTo>
                    <a:pt x="4469" y="630"/>
                  </a:lnTo>
                  <a:lnTo>
                    <a:pt x="4766" y="495"/>
                  </a:lnTo>
                  <a:lnTo>
                    <a:pt x="4985" y="396"/>
                  </a:lnTo>
                  <a:moveTo>
                    <a:pt x="3642" y="1096"/>
                  </a:moveTo>
                  <a:lnTo>
                    <a:pt x="3840" y="1075"/>
                  </a:lnTo>
                  <a:lnTo>
                    <a:pt x="3967" y="1061"/>
                  </a:lnTo>
                  <a:lnTo>
                    <a:pt x="4123" y="1047"/>
                  </a:lnTo>
                  <a:lnTo>
                    <a:pt x="4278" y="1047"/>
                  </a:lnTo>
                  <a:lnTo>
                    <a:pt x="4370" y="1054"/>
                  </a:lnTo>
                  <a:moveTo>
                    <a:pt x="5975" y="170"/>
                  </a:moveTo>
                  <a:lnTo>
                    <a:pt x="5827" y="304"/>
                  </a:lnTo>
                  <a:lnTo>
                    <a:pt x="5714" y="396"/>
                  </a:lnTo>
                  <a:lnTo>
                    <a:pt x="5657" y="439"/>
                  </a:lnTo>
                  <a:moveTo>
                    <a:pt x="6046" y="198"/>
                  </a:moveTo>
                  <a:lnTo>
                    <a:pt x="5996" y="255"/>
                  </a:lnTo>
                  <a:moveTo>
                    <a:pt x="6011" y="304"/>
                  </a:moveTo>
                  <a:lnTo>
                    <a:pt x="5883" y="389"/>
                  </a:lnTo>
                  <a:moveTo>
                    <a:pt x="5791" y="432"/>
                  </a:moveTo>
                  <a:lnTo>
                    <a:pt x="5593" y="559"/>
                  </a:lnTo>
                  <a:moveTo>
                    <a:pt x="5622" y="623"/>
                  </a:moveTo>
                  <a:lnTo>
                    <a:pt x="5813" y="743"/>
                  </a:lnTo>
                  <a:lnTo>
                    <a:pt x="6180" y="927"/>
                  </a:lnTo>
                  <a:moveTo>
                    <a:pt x="325" y="1019"/>
                  </a:moveTo>
                  <a:lnTo>
                    <a:pt x="509" y="1019"/>
                  </a:lnTo>
                  <a:lnTo>
                    <a:pt x="594" y="1033"/>
                  </a:lnTo>
                  <a:lnTo>
                    <a:pt x="665" y="1033"/>
                  </a:lnTo>
                  <a:moveTo>
                    <a:pt x="2037" y="1761"/>
                  </a:moveTo>
                  <a:lnTo>
                    <a:pt x="2107" y="1782"/>
                  </a:lnTo>
                  <a:lnTo>
                    <a:pt x="2185" y="1818"/>
                  </a:lnTo>
                  <a:moveTo>
                    <a:pt x="1768" y="1648"/>
                  </a:moveTo>
                  <a:lnTo>
                    <a:pt x="1810" y="1669"/>
                  </a:lnTo>
                  <a:lnTo>
                    <a:pt x="1959" y="1726"/>
                  </a:lnTo>
                  <a:moveTo>
                    <a:pt x="0" y="1111"/>
                  </a:moveTo>
                  <a:lnTo>
                    <a:pt x="78" y="1089"/>
                  </a:lnTo>
                  <a:lnTo>
                    <a:pt x="191" y="1082"/>
                  </a:lnTo>
                  <a:lnTo>
                    <a:pt x="297" y="1082"/>
                  </a:lnTo>
                  <a:lnTo>
                    <a:pt x="417" y="1096"/>
                  </a:lnTo>
                  <a:lnTo>
                    <a:pt x="530" y="1111"/>
                  </a:lnTo>
                  <a:lnTo>
                    <a:pt x="651" y="1146"/>
                  </a:lnTo>
                  <a:lnTo>
                    <a:pt x="785" y="1202"/>
                  </a:lnTo>
                  <a:lnTo>
                    <a:pt x="1011" y="1294"/>
                  </a:lnTo>
                  <a:lnTo>
                    <a:pt x="1329" y="1457"/>
                  </a:lnTo>
                  <a:lnTo>
                    <a:pt x="1471" y="1514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94" name="Freeform 57"/>
            <p:cNvSpPr>
              <a:spLocks noEditPoints="1"/>
            </p:cNvSpPr>
            <p:nvPr/>
          </p:nvSpPr>
          <p:spPr bwMode="auto">
            <a:xfrm>
              <a:off x="1279525" y="1751013"/>
              <a:ext cx="3538537" cy="1033463"/>
            </a:xfrm>
            <a:custGeom>
              <a:avLst/>
              <a:gdLst>
                <a:gd name="T0" fmla="*/ 2687 w 9044"/>
                <a:gd name="T1" fmla="*/ 672 h 2644"/>
                <a:gd name="T2" fmla="*/ 2906 w 9044"/>
                <a:gd name="T3" fmla="*/ 898 h 2644"/>
                <a:gd name="T4" fmla="*/ 3125 w 9044"/>
                <a:gd name="T5" fmla="*/ 947 h 2644"/>
                <a:gd name="T6" fmla="*/ 3373 w 9044"/>
                <a:gd name="T7" fmla="*/ 1018 h 2644"/>
                <a:gd name="T8" fmla="*/ 3698 w 9044"/>
                <a:gd name="T9" fmla="*/ 1082 h 2644"/>
                <a:gd name="T10" fmla="*/ 4023 w 9044"/>
                <a:gd name="T11" fmla="*/ 1131 h 2644"/>
                <a:gd name="T12" fmla="*/ 2779 w 9044"/>
                <a:gd name="T13" fmla="*/ 714 h 2644"/>
                <a:gd name="T14" fmla="*/ 4766 w 9044"/>
                <a:gd name="T15" fmla="*/ 1414 h 2644"/>
                <a:gd name="T16" fmla="*/ 4038 w 9044"/>
                <a:gd name="T17" fmla="*/ 1336 h 2644"/>
                <a:gd name="T18" fmla="*/ 4031 w 9044"/>
                <a:gd name="T19" fmla="*/ 1365 h 2644"/>
                <a:gd name="T20" fmla="*/ 4165 w 9044"/>
                <a:gd name="T21" fmla="*/ 1365 h 2644"/>
                <a:gd name="T22" fmla="*/ 4080 w 9044"/>
                <a:gd name="T23" fmla="*/ 1400 h 2644"/>
                <a:gd name="T24" fmla="*/ 4427 w 9044"/>
                <a:gd name="T25" fmla="*/ 1414 h 2644"/>
                <a:gd name="T26" fmla="*/ 3642 w 9044"/>
                <a:gd name="T27" fmla="*/ 1372 h 2644"/>
                <a:gd name="T28" fmla="*/ 4045 w 9044"/>
                <a:gd name="T29" fmla="*/ 1449 h 2644"/>
                <a:gd name="T30" fmla="*/ 4504 w 9044"/>
                <a:gd name="T31" fmla="*/ 1506 h 2644"/>
                <a:gd name="T32" fmla="*/ 56 w 9044"/>
                <a:gd name="T33" fmla="*/ 7 h 2644"/>
                <a:gd name="T34" fmla="*/ 382 w 9044"/>
                <a:gd name="T35" fmla="*/ 49 h 2644"/>
                <a:gd name="T36" fmla="*/ 976 w 9044"/>
                <a:gd name="T37" fmla="*/ 177 h 2644"/>
                <a:gd name="T38" fmla="*/ 1548 w 9044"/>
                <a:gd name="T39" fmla="*/ 389 h 2644"/>
                <a:gd name="T40" fmla="*/ 2093 w 9044"/>
                <a:gd name="T41" fmla="*/ 650 h 2644"/>
                <a:gd name="T42" fmla="*/ 2722 w 9044"/>
                <a:gd name="T43" fmla="*/ 926 h 2644"/>
                <a:gd name="T44" fmla="*/ 3373 w 9044"/>
                <a:gd name="T45" fmla="*/ 1138 h 2644"/>
                <a:gd name="T46" fmla="*/ 4243 w 9044"/>
                <a:gd name="T47" fmla="*/ 1350 h 2644"/>
                <a:gd name="T48" fmla="*/ 5035 w 9044"/>
                <a:gd name="T49" fmla="*/ 1513 h 2644"/>
                <a:gd name="T50" fmla="*/ 5933 w 9044"/>
                <a:gd name="T51" fmla="*/ 1598 h 2644"/>
                <a:gd name="T52" fmla="*/ 6810 w 9044"/>
                <a:gd name="T53" fmla="*/ 1662 h 2644"/>
                <a:gd name="T54" fmla="*/ 6463 w 9044"/>
                <a:gd name="T55" fmla="*/ 1782 h 2644"/>
                <a:gd name="T56" fmla="*/ 6470 w 9044"/>
                <a:gd name="T57" fmla="*/ 2001 h 2644"/>
                <a:gd name="T58" fmla="*/ 5607 w 9044"/>
                <a:gd name="T59" fmla="*/ 1937 h 2644"/>
                <a:gd name="T60" fmla="*/ 4822 w 9044"/>
                <a:gd name="T61" fmla="*/ 1937 h 2644"/>
                <a:gd name="T62" fmla="*/ 4384 w 9044"/>
                <a:gd name="T63" fmla="*/ 1966 h 2644"/>
                <a:gd name="T64" fmla="*/ 4469 w 9044"/>
                <a:gd name="T65" fmla="*/ 2185 h 2644"/>
                <a:gd name="T66" fmla="*/ 5070 w 9044"/>
                <a:gd name="T67" fmla="*/ 2192 h 2644"/>
                <a:gd name="T68" fmla="*/ 5523 w 9044"/>
                <a:gd name="T69" fmla="*/ 2206 h 2644"/>
                <a:gd name="T70" fmla="*/ 7382 w 9044"/>
                <a:gd name="T71" fmla="*/ 2454 h 2644"/>
                <a:gd name="T72" fmla="*/ 6979 w 9044"/>
                <a:gd name="T73" fmla="*/ 2503 h 2644"/>
                <a:gd name="T74" fmla="*/ 7948 w 9044"/>
                <a:gd name="T75" fmla="*/ 2644 h 2644"/>
                <a:gd name="T76" fmla="*/ 7375 w 9044"/>
                <a:gd name="T77" fmla="*/ 1669 h 2644"/>
                <a:gd name="T78" fmla="*/ 8203 w 9044"/>
                <a:gd name="T79" fmla="*/ 1775 h 2644"/>
                <a:gd name="T80" fmla="*/ 7743 w 9044"/>
                <a:gd name="T81" fmla="*/ 1838 h 2644"/>
                <a:gd name="T82" fmla="*/ 7156 w 9044"/>
                <a:gd name="T83" fmla="*/ 1994 h 2644"/>
                <a:gd name="T84" fmla="*/ 8160 w 9044"/>
                <a:gd name="T85" fmla="*/ 2107 h 2644"/>
                <a:gd name="T86" fmla="*/ 9044 w 9044"/>
                <a:gd name="T87" fmla="*/ 2220 h 2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044" h="2644">
                  <a:moveTo>
                    <a:pt x="2546" y="608"/>
                  </a:moveTo>
                  <a:lnTo>
                    <a:pt x="2595" y="629"/>
                  </a:lnTo>
                  <a:lnTo>
                    <a:pt x="2687" y="672"/>
                  </a:lnTo>
                  <a:moveTo>
                    <a:pt x="2751" y="863"/>
                  </a:moveTo>
                  <a:lnTo>
                    <a:pt x="2850" y="884"/>
                  </a:lnTo>
                  <a:lnTo>
                    <a:pt x="2906" y="898"/>
                  </a:lnTo>
                  <a:moveTo>
                    <a:pt x="2984" y="912"/>
                  </a:moveTo>
                  <a:lnTo>
                    <a:pt x="3083" y="940"/>
                  </a:lnTo>
                  <a:lnTo>
                    <a:pt x="3125" y="947"/>
                  </a:lnTo>
                  <a:moveTo>
                    <a:pt x="3224" y="976"/>
                  </a:moveTo>
                  <a:lnTo>
                    <a:pt x="3309" y="997"/>
                  </a:lnTo>
                  <a:lnTo>
                    <a:pt x="3373" y="1018"/>
                  </a:lnTo>
                  <a:moveTo>
                    <a:pt x="3479" y="1039"/>
                  </a:moveTo>
                  <a:lnTo>
                    <a:pt x="3599" y="1068"/>
                  </a:lnTo>
                  <a:moveTo>
                    <a:pt x="3698" y="1082"/>
                  </a:moveTo>
                  <a:lnTo>
                    <a:pt x="3825" y="1103"/>
                  </a:lnTo>
                  <a:moveTo>
                    <a:pt x="3903" y="1110"/>
                  </a:moveTo>
                  <a:lnTo>
                    <a:pt x="4023" y="1131"/>
                  </a:lnTo>
                  <a:moveTo>
                    <a:pt x="4108" y="1138"/>
                  </a:moveTo>
                  <a:lnTo>
                    <a:pt x="4221" y="1159"/>
                  </a:lnTo>
                  <a:moveTo>
                    <a:pt x="2779" y="714"/>
                  </a:moveTo>
                  <a:lnTo>
                    <a:pt x="3041" y="735"/>
                  </a:lnTo>
                  <a:lnTo>
                    <a:pt x="3203" y="735"/>
                  </a:lnTo>
                  <a:moveTo>
                    <a:pt x="4766" y="1414"/>
                  </a:moveTo>
                  <a:lnTo>
                    <a:pt x="4957" y="1414"/>
                  </a:lnTo>
                  <a:lnTo>
                    <a:pt x="5084" y="1421"/>
                  </a:lnTo>
                  <a:moveTo>
                    <a:pt x="4038" y="1336"/>
                  </a:moveTo>
                  <a:lnTo>
                    <a:pt x="4130" y="1336"/>
                  </a:lnTo>
                  <a:moveTo>
                    <a:pt x="3953" y="1365"/>
                  </a:moveTo>
                  <a:lnTo>
                    <a:pt x="4031" y="1365"/>
                  </a:lnTo>
                  <a:moveTo>
                    <a:pt x="4052" y="1365"/>
                  </a:moveTo>
                  <a:lnTo>
                    <a:pt x="4130" y="1365"/>
                  </a:lnTo>
                  <a:moveTo>
                    <a:pt x="4165" y="1365"/>
                  </a:moveTo>
                  <a:lnTo>
                    <a:pt x="4243" y="1365"/>
                  </a:lnTo>
                  <a:moveTo>
                    <a:pt x="3974" y="1393"/>
                  </a:moveTo>
                  <a:lnTo>
                    <a:pt x="4080" y="1400"/>
                  </a:lnTo>
                  <a:lnTo>
                    <a:pt x="4172" y="1400"/>
                  </a:lnTo>
                  <a:moveTo>
                    <a:pt x="4271" y="1414"/>
                  </a:moveTo>
                  <a:lnTo>
                    <a:pt x="4427" y="1414"/>
                  </a:lnTo>
                  <a:moveTo>
                    <a:pt x="4342" y="1442"/>
                  </a:moveTo>
                  <a:lnTo>
                    <a:pt x="4483" y="1442"/>
                  </a:lnTo>
                  <a:moveTo>
                    <a:pt x="3642" y="1372"/>
                  </a:moveTo>
                  <a:lnTo>
                    <a:pt x="3755" y="1400"/>
                  </a:lnTo>
                  <a:lnTo>
                    <a:pt x="3903" y="1421"/>
                  </a:lnTo>
                  <a:lnTo>
                    <a:pt x="4045" y="1449"/>
                  </a:lnTo>
                  <a:lnTo>
                    <a:pt x="4193" y="1471"/>
                  </a:lnTo>
                  <a:lnTo>
                    <a:pt x="4349" y="1485"/>
                  </a:lnTo>
                  <a:lnTo>
                    <a:pt x="4504" y="1506"/>
                  </a:lnTo>
                  <a:lnTo>
                    <a:pt x="4596" y="1506"/>
                  </a:lnTo>
                  <a:moveTo>
                    <a:pt x="0" y="0"/>
                  </a:moveTo>
                  <a:lnTo>
                    <a:pt x="56" y="7"/>
                  </a:lnTo>
                  <a:lnTo>
                    <a:pt x="141" y="14"/>
                  </a:lnTo>
                  <a:lnTo>
                    <a:pt x="233" y="28"/>
                  </a:lnTo>
                  <a:lnTo>
                    <a:pt x="382" y="49"/>
                  </a:lnTo>
                  <a:lnTo>
                    <a:pt x="665" y="106"/>
                  </a:lnTo>
                  <a:lnTo>
                    <a:pt x="792" y="127"/>
                  </a:lnTo>
                  <a:lnTo>
                    <a:pt x="976" y="177"/>
                  </a:lnTo>
                  <a:lnTo>
                    <a:pt x="1174" y="240"/>
                  </a:lnTo>
                  <a:lnTo>
                    <a:pt x="1358" y="311"/>
                  </a:lnTo>
                  <a:lnTo>
                    <a:pt x="1548" y="389"/>
                  </a:lnTo>
                  <a:lnTo>
                    <a:pt x="1690" y="459"/>
                  </a:lnTo>
                  <a:lnTo>
                    <a:pt x="1881" y="558"/>
                  </a:lnTo>
                  <a:lnTo>
                    <a:pt x="2093" y="650"/>
                  </a:lnTo>
                  <a:lnTo>
                    <a:pt x="2333" y="756"/>
                  </a:lnTo>
                  <a:lnTo>
                    <a:pt x="2538" y="848"/>
                  </a:lnTo>
                  <a:lnTo>
                    <a:pt x="2722" y="926"/>
                  </a:lnTo>
                  <a:lnTo>
                    <a:pt x="2906" y="997"/>
                  </a:lnTo>
                  <a:lnTo>
                    <a:pt x="3055" y="1046"/>
                  </a:lnTo>
                  <a:lnTo>
                    <a:pt x="3373" y="1138"/>
                  </a:lnTo>
                  <a:lnTo>
                    <a:pt x="3663" y="1223"/>
                  </a:lnTo>
                  <a:lnTo>
                    <a:pt x="3974" y="1294"/>
                  </a:lnTo>
                  <a:lnTo>
                    <a:pt x="4243" y="1350"/>
                  </a:lnTo>
                  <a:lnTo>
                    <a:pt x="4518" y="1414"/>
                  </a:lnTo>
                  <a:lnTo>
                    <a:pt x="4808" y="1471"/>
                  </a:lnTo>
                  <a:lnTo>
                    <a:pt x="5035" y="1513"/>
                  </a:lnTo>
                  <a:lnTo>
                    <a:pt x="5296" y="1534"/>
                  </a:lnTo>
                  <a:lnTo>
                    <a:pt x="5600" y="1570"/>
                  </a:lnTo>
                  <a:lnTo>
                    <a:pt x="5933" y="1598"/>
                  </a:lnTo>
                  <a:lnTo>
                    <a:pt x="6322" y="1633"/>
                  </a:lnTo>
                  <a:lnTo>
                    <a:pt x="6640" y="1654"/>
                  </a:lnTo>
                  <a:lnTo>
                    <a:pt x="6810" y="1662"/>
                  </a:lnTo>
                  <a:moveTo>
                    <a:pt x="5820" y="1704"/>
                  </a:moveTo>
                  <a:lnTo>
                    <a:pt x="5996" y="1725"/>
                  </a:lnTo>
                  <a:lnTo>
                    <a:pt x="6463" y="1782"/>
                  </a:lnTo>
                  <a:lnTo>
                    <a:pt x="6541" y="1789"/>
                  </a:lnTo>
                  <a:moveTo>
                    <a:pt x="6300" y="2008"/>
                  </a:moveTo>
                  <a:lnTo>
                    <a:pt x="6470" y="2001"/>
                  </a:lnTo>
                  <a:lnTo>
                    <a:pt x="6746" y="2001"/>
                  </a:lnTo>
                  <a:moveTo>
                    <a:pt x="5480" y="1930"/>
                  </a:moveTo>
                  <a:lnTo>
                    <a:pt x="5607" y="1937"/>
                  </a:lnTo>
                  <a:lnTo>
                    <a:pt x="5777" y="1944"/>
                  </a:lnTo>
                  <a:lnTo>
                    <a:pt x="5869" y="1951"/>
                  </a:lnTo>
                  <a:moveTo>
                    <a:pt x="4822" y="1937"/>
                  </a:moveTo>
                  <a:lnTo>
                    <a:pt x="5013" y="1944"/>
                  </a:lnTo>
                  <a:lnTo>
                    <a:pt x="5317" y="1944"/>
                  </a:lnTo>
                  <a:moveTo>
                    <a:pt x="4384" y="1966"/>
                  </a:moveTo>
                  <a:lnTo>
                    <a:pt x="4511" y="1959"/>
                  </a:lnTo>
                  <a:lnTo>
                    <a:pt x="4610" y="1959"/>
                  </a:lnTo>
                  <a:moveTo>
                    <a:pt x="4469" y="2185"/>
                  </a:moveTo>
                  <a:lnTo>
                    <a:pt x="4667" y="2185"/>
                  </a:lnTo>
                  <a:lnTo>
                    <a:pt x="4865" y="2199"/>
                  </a:lnTo>
                  <a:lnTo>
                    <a:pt x="5070" y="2192"/>
                  </a:lnTo>
                  <a:lnTo>
                    <a:pt x="5254" y="2199"/>
                  </a:lnTo>
                  <a:lnTo>
                    <a:pt x="5431" y="2206"/>
                  </a:lnTo>
                  <a:lnTo>
                    <a:pt x="5523" y="2206"/>
                  </a:lnTo>
                  <a:moveTo>
                    <a:pt x="6873" y="2355"/>
                  </a:moveTo>
                  <a:lnTo>
                    <a:pt x="7107" y="2404"/>
                  </a:lnTo>
                  <a:lnTo>
                    <a:pt x="7382" y="2454"/>
                  </a:lnTo>
                  <a:lnTo>
                    <a:pt x="7623" y="2496"/>
                  </a:lnTo>
                  <a:lnTo>
                    <a:pt x="7708" y="2503"/>
                  </a:lnTo>
                  <a:moveTo>
                    <a:pt x="6979" y="2503"/>
                  </a:moveTo>
                  <a:lnTo>
                    <a:pt x="7213" y="2531"/>
                  </a:lnTo>
                  <a:lnTo>
                    <a:pt x="7439" y="2560"/>
                  </a:lnTo>
                  <a:lnTo>
                    <a:pt x="7948" y="2644"/>
                  </a:lnTo>
                  <a:moveTo>
                    <a:pt x="7029" y="1626"/>
                  </a:moveTo>
                  <a:lnTo>
                    <a:pt x="7220" y="1654"/>
                  </a:lnTo>
                  <a:lnTo>
                    <a:pt x="7375" y="1669"/>
                  </a:lnTo>
                  <a:moveTo>
                    <a:pt x="7566" y="1690"/>
                  </a:moveTo>
                  <a:lnTo>
                    <a:pt x="7870" y="1732"/>
                  </a:lnTo>
                  <a:lnTo>
                    <a:pt x="8203" y="1775"/>
                  </a:lnTo>
                  <a:lnTo>
                    <a:pt x="8542" y="1810"/>
                  </a:lnTo>
                  <a:moveTo>
                    <a:pt x="7460" y="1803"/>
                  </a:moveTo>
                  <a:lnTo>
                    <a:pt x="7743" y="1838"/>
                  </a:lnTo>
                  <a:lnTo>
                    <a:pt x="8012" y="1867"/>
                  </a:lnTo>
                  <a:lnTo>
                    <a:pt x="8125" y="1881"/>
                  </a:lnTo>
                  <a:moveTo>
                    <a:pt x="7156" y="1994"/>
                  </a:moveTo>
                  <a:lnTo>
                    <a:pt x="7396" y="2015"/>
                  </a:lnTo>
                  <a:lnTo>
                    <a:pt x="7757" y="2058"/>
                  </a:lnTo>
                  <a:lnTo>
                    <a:pt x="8160" y="2107"/>
                  </a:lnTo>
                  <a:lnTo>
                    <a:pt x="8500" y="2142"/>
                  </a:lnTo>
                  <a:lnTo>
                    <a:pt x="8804" y="2192"/>
                  </a:lnTo>
                  <a:lnTo>
                    <a:pt x="9044" y="2220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95" name="Freeform 58"/>
            <p:cNvSpPr>
              <a:spLocks noEditPoints="1"/>
            </p:cNvSpPr>
            <p:nvPr/>
          </p:nvSpPr>
          <p:spPr bwMode="auto">
            <a:xfrm>
              <a:off x="1279525" y="1776413"/>
              <a:ext cx="2019300" cy="519113"/>
            </a:xfrm>
            <a:custGeom>
              <a:avLst/>
              <a:gdLst>
                <a:gd name="T0" fmla="*/ 2135 w 5162"/>
                <a:gd name="T1" fmla="*/ 29 h 1330"/>
                <a:gd name="T2" fmla="*/ 2418 w 5162"/>
                <a:gd name="T3" fmla="*/ 0 h 1330"/>
                <a:gd name="T4" fmla="*/ 2736 w 5162"/>
                <a:gd name="T5" fmla="*/ 92 h 1330"/>
                <a:gd name="T6" fmla="*/ 3373 w 5162"/>
                <a:gd name="T7" fmla="*/ 425 h 1330"/>
                <a:gd name="T8" fmla="*/ 3875 w 5162"/>
                <a:gd name="T9" fmla="*/ 743 h 1330"/>
                <a:gd name="T10" fmla="*/ 4335 w 5162"/>
                <a:gd name="T11" fmla="*/ 983 h 1330"/>
                <a:gd name="T12" fmla="*/ 4992 w 5162"/>
                <a:gd name="T13" fmla="*/ 1245 h 1330"/>
                <a:gd name="T14" fmla="*/ 2326 w 5162"/>
                <a:gd name="T15" fmla="*/ 64 h 1330"/>
                <a:gd name="T16" fmla="*/ 2439 w 5162"/>
                <a:gd name="T17" fmla="*/ 107 h 1330"/>
                <a:gd name="T18" fmla="*/ 2192 w 5162"/>
                <a:gd name="T19" fmla="*/ 121 h 1330"/>
                <a:gd name="T20" fmla="*/ 2404 w 5162"/>
                <a:gd name="T21" fmla="*/ 128 h 1330"/>
                <a:gd name="T22" fmla="*/ 2786 w 5162"/>
                <a:gd name="T23" fmla="*/ 283 h 1330"/>
                <a:gd name="T24" fmla="*/ 3274 w 5162"/>
                <a:gd name="T25" fmla="*/ 566 h 1330"/>
                <a:gd name="T26" fmla="*/ 3981 w 5162"/>
                <a:gd name="T27" fmla="*/ 870 h 1330"/>
                <a:gd name="T28" fmla="*/ 2538 w 5162"/>
                <a:gd name="T29" fmla="*/ 389 h 1330"/>
                <a:gd name="T30" fmla="*/ 2256 w 5162"/>
                <a:gd name="T31" fmla="*/ 227 h 1330"/>
                <a:gd name="T32" fmla="*/ 198 w 5162"/>
                <a:gd name="T33" fmla="*/ 170 h 1330"/>
                <a:gd name="T34" fmla="*/ 537 w 5162"/>
                <a:gd name="T35" fmla="*/ 177 h 1330"/>
                <a:gd name="T36" fmla="*/ 735 w 5162"/>
                <a:gd name="T37" fmla="*/ 191 h 1330"/>
                <a:gd name="T38" fmla="*/ 947 w 5162"/>
                <a:gd name="T39" fmla="*/ 248 h 1330"/>
                <a:gd name="T40" fmla="*/ 1145 w 5162"/>
                <a:gd name="T41" fmla="*/ 297 h 1330"/>
                <a:gd name="T42" fmla="*/ 1464 w 5162"/>
                <a:gd name="T43" fmla="*/ 389 h 1330"/>
                <a:gd name="T44" fmla="*/ 1315 w 5162"/>
                <a:gd name="T45" fmla="*/ 510 h 1330"/>
                <a:gd name="T46" fmla="*/ 1541 w 5162"/>
                <a:gd name="T47" fmla="*/ 531 h 1330"/>
                <a:gd name="T48" fmla="*/ 1775 w 5162"/>
                <a:gd name="T49" fmla="*/ 559 h 1330"/>
                <a:gd name="T50" fmla="*/ 2001 w 5162"/>
                <a:gd name="T51" fmla="*/ 623 h 1330"/>
                <a:gd name="T52" fmla="*/ 2249 w 5162"/>
                <a:gd name="T53" fmla="*/ 693 h 1330"/>
                <a:gd name="T54" fmla="*/ 1570 w 5162"/>
                <a:gd name="T55" fmla="*/ 729 h 1330"/>
                <a:gd name="T56" fmla="*/ 1895 w 5162"/>
                <a:gd name="T57" fmla="*/ 750 h 1330"/>
                <a:gd name="T58" fmla="*/ 2171 w 5162"/>
                <a:gd name="T59" fmla="*/ 807 h 1330"/>
                <a:gd name="T60" fmla="*/ 2397 w 5162"/>
                <a:gd name="T61" fmla="*/ 884 h 1330"/>
                <a:gd name="T62" fmla="*/ 2645 w 5162"/>
                <a:gd name="T63" fmla="*/ 976 h 1330"/>
                <a:gd name="T64" fmla="*/ 2892 w 5162"/>
                <a:gd name="T65" fmla="*/ 1068 h 1330"/>
                <a:gd name="T66" fmla="*/ 3118 w 5162"/>
                <a:gd name="T67" fmla="*/ 1146 h 1330"/>
                <a:gd name="T68" fmla="*/ 3451 w 5162"/>
                <a:gd name="T69" fmla="*/ 1252 h 1330"/>
                <a:gd name="T70" fmla="*/ 2454 w 5162"/>
                <a:gd name="T71" fmla="*/ 1061 h 1330"/>
                <a:gd name="T72" fmla="*/ 2680 w 5162"/>
                <a:gd name="T73" fmla="*/ 1111 h 1330"/>
                <a:gd name="T74" fmla="*/ 2899 w 5162"/>
                <a:gd name="T75" fmla="*/ 1188 h 1330"/>
                <a:gd name="T76" fmla="*/ 3104 w 5162"/>
                <a:gd name="T77" fmla="*/ 1245 h 1330"/>
                <a:gd name="T78" fmla="*/ 3408 w 5162"/>
                <a:gd name="T79" fmla="*/ 1330 h 1330"/>
                <a:gd name="T80" fmla="*/ 219 w 5162"/>
                <a:gd name="T81" fmla="*/ 312 h 1330"/>
                <a:gd name="T82" fmla="*/ 721 w 5162"/>
                <a:gd name="T83" fmla="*/ 396 h 1330"/>
                <a:gd name="T84" fmla="*/ 1145 w 5162"/>
                <a:gd name="T85" fmla="*/ 538 h 1330"/>
                <a:gd name="T86" fmla="*/ 1817 w 5162"/>
                <a:gd name="T87" fmla="*/ 856 h 1330"/>
                <a:gd name="T88" fmla="*/ 2496 w 5162"/>
                <a:gd name="T89" fmla="*/ 1132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162" h="1330">
                  <a:moveTo>
                    <a:pt x="1959" y="92"/>
                  </a:moveTo>
                  <a:lnTo>
                    <a:pt x="2058" y="57"/>
                  </a:lnTo>
                  <a:lnTo>
                    <a:pt x="2135" y="29"/>
                  </a:lnTo>
                  <a:lnTo>
                    <a:pt x="2234" y="8"/>
                  </a:lnTo>
                  <a:lnTo>
                    <a:pt x="2333" y="0"/>
                  </a:lnTo>
                  <a:lnTo>
                    <a:pt x="2418" y="0"/>
                  </a:lnTo>
                  <a:lnTo>
                    <a:pt x="2517" y="15"/>
                  </a:lnTo>
                  <a:lnTo>
                    <a:pt x="2616" y="43"/>
                  </a:lnTo>
                  <a:lnTo>
                    <a:pt x="2736" y="92"/>
                  </a:lnTo>
                  <a:lnTo>
                    <a:pt x="2927" y="170"/>
                  </a:lnTo>
                  <a:lnTo>
                    <a:pt x="3189" y="305"/>
                  </a:lnTo>
                  <a:lnTo>
                    <a:pt x="3373" y="425"/>
                  </a:lnTo>
                  <a:lnTo>
                    <a:pt x="3536" y="524"/>
                  </a:lnTo>
                  <a:lnTo>
                    <a:pt x="3705" y="644"/>
                  </a:lnTo>
                  <a:lnTo>
                    <a:pt x="3875" y="743"/>
                  </a:lnTo>
                  <a:lnTo>
                    <a:pt x="4002" y="807"/>
                  </a:lnTo>
                  <a:lnTo>
                    <a:pt x="4165" y="899"/>
                  </a:lnTo>
                  <a:lnTo>
                    <a:pt x="4335" y="983"/>
                  </a:lnTo>
                  <a:lnTo>
                    <a:pt x="4547" y="1075"/>
                  </a:lnTo>
                  <a:lnTo>
                    <a:pt x="4766" y="1167"/>
                  </a:lnTo>
                  <a:lnTo>
                    <a:pt x="4992" y="1245"/>
                  </a:lnTo>
                  <a:lnTo>
                    <a:pt x="5162" y="1294"/>
                  </a:lnTo>
                  <a:moveTo>
                    <a:pt x="2213" y="64"/>
                  </a:moveTo>
                  <a:lnTo>
                    <a:pt x="2326" y="64"/>
                  </a:lnTo>
                  <a:lnTo>
                    <a:pt x="2369" y="78"/>
                  </a:lnTo>
                  <a:lnTo>
                    <a:pt x="2404" y="92"/>
                  </a:lnTo>
                  <a:moveTo>
                    <a:pt x="2439" y="107"/>
                  </a:moveTo>
                  <a:lnTo>
                    <a:pt x="2546" y="149"/>
                  </a:lnTo>
                  <a:lnTo>
                    <a:pt x="2666" y="220"/>
                  </a:lnTo>
                  <a:moveTo>
                    <a:pt x="2192" y="121"/>
                  </a:moveTo>
                  <a:lnTo>
                    <a:pt x="2256" y="114"/>
                  </a:lnTo>
                  <a:lnTo>
                    <a:pt x="2326" y="114"/>
                  </a:lnTo>
                  <a:lnTo>
                    <a:pt x="2404" y="128"/>
                  </a:lnTo>
                  <a:lnTo>
                    <a:pt x="2524" y="163"/>
                  </a:lnTo>
                  <a:lnTo>
                    <a:pt x="2666" y="220"/>
                  </a:lnTo>
                  <a:lnTo>
                    <a:pt x="2786" y="283"/>
                  </a:lnTo>
                  <a:lnTo>
                    <a:pt x="2934" y="375"/>
                  </a:lnTo>
                  <a:lnTo>
                    <a:pt x="3125" y="488"/>
                  </a:lnTo>
                  <a:lnTo>
                    <a:pt x="3274" y="566"/>
                  </a:lnTo>
                  <a:lnTo>
                    <a:pt x="3755" y="778"/>
                  </a:lnTo>
                  <a:lnTo>
                    <a:pt x="3917" y="842"/>
                  </a:lnTo>
                  <a:lnTo>
                    <a:pt x="3981" y="870"/>
                  </a:lnTo>
                  <a:moveTo>
                    <a:pt x="2220" y="396"/>
                  </a:moveTo>
                  <a:lnTo>
                    <a:pt x="2390" y="396"/>
                  </a:lnTo>
                  <a:lnTo>
                    <a:pt x="2538" y="389"/>
                  </a:lnTo>
                  <a:lnTo>
                    <a:pt x="2616" y="389"/>
                  </a:lnTo>
                  <a:moveTo>
                    <a:pt x="1845" y="227"/>
                  </a:moveTo>
                  <a:lnTo>
                    <a:pt x="2256" y="227"/>
                  </a:lnTo>
                  <a:moveTo>
                    <a:pt x="14" y="163"/>
                  </a:moveTo>
                  <a:lnTo>
                    <a:pt x="113" y="170"/>
                  </a:lnTo>
                  <a:lnTo>
                    <a:pt x="198" y="170"/>
                  </a:lnTo>
                  <a:moveTo>
                    <a:pt x="261" y="170"/>
                  </a:moveTo>
                  <a:lnTo>
                    <a:pt x="452" y="170"/>
                  </a:lnTo>
                  <a:moveTo>
                    <a:pt x="537" y="177"/>
                  </a:moveTo>
                  <a:lnTo>
                    <a:pt x="615" y="184"/>
                  </a:lnTo>
                  <a:lnTo>
                    <a:pt x="672" y="184"/>
                  </a:lnTo>
                  <a:moveTo>
                    <a:pt x="735" y="191"/>
                  </a:moveTo>
                  <a:lnTo>
                    <a:pt x="834" y="213"/>
                  </a:lnTo>
                  <a:lnTo>
                    <a:pt x="877" y="220"/>
                  </a:lnTo>
                  <a:moveTo>
                    <a:pt x="947" y="248"/>
                  </a:moveTo>
                  <a:lnTo>
                    <a:pt x="1053" y="276"/>
                  </a:lnTo>
                  <a:lnTo>
                    <a:pt x="1080" y="282"/>
                  </a:lnTo>
                  <a:moveTo>
                    <a:pt x="1145" y="297"/>
                  </a:moveTo>
                  <a:lnTo>
                    <a:pt x="1251" y="326"/>
                  </a:lnTo>
                  <a:lnTo>
                    <a:pt x="1358" y="361"/>
                  </a:lnTo>
                  <a:moveTo>
                    <a:pt x="1464" y="389"/>
                  </a:moveTo>
                  <a:lnTo>
                    <a:pt x="1541" y="418"/>
                  </a:lnTo>
                  <a:lnTo>
                    <a:pt x="1711" y="467"/>
                  </a:lnTo>
                  <a:moveTo>
                    <a:pt x="1315" y="510"/>
                  </a:moveTo>
                  <a:lnTo>
                    <a:pt x="1428" y="517"/>
                  </a:lnTo>
                  <a:lnTo>
                    <a:pt x="1492" y="524"/>
                  </a:lnTo>
                  <a:moveTo>
                    <a:pt x="1541" y="531"/>
                  </a:moveTo>
                  <a:lnTo>
                    <a:pt x="1633" y="538"/>
                  </a:lnTo>
                  <a:lnTo>
                    <a:pt x="1711" y="552"/>
                  </a:lnTo>
                  <a:moveTo>
                    <a:pt x="1775" y="559"/>
                  </a:moveTo>
                  <a:lnTo>
                    <a:pt x="1860" y="580"/>
                  </a:lnTo>
                  <a:lnTo>
                    <a:pt x="1930" y="594"/>
                  </a:lnTo>
                  <a:moveTo>
                    <a:pt x="2001" y="623"/>
                  </a:moveTo>
                  <a:lnTo>
                    <a:pt x="2121" y="658"/>
                  </a:lnTo>
                  <a:lnTo>
                    <a:pt x="2185" y="679"/>
                  </a:lnTo>
                  <a:moveTo>
                    <a:pt x="2249" y="693"/>
                  </a:moveTo>
                  <a:lnTo>
                    <a:pt x="2319" y="708"/>
                  </a:lnTo>
                  <a:lnTo>
                    <a:pt x="2390" y="736"/>
                  </a:lnTo>
                  <a:moveTo>
                    <a:pt x="1570" y="729"/>
                  </a:moveTo>
                  <a:lnTo>
                    <a:pt x="1732" y="729"/>
                  </a:lnTo>
                  <a:moveTo>
                    <a:pt x="1817" y="736"/>
                  </a:moveTo>
                  <a:lnTo>
                    <a:pt x="1895" y="750"/>
                  </a:lnTo>
                  <a:lnTo>
                    <a:pt x="1966" y="764"/>
                  </a:lnTo>
                  <a:moveTo>
                    <a:pt x="2058" y="785"/>
                  </a:moveTo>
                  <a:lnTo>
                    <a:pt x="2171" y="807"/>
                  </a:lnTo>
                  <a:lnTo>
                    <a:pt x="2241" y="835"/>
                  </a:lnTo>
                  <a:moveTo>
                    <a:pt x="2305" y="849"/>
                  </a:moveTo>
                  <a:lnTo>
                    <a:pt x="2397" y="884"/>
                  </a:lnTo>
                  <a:lnTo>
                    <a:pt x="2461" y="906"/>
                  </a:lnTo>
                  <a:moveTo>
                    <a:pt x="2510" y="927"/>
                  </a:moveTo>
                  <a:lnTo>
                    <a:pt x="2645" y="976"/>
                  </a:lnTo>
                  <a:lnTo>
                    <a:pt x="2694" y="990"/>
                  </a:lnTo>
                  <a:moveTo>
                    <a:pt x="2758" y="1019"/>
                  </a:moveTo>
                  <a:lnTo>
                    <a:pt x="2892" y="1068"/>
                  </a:lnTo>
                  <a:lnTo>
                    <a:pt x="2949" y="1089"/>
                  </a:lnTo>
                  <a:moveTo>
                    <a:pt x="3041" y="1118"/>
                  </a:moveTo>
                  <a:lnTo>
                    <a:pt x="3118" y="1146"/>
                  </a:lnTo>
                  <a:lnTo>
                    <a:pt x="3239" y="1188"/>
                  </a:lnTo>
                  <a:moveTo>
                    <a:pt x="3323" y="1217"/>
                  </a:moveTo>
                  <a:lnTo>
                    <a:pt x="3451" y="1252"/>
                  </a:lnTo>
                  <a:lnTo>
                    <a:pt x="3514" y="1273"/>
                  </a:lnTo>
                  <a:moveTo>
                    <a:pt x="2376" y="1061"/>
                  </a:moveTo>
                  <a:lnTo>
                    <a:pt x="2454" y="1061"/>
                  </a:lnTo>
                  <a:lnTo>
                    <a:pt x="2538" y="1075"/>
                  </a:lnTo>
                  <a:lnTo>
                    <a:pt x="2609" y="1089"/>
                  </a:lnTo>
                  <a:moveTo>
                    <a:pt x="2680" y="1111"/>
                  </a:moveTo>
                  <a:lnTo>
                    <a:pt x="2751" y="1139"/>
                  </a:lnTo>
                  <a:lnTo>
                    <a:pt x="2814" y="1160"/>
                  </a:lnTo>
                  <a:moveTo>
                    <a:pt x="2899" y="1188"/>
                  </a:moveTo>
                  <a:lnTo>
                    <a:pt x="2970" y="1203"/>
                  </a:lnTo>
                  <a:lnTo>
                    <a:pt x="3019" y="1217"/>
                  </a:lnTo>
                  <a:moveTo>
                    <a:pt x="3104" y="1245"/>
                  </a:moveTo>
                  <a:lnTo>
                    <a:pt x="3210" y="1273"/>
                  </a:lnTo>
                  <a:moveTo>
                    <a:pt x="3302" y="1302"/>
                  </a:moveTo>
                  <a:lnTo>
                    <a:pt x="3408" y="1330"/>
                  </a:lnTo>
                  <a:moveTo>
                    <a:pt x="0" y="276"/>
                  </a:moveTo>
                  <a:lnTo>
                    <a:pt x="85" y="290"/>
                  </a:lnTo>
                  <a:lnTo>
                    <a:pt x="219" y="312"/>
                  </a:lnTo>
                  <a:lnTo>
                    <a:pt x="360" y="333"/>
                  </a:lnTo>
                  <a:lnTo>
                    <a:pt x="551" y="361"/>
                  </a:lnTo>
                  <a:lnTo>
                    <a:pt x="721" y="396"/>
                  </a:lnTo>
                  <a:lnTo>
                    <a:pt x="870" y="439"/>
                  </a:lnTo>
                  <a:lnTo>
                    <a:pt x="990" y="481"/>
                  </a:lnTo>
                  <a:lnTo>
                    <a:pt x="1145" y="538"/>
                  </a:lnTo>
                  <a:lnTo>
                    <a:pt x="1336" y="623"/>
                  </a:lnTo>
                  <a:lnTo>
                    <a:pt x="1570" y="729"/>
                  </a:lnTo>
                  <a:lnTo>
                    <a:pt x="1817" y="856"/>
                  </a:lnTo>
                  <a:lnTo>
                    <a:pt x="2036" y="948"/>
                  </a:lnTo>
                  <a:lnTo>
                    <a:pt x="2277" y="1047"/>
                  </a:lnTo>
                  <a:lnTo>
                    <a:pt x="2496" y="1132"/>
                  </a:lnTo>
                  <a:lnTo>
                    <a:pt x="2765" y="1231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96" name="Freeform 59"/>
            <p:cNvSpPr>
              <a:spLocks noEditPoints="1"/>
            </p:cNvSpPr>
            <p:nvPr/>
          </p:nvSpPr>
          <p:spPr bwMode="auto">
            <a:xfrm>
              <a:off x="1279525" y="1978026"/>
              <a:ext cx="4333875" cy="1027113"/>
            </a:xfrm>
            <a:custGeom>
              <a:avLst/>
              <a:gdLst>
                <a:gd name="T0" fmla="*/ 1237 w 11074"/>
                <a:gd name="T1" fmla="*/ 0 h 2630"/>
                <a:gd name="T2" fmla="*/ 643 w 11074"/>
                <a:gd name="T3" fmla="*/ 85 h 2630"/>
                <a:gd name="T4" fmla="*/ 834 w 11074"/>
                <a:gd name="T5" fmla="*/ 141 h 2630"/>
                <a:gd name="T6" fmla="*/ 1145 w 11074"/>
                <a:gd name="T7" fmla="*/ 254 h 2630"/>
                <a:gd name="T8" fmla="*/ 1400 w 11074"/>
                <a:gd name="T9" fmla="*/ 353 h 2630"/>
                <a:gd name="T10" fmla="*/ 1697 w 11074"/>
                <a:gd name="T11" fmla="*/ 466 h 2630"/>
                <a:gd name="T12" fmla="*/ 1937 w 11074"/>
                <a:gd name="T13" fmla="*/ 544 h 2630"/>
                <a:gd name="T14" fmla="*/ 2220 w 11074"/>
                <a:gd name="T15" fmla="*/ 643 h 2630"/>
                <a:gd name="T16" fmla="*/ 2397 w 11074"/>
                <a:gd name="T17" fmla="*/ 686 h 2630"/>
                <a:gd name="T18" fmla="*/ 2546 w 11074"/>
                <a:gd name="T19" fmla="*/ 728 h 2630"/>
                <a:gd name="T20" fmla="*/ 113 w 11074"/>
                <a:gd name="T21" fmla="*/ 205 h 2630"/>
                <a:gd name="T22" fmla="*/ 785 w 11074"/>
                <a:gd name="T23" fmla="*/ 353 h 2630"/>
                <a:gd name="T24" fmla="*/ 1372 w 11074"/>
                <a:gd name="T25" fmla="*/ 530 h 2630"/>
                <a:gd name="T26" fmla="*/ 1930 w 11074"/>
                <a:gd name="T27" fmla="*/ 693 h 2630"/>
                <a:gd name="T28" fmla="*/ 2765 w 11074"/>
                <a:gd name="T29" fmla="*/ 855 h 2630"/>
                <a:gd name="T30" fmla="*/ 3323 w 11074"/>
                <a:gd name="T31" fmla="*/ 926 h 2630"/>
                <a:gd name="T32" fmla="*/ 4108 w 11074"/>
                <a:gd name="T33" fmla="*/ 1060 h 2630"/>
                <a:gd name="T34" fmla="*/ 4731 w 11074"/>
                <a:gd name="T35" fmla="*/ 1124 h 2630"/>
                <a:gd name="T36" fmla="*/ 5487 w 11074"/>
                <a:gd name="T37" fmla="*/ 1159 h 2630"/>
                <a:gd name="T38" fmla="*/ 848 w 11074"/>
                <a:gd name="T39" fmla="*/ 523 h 2630"/>
                <a:gd name="T40" fmla="*/ 1089 w 11074"/>
                <a:gd name="T41" fmla="*/ 558 h 2630"/>
                <a:gd name="T42" fmla="*/ 1372 w 11074"/>
                <a:gd name="T43" fmla="*/ 601 h 2630"/>
                <a:gd name="T44" fmla="*/ 1577 w 11074"/>
                <a:gd name="T45" fmla="*/ 643 h 2630"/>
                <a:gd name="T46" fmla="*/ 290 w 11074"/>
                <a:gd name="T47" fmla="*/ 459 h 2630"/>
                <a:gd name="T48" fmla="*/ 990 w 11074"/>
                <a:gd name="T49" fmla="*/ 664 h 2630"/>
                <a:gd name="T50" fmla="*/ 1322 w 11074"/>
                <a:gd name="T51" fmla="*/ 756 h 2630"/>
                <a:gd name="T52" fmla="*/ 360 w 11074"/>
                <a:gd name="T53" fmla="*/ 742 h 2630"/>
                <a:gd name="T54" fmla="*/ 1230 w 11074"/>
                <a:gd name="T55" fmla="*/ 763 h 2630"/>
                <a:gd name="T56" fmla="*/ 1711 w 11074"/>
                <a:gd name="T57" fmla="*/ 792 h 2630"/>
                <a:gd name="T58" fmla="*/ 2630 w 11074"/>
                <a:gd name="T59" fmla="*/ 862 h 2630"/>
                <a:gd name="T60" fmla="*/ 2871 w 11074"/>
                <a:gd name="T61" fmla="*/ 961 h 2630"/>
                <a:gd name="T62" fmla="*/ 3663 w 11074"/>
                <a:gd name="T63" fmla="*/ 1053 h 2630"/>
                <a:gd name="T64" fmla="*/ 3734 w 11074"/>
                <a:gd name="T65" fmla="*/ 1181 h 2630"/>
                <a:gd name="T66" fmla="*/ 4667 w 11074"/>
                <a:gd name="T67" fmla="*/ 1216 h 2630"/>
                <a:gd name="T68" fmla="*/ 3726 w 11074"/>
                <a:gd name="T69" fmla="*/ 1598 h 2630"/>
                <a:gd name="T70" fmla="*/ 0 w 11074"/>
                <a:gd name="T71" fmla="*/ 1110 h 2630"/>
                <a:gd name="T72" fmla="*/ 1746 w 11074"/>
                <a:gd name="T73" fmla="*/ 1209 h 2630"/>
                <a:gd name="T74" fmla="*/ 3062 w 11074"/>
                <a:gd name="T75" fmla="*/ 1294 h 2630"/>
                <a:gd name="T76" fmla="*/ 721 w 11074"/>
                <a:gd name="T77" fmla="*/ 1400 h 2630"/>
                <a:gd name="T78" fmla="*/ 1464 w 11074"/>
                <a:gd name="T79" fmla="*/ 1414 h 2630"/>
                <a:gd name="T80" fmla="*/ 2461 w 11074"/>
                <a:gd name="T81" fmla="*/ 1449 h 2630"/>
                <a:gd name="T82" fmla="*/ 997 w 11074"/>
                <a:gd name="T83" fmla="*/ 2022 h 2630"/>
                <a:gd name="T84" fmla="*/ 3154 w 11074"/>
                <a:gd name="T85" fmla="*/ 2100 h 2630"/>
                <a:gd name="T86" fmla="*/ 5438 w 11074"/>
                <a:gd name="T87" fmla="*/ 2163 h 2630"/>
                <a:gd name="T88" fmla="*/ 6909 w 11074"/>
                <a:gd name="T89" fmla="*/ 2262 h 2630"/>
                <a:gd name="T90" fmla="*/ 8514 w 11074"/>
                <a:gd name="T91" fmla="*/ 2404 h 2630"/>
                <a:gd name="T92" fmla="*/ 11074 w 11074"/>
                <a:gd name="T93" fmla="*/ 2630 h 2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074" h="2630">
                  <a:moveTo>
                    <a:pt x="1103" y="7"/>
                  </a:moveTo>
                  <a:lnTo>
                    <a:pt x="1174" y="0"/>
                  </a:lnTo>
                  <a:lnTo>
                    <a:pt x="1237" y="0"/>
                  </a:lnTo>
                  <a:moveTo>
                    <a:pt x="424" y="49"/>
                  </a:moveTo>
                  <a:lnTo>
                    <a:pt x="580" y="77"/>
                  </a:lnTo>
                  <a:moveTo>
                    <a:pt x="643" y="85"/>
                  </a:moveTo>
                  <a:lnTo>
                    <a:pt x="735" y="113"/>
                  </a:lnTo>
                  <a:lnTo>
                    <a:pt x="785" y="127"/>
                  </a:lnTo>
                  <a:moveTo>
                    <a:pt x="834" y="141"/>
                  </a:moveTo>
                  <a:lnTo>
                    <a:pt x="962" y="184"/>
                  </a:lnTo>
                  <a:moveTo>
                    <a:pt x="1018" y="205"/>
                  </a:moveTo>
                  <a:lnTo>
                    <a:pt x="1145" y="254"/>
                  </a:lnTo>
                  <a:moveTo>
                    <a:pt x="1216" y="283"/>
                  </a:moveTo>
                  <a:lnTo>
                    <a:pt x="1329" y="332"/>
                  </a:lnTo>
                  <a:moveTo>
                    <a:pt x="1400" y="353"/>
                  </a:moveTo>
                  <a:lnTo>
                    <a:pt x="1520" y="396"/>
                  </a:lnTo>
                  <a:moveTo>
                    <a:pt x="1570" y="417"/>
                  </a:moveTo>
                  <a:lnTo>
                    <a:pt x="1697" y="466"/>
                  </a:lnTo>
                  <a:moveTo>
                    <a:pt x="1761" y="480"/>
                  </a:moveTo>
                  <a:lnTo>
                    <a:pt x="1888" y="530"/>
                  </a:lnTo>
                  <a:moveTo>
                    <a:pt x="1937" y="544"/>
                  </a:moveTo>
                  <a:lnTo>
                    <a:pt x="2065" y="587"/>
                  </a:lnTo>
                  <a:moveTo>
                    <a:pt x="2121" y="608"/>
                  </a:moveTo>
                  <a:lnTo>
                    <a:pt x="2220" y="643"/>
                  </a:lnTo>
                  <a:lnTo>
                    <a:pt x="2256" y="650"/>
                  </a:lnTo>
                  <a:moveTo>
                    <a:pt x="2319" y="664"/>
                  </a:moveTo>
                  <a:lnTo>
                    <a:pt x="2397" y="686"/>
                  </a:lnTo>
                  <a:lnTo>
                    <a:pt x="2447" y="700"/>
                  </a:lnTo>
                  <a:moveTo>
                    <a:pt x="2489" y="714"/>
                  </a:moveTo>
                  <a:lnTo>
                    <a:pt x="2546" y="728"/>
                  </a:lnTo>
                  <a:lnTo>
                    <a:pt x="2595" y="735"/>
                  </a:lnTo>
                  <a:moveTo>
                    <a:pt x="0" y="198"/>
                  </a:moveTo>
                  <a:lnTo>
                    <a:pt x="113" y="205"/>
                  </a:lnTo>
                  <a:lnTo>
                    <a:pt x="254" y="226"/>
                  </a:lnTo>
                  <a:lnTo>
                    <a:pt x="594" y="297"/>
                  </a:lnTo>
                  <a:lnTo>
                    <a:pt x="785" y="353"/>
                  </a:lnTo>
                  <a:lnTo>
                    <a:pt x="997" y="417"/>
                  </a:lnTo>
                  <a:lnTo>
                    <a:pt x="1209" y="488"/>
                  </a:lnTo>
                  <a:lnTo>
                    <a:pt x="1372" y="530"/>
                  </a:lnTo>
                  <a:lnTo>
                    <a:pt x="1556" y="594"/>
                  </a:lnTo>
                  <a:lnTo>
                    <a:pt x="1739" y="643"/>
                  </a:lnTo>
                  <a:lnTo>
                    <a:pt x="1930" y="693"/>
                  </a:lnTo>
                  <a:lnTo>
                    <a:pt x="2164" y="749"/>
                  </a:lnTo>
                  <a:lnTo>
                    <a:pt x="2447" y="806"/>
                  </a:lnTo>
                  <a:lnTo>
                    <a:pt x="2765" y="855"/>
                  </a:lnTo>
                  <a:lnTo>
                    <a:pt x="2977" y="891"/>
                  </a:lnTo>
                  <a:lnTo>
                    <a:pt x="3175" y="905"/>
                  </a:lnTo>
                  <a:lnTo>
                    <a:pt x="3323" y="926"/>
                  </a:lnTo>
                  <a:lnTo>
                    <a:pt x="3543" y="968"/>
                  </a:lnTo>
                  <a:lnTo>
                    <a:pt x="3811" y="1011"/>
                  </a:lnTo>
                  <a:lnTo>
                    <a:pt x="4108" y="1060"/>
                  </a:lnTo>
                  <a:lnTo>
                    <a:pt x="4363" y="1089"/>
                  </a:lnTo>
                  <a:lnTo>
                    <a:pt x="4554" y="1103"/>
                  </a:lnTo>
                  <a:lnTo>
                    <a:pt x="4731" y="1124"/>
                  </a:lnTo>
                  <a:lnTo>
                    <a:pt x="4936" y="1145"/>
                  </a:lnTo>
                  <a:lnTo>
                    <a:pt x="5197" y="1159"/>
                  </a:lnTo>
                  <a:lnTo>
                    <a:pt x="5487" y="1159"/>
                  </a:lnTo>
                  <a:lnTo>
                    <a:pt x="5685" y="1152"/>
                  </a:lnTo>
                  <a:moveTo>
                    <a:pt x="771" y="509"/>
                  </a:moveTo>
                  <a:lnTo>
                    <a:pt x="848" y="523"/>
                  </a:lnTo>
                  <a:lnTo>
                    <a:pt x="898" y="530"/>
                  </a:lnTo>
                  <a:moveTo>
                    <a:pt x="1018" y="544"/>
                  </a:moveTo>
                  <a:lnTo>
                    <a:pt x="1089" y="558"/>
                  </a:lnTo>
                  <a:lnTo>
                    <a:pt x="1181" y="572"/>
                  </a:lnTo>
                  <a:moveTo>
                    <a:pt x="1294" y="587"/>
                  </a:moveTo>
                  <a:lnTo>
                    <a:pt x="1372" y="601"/>
                  </a:lnTo>
                  <a:lnTo>
                    <a:pt x="1421" y="608"/>
                  </a:lnTo>
                  <a:moveTo>
                    <a:pt x="1499" y="629"/>
                  </a:moveTo>
                  <a:lnTo>
                    <a:pt x="1577" y="643"/>
                  </a:lnTo>
                  <a:lnTo>
                    <a:pt x="1626" y="657"/>
                  </a:lnTo>
                  <a:moveTo>
                    <a:pt x="134" y="417"/>
                  </a:moveTo>
                  <a:lnTo>
                    <a:pt x="290" y="459"/>
                  </a:lnTo>
                  <a:lnTo>
                    <a:pt x="495" y="523"/>
                  </a:lnTo>
                  <a:lnTo>
                    <a:pt x="764" y="601"/>
                  </a:lnTo>
                  <a:lnTo>
                    <a:pt x="990" y="664"/>
                  </a:lnTo>
                  <a:lnTo>
                    <a:pt x="1131" y="700"/>
                  </a:lnTo>
                  <a:lnTo>
                    <a:pt x="1259" y="742"/>
                  </a:lnTo>
                  <a:lnTo>
                    <a:pt x="1322" y="756"/>
                  </a:lnTo>
                  <a:moveTo>
                    <a:pt x="0" y="742"/>
                  </a:moveTo>
                  <a:lnTo>
                    <a:pt x="113" y="735"/>
                  </a:lnTo>
                  <a:lnTo>
                    <a:pt x="360" y="742"/>
                  </a:lnTo>
                  <a:lnTo>
                    <a:pt x="679" y="749"/>
                  </a:lnTo>
                  <a:lnTo>
                    <a:pt x="962" y="756"/>
                  </a:lnTo>
                  <a:lnTo>
                    <a:pt x="1230" y="763"/>
                  </a:lnTo>
                  <a:lnTo>
                    <a:pt x="1322" y="756"/>
                  </a:lnTo>
                  <a:lnTo>
                    <a:pt x="1471" y="763"/>
                  </a:lnTo>
                  <a:lnTo>
                    <a:pt x="1711" y="792"/>
                  </a:lnTo>
                  <a:lnTo>
                    <a:pt x="2008" y="820"/>
                  </a:lnTo>
                  <a:lnTo>
                    <a:pt x="2305" y="841"/>
                  </a:lnTo>
                  <a:lnTo>
                    <a:pt x="2630" y="862"/>
                  </a:lnTo>
                  <a:lnTo>
                    <a:pt x="2892" y="876"/>
                  </a:lnTo>
                  <a:moveTo>
                    <a:pt x="2581" y="912"/>
                  </a:moveTo>
                  <a:lnTo>
                    <a:pt x="2871" y="961"/>
                  </a:lnTo>
                  <a:lnTo>
                    <a:pt x="3182" y="1011"/>
                  </a:lnTo>
                  <a:lnTo>
                    <a:pt x="3458" y="1039"/>
                  </a:lnTo>
                  <a:lnTo>
                    <a:pt x="3663" y="1053"/>
                  </a:lnTo>
                  <a:moveTo>
                    <a:pt x="3076" y="1145"/>
                  </a:moveTo>
                  <a:lnTo>
                    <a:pt x="3394" y="1159"/>
                  </a:lnTo>
                  <a:lnTo>
                    <a:pt x="3734" y="1181"/>
                  </a:lnTo>
                  <a:lnTo>
                    <a:pt x="4038" y="1195"/>
                  </a:lnTo>
                  <a:lnTo>
                    <a:pt x="4412" y="1209"/>
                  </a:lnTo>
                  <a:lnTo>
                    <a:pt x="4667" y="1216"/>
                  </a:lnTo>
                  <a:moveTo>
                    <a:pt x="3062" y="1555"/>
                  </a:moveTo>
                  <a:lnTo>
                    <a:pt x="3401" y="1577"/>
                  </a:lnTo>
                  <a:lnTo>
                    <a:pt x="3726" y="1598"/>
                  </a:lnTo>
                  <a:lnTo>
                    <a:pt x="4009" y="1612"/>
                  </a:lnTo>
                  <a:lnTo>
                    <a:pt x="4200" y="1619"/>
                  </a:lnTo>
                  <a:moveTo>
                    <a:pt x="0" y="1110"/>
                  </a:moveTo>
                  <a:lnTo>
                    <a:pt x="467" y="1131"/>
                  </a:lnTo>
                  <a:lnTo>
                    <a:pt x="1131" y="1181"/>
                  </a:lnTo>
                  <a:lnTo>
                    <a:pt x="1746" y="1209"/>
                  </a:lnTo>
                  <a:lnTo>
                    <a:pt x="2404" y="1251"/>
                  </a:lnTo>
                  <a:lnTo>
                    <a:pt x="2680" y="1280"/>
                  </a:lnTo>
                  <a:lnTo>
                    <a:pt x="3062" y="1294"/>
                  </a:lnTo>
                  <a:moveTo>
                    <a:pt x="0" y="1386"/>
                  </a:moveTo>
                  <a:lnTo>
                    <a:pt x="375" y="1400"/>
                  </a:lnTo>
                  <a:lnTo>
                    <a:pt x="721" y="1400"/>
                  </a:lnTo>
                  <a:lnTo>
                    <a:pt x="933" y="1407"/>
                  </a:lnTo>
                  <a:moveTo>
                    <a:pt x="1124" y="1400"/>
                  </a:moveTo>
                  <a:lnTo>
                    <a:pt x="1464" y="1414"/>
                  </a:lnTo>
                  <a:lnTo>
                    <a:pt x="1845" y="1428"/>
                  </a:lnTo>
                  <a:lnTo>
                    <a:pt x="2114" y="1435"/>
                  </a:lnTo>
                  <a:lnTo>
                    <a:pt x="2461" y="1449"/>
                  </a:lnTo>
                  <a:moveTo>
                    <a:pt x="127" y="1994"/>
                  </a:moveTo>
                  <a:lnTo>
                    <a:pt x="544" y="1994"/>
                  </a:lnTo>
                  <a:lnTo>
                    <a:pt x="997" y="2022"/>
                  </a:lnTo>
                  <a:lnTo>
                    <a:pt x="1647" y="2043"/>
                  </a:lnTo>
                  <a:lnTo>
                    <a:pt x="2496" y="2064"/>
                  </a:lnTo>
                  <a:lnTo>
                    <a:pt x="3154" y="2100"/>
                  </a:lnTo>
                  <a:lnTo>
                    <a:pt x="3726" y="2121"/>
                  </a:lnTo>
                  <a:lnTo>
                    <a:pt x="4575" y="2135"/>
                  </a:lnTo>
                  <a:lnTo>
                    <a:pt x="5438" y="2163"/>
                  </a:lnTo>
                  <a:lnTo>
                    <a:pt x="6110" y="2206"/>
                  </a:lnTo>
                  <a:lnTo>
                    <a:pt x="6711" y="2248"/>
                  </a:lnTo>
                  <a:lnTo>
                    <a:pt x="6909" y="2262"/>
                  </a:lnTo>
                  <a:lnTo>
                    <a:pt x="7368" y="2312"/>
                  </a:lnTo>
                  <a:lnTo>
                    <a:pt x="7884" y="2361"/>
                  </a:lnTo>
                  <a:lnTo>
                    <a:pt x="8514" y="2404"/>
                  </a:lnTo>
                  <a:lnTo>
                    <a:pt x="9355" y="2468"/>
                  </a:lnTo>
                  <a:lnTo>
                    <a:pt x="10133" y="2545"/>
                  </a:lnTo>
                  <a:lnTo>
                    <a:pt x="11074" y="2630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97" name="Freeform 60"/>
            <p:cNvSpPr>
              <a:spLocks noEditPoints="1"/>
            </p:cNvSpPr>
            <p:nvPr/>
          </p:nvSpPr>
          <p:spPr bwMode="auto">
            <a:xfrm>
              <a:off x="2543175" y="1811338"/>
              <a:ext cx="2970212" cy="1089025"/>
            </a:xfrm>
            <a:custGeom>
              <a:avLst/>
              <a:gdLst>
                <a:gd name="T0" fmla="*/ 7588 w 7588"/>
                <a:gd name="T1" fmla="*/ 2786 h 2786"/>
                <a:gd name="T2" fmla="*/ 5919 w 7588"/>
                <a:gd name="T3" fmla="*/ 1620 h 2786"/>
                <a:gd name="T4" fmla="*/ 5170 w 7588"/>
                <a:gd name="T5" fmla="*/ 1238 h 2786"/>
                <a:gd name="T6" fmla="*/ 5643 w 7588"/>
                <a:gd name="T7" fmla="*/ 1266 h 2786"/>
                <a:gd name="T8" fmla="*/ 3777 w 7588"/>
                <a:gd name="T9" fmla="*/ 1061 h 2786"/>
                <a:gd name="T10" fmla="*/ 4540 w 7588"/>
                <a:gd name="T11" fmla="*/ 1238 h 2786"/>
                <a:gd name="T12" fmla="*/ 92 w 7588"/>
                <a:gd name="T13" fmla="*/ 177 h 2786"/>
                <a:gd name="T14" fmla="*/ 460 w 7588"/>
                <a:gd name="T15" fmla="*/ 99 h 2786"/>
                <a:gd name="T16" fmla="*/ 835 w 7588"/>
                <a:gd name="T17" fmla="*/ 114 h 2786"/>
                <a:gd name="T18" fmla="*/ 1676 w 7588"/>
                <a:gd name="T19" fmla="*/ 446 h 2786"/>
                <a:gd name="T20" fmla="*/ 411 w 7588"/>
                <a:gd name="T21" fmla="*/ 297 h 2786"/>
                <a:gd name="T22" fmla="*/ 870 w 7588"/>
                <a:gd name="T23" fmla="*/ 255 h 2786"/>
                <a:gd name="T24" fmla="*/ 1634 w 7588"/>
                <a:gd name="T25" fmla="*/ 425 h 2786"/>
                <a:gd name="T26" fmla="*/ 785 w 7588"/>
                <a:gd name="T27" fmla="*/ 411 h 2786"/>
                <a:gd name="T28" fmla="*/ 1224 w 7588"/>
                <a:gd name="T29" fmla="*/ 474 h 2786"/>
                <a:gd name="T30" fmla="*/ 2207 w 7588"/>
                <a:gd name="T31" fmla="*/ 785 h 2786"/>
                <a:gd name="T32" fmla="*/ 1966 w 7588"/>
                <a:gd name="T33" fmla="*/ 764 h 2786"/>
                <a:gd name="T34" fmla="*/ 743 w 7588"/>
                <a:gd name="T35" fmla="*/ 552 h 2786"/>
                <a:gd name="T36" fmla="*/ 1153 w 7588"/>
                <a:gd name="T37" fmla="*/ 609 h 2786"/>
                <a:gd name="T38" fmla="*/ 863 w 7588"/>
                <a:gd name="T39" fmla="*/ 672 h 2786"/>
                <a:gd name="T40" fmla="*/ 1443 w 7588"/>
                <a:gd name="T41" fmla="*/ 757 h 2786"/>
                <a:gd name="T42" fmla="*/ 1924 w 7588"/>
                <a:gd name="T43" fmla="*/ 849 h 2786"/>
                <a:gd name="T44" fmla="*/ 2391 w 7588"/>
                <a:gd name="T45" fmla="*/ 1026 h 2786"/>
                <a:gd name="T46" fmla="*/ 2603 w 7588"/>
                <a:gd name="T47" fmla="*/ 700 h 2786"/>
                <a:gd name="T48" fmla="*/ 2977 w 7588"/>
                <a:gd name="T49" fmla="*/ 729 h 2786"/>
                <a:gd name="T50" fmla="*/ 2963 w 7588"/>
                <a:gd name="T51" fmla="*/ 764 h 2786"/>
                <a:gd name="T52" fmla="*/ 2525 w 7588"/>
                <a:gd name="T53" fmla="*/ 743 h 2786"/>
                <a:gd name="T54" fmla="*/ 2574 w 7588"/>
                <a:gd name="T55" fmla="*/ 771 h 2786"/>
                <a:gd name="T56" fmla="*/ 3027 w 7588"/>
                <a:gd name="T57" fmla="*/ 976 h 2786"/>
                <a:gd name="T58" fmla="*/ 3055 w 7588"/>
                <a:gd name="T59" fmla="*/ 1012 h 2786"/>
                <a:gd name="T60" fmla="*/ 2999 w 7588"/>
                <a:gd name="T61" fmla="*/ 1054 h 2786"/>
                <a:gd name="T62" fmla="*/ 3253 w 7588"/>
                <a:gd name="T63" fmla="*/ 1054 h 2786"/>
                <a:gd name="T64" fmla="*/ 2016 w 7588"/>
                <a:gd name="T65" fmla="*/ 184 h 2786"/>
                <a:gd name="T66" fmla="*/ 2228 w 7588"/>
                <a:gd name="T67" fmla="*/ 163 h 2786"/>
                <a:gd name="T68" fmla="*/ 2497 w 7588"/>
                <a:gd name="T69" fmla="*/ 184 h 2786"/>
                <a:gd name="T70" fmla="*/ 2603 w 7588"/>
                <a:gd name="T71" fmla="*/ 198 h 2786"/>
                <a:gd name="T72" fmla="*/ 3388 w 7588"/>
                <a:gd name="T73" fmla="*/ 552 h 2786"/>
                <a:gd name="T74" fmla="*/ 4774 w 7588"/>
                <a:gd name="T75" fmla="*/ 1026 h 2786"/>
                <a:gd name="T76" fmla="*/ 2270 w 7588"/>
                <a:gd name="T77" fmla="*/ 347 h 2786"/>
                <a:gd name="T78" fmla="*/ 2504 w 7588"/>
                <a:gd name="T79" fmla="*/ 354 h 2786"/>
                <a:gd name="T80" fmla="*/ 2723 w 7588"/>
                <a:gd name="T81" fmla="*/ 389 h 2786"/>
                <a:gd name="T82" fmla="*/ 2511 w 7588"/>
                <a:gd name="T83" fmla="*/ 580 h 2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588" h="2786">
                  <a:moveTo>
                    <a:pt x="6732" y="2687"/>
                  </a:moveTo>
                  <a:lnTo>
                    <a:pt x="7093" y="2730"/>
                  </a:lnTo>
                  <a:lnTo>
                    <a:pt x="7588" y="2786"/>
                  </a:lnTo>
                  <a:moveTo>
                    <a:pt x="5120" y="1528"/>
                  </a:moveTo>
                  <a:lnTo>
                    <a:pt x="5509" y="1584"/>
                  </a:lnTo>
                  <a:lnTo>
                    <a:pt x="5919" y="1620"/>
                  </a:lnTo>
                  <a:lnTo>
                    <a:pt x="6322" y="1648"/>
                  </a:lnTo>
                  <a:lnTo>
                    <a:pt x="6810" y="1683"/>
                  </a:lnTo>
                  <a:moveTo>
                    <a:pt x="5170" y="1238"/>
                  </a:moveTo>
                  <a:lnTo>
                    <a:pt x="5297" y="1238"/>
                  </a:lnTo>
                  <a:lnTo>
                    <a:pt x="5389" y="1231"/>
                  </a:lnTo>
                  <a:moveTo>
                    <a:pt x="5643" y="1266"/>
                  </a:moveTo>
                  <a:lnTo>
                    <a:pt x="5834" y="1273"/>
                  </a:lnTo>
                  <a:lnTo>
                    <a:pt x="5926" y="1280"/>
                  </a:lnTo>
                  <a:moveTo>
                    <a:pt x="3777" y="1061"/>
                  </a:moveTo>
                  <a:lnTo>
                    <a:pt x="3975" y="1118"/>
                  </a:lnTo>
                  <a:lnTo>
                    <a:pt x="4229" y="1174"/>
                  </a:lnTo>
                  <a:lnTo>
                    <a:pt x="4540" y="1238"/>
                  </a:lnTo>
                  <a:lnTo>
                    <a:pt x="4816" y="1280"/>
                  </a:lnTo>
                  <a:moveTo>
                    <a:pt x="0" y="205"/>
                  </a:moveTo>
                  <a:lnTo>
                    <a:pt x="92" y="177"/>
                  </a:lnTo>
                  <a:lnTo>
                    <a:pt x="220" y="135"/>
                  </a:lnTo>
                  <a:lnTo>
                    <a:pt x="326" y="114"/>
                  </a:lnTo>
                  <a:lnTo>
                    <a:pt x="460" y="99"/>
                  </a:lnTo>
                  <a:lnTo>
                    <a:pt x="559" y="85"/>
                  </a:lnTo>
                  <a:lnTo>
                    <a:pt x="693" y="85"/>
                  </a:lnTo>
                  <a:lnTo>
                    <a:pt x="835" y="114"/>
                  </a:lnTo>
                  <a:lnTo>
                    <a:pt x="1040" y="191"/>
                  </a:lnTo>
                  <a:lnTo>
                    <a:pt x="1372" y="312"/>
                  </a:lnTo>
                  <a:lnTo>
                    <a:pt x="1676" y="446"/>
                  </a:lnTo>
                  <a:lnTo>
                    <a:pt x="1952" y="573"/>
                  </a:lnTo>
                  <a:moveTo>
                    <a:pt x="305" y="340"/>
                  </a:moveTo>
                  <a:lnTo>
                    <a:pt x="411" y="297"/>
                  </a:lnTo>
                  <a:lnTo>
                    <a:pt x="545" y="262"/>
                  </a:lnTo>
                  <a:lnTo>
                    <a:pt x="701" y="255"/>
                  </a:lnTo>
                  <a:lnTo>
                    <a:pt x="870" y="255"/>
                  </a:lnTo>
                  <a:lnTo>
                    <a:pt x="1047" y="276"/>
                  </a:lnTo>
                  <a:lnTo>
                    <a:pt x="1302" y="333"/>
                  </a:lnTo>
                  <a:lnTo>
                    <a:pt x="1634" y="425"/>
                  </a:lnTo>
                  <a:moveTo>
                    <a:pt x="616" y="432"/>
                  </a:moveTo>
                  <a:lnTo>
                    <a:pt x="701" y="418"/>
                  </a:lnTo>
                  <a:lnTo>
                    <a:pt x="785" y="411"/>
                  </a:lnTo>
                  <a:lnTo>
                    <a:pt x="913" y="411"/>
                  </a:lnTo>
                  <a:lnTo>
                    <a:pt x="1040" y="432"/>
                  </a:lnTo>
                  <a:lnTo>
                    <a:pt x="1224" y="474"/>
                  </a:lnTo>
                  <a:lnTo>
                    <a:pt x="1429" y="538"/>
                  </a:lnTo>
                  <a:lnTo>
                    <a:pt x="1952" y="693"/>
                  </a:lnTo>
                  <a:lnTo>
                    <a:pt x="2207" y="785"/>
                  </a:lnTo>
                  <a:moveTo>
                    <a:pt x="1804" y="764"/>
                  </a:moveTo>
                  <a:lnTo>
                    <a:pt x="1903" y="764"/>
                  </a:lnTo>
                  <a:moveTo>
                    <a:pt x="1966" y="764"/>
                  </a:moveTo>
                  <a:lnTo>
                    <a:pt x="2058" y="764"/>
                  </a:lnTo>
                  <a:moveTo>
                    <a:pt x="658" y="559"/>
                  </a:moveTo>
                  <a:lnTo>
                    <a:pt x="743" y="552"/>
                  </a:lnTo>
                  <a:lnTo>
                    <a:pt x="821" y="552"/>
                  </a:lnTo>
                  <a:lnTo>
                    <a:pt x="948" y="566"/>
                  </a:lnTo>
                  <a:lnTo>
                    <a:pt x="1153" y="609"/>
                  </a:lnTo>
                  <a:lnTo>
                    <a:pt x="1450" y="693"/>
                  </a:lnTo>
                  <a:lnTo>
                    <a:pt x="1797" y="814"/>
                  </a:lnTo>
                  <a:moveTo>
                    <a:pt x="863" y="672"/>
                  </a:moveTo>
                  <a:lnTo>
                    <a:pt x="1033" y="693"/>
                  </a:lnTo>
                  <a:lnTo>
                    <a:pt x="1259" y="729"/>
                  </a:lnTo>
                  <a:lnTo>
                    <a:pt x="1443" y="757"/>
                  </a:lnTo>
                  <a:lnTo>
                    <a:pt x="1648" y="785"/>
                  </a:lnTo>
                  <a:lnTo>
                    <a:pt x="1797" y="814"/>
                  </a:lnTo>
                  <a:moveTo>
                    <a:pt x="1924" y="849"/>
                  </a:moveTo>
                  <a:lnTo>
                    <a:pt x="2086" y="920"/>
                  </a:lnTo>
                  <a:moveTo>
                    <a:pt x="2207" y="955"/>
                  </a:moveTo>
                  <a:lnTo>
                    <a:pt x="2391" y="1026"/>
                  </a:lnTo>
                  <a:moveTo>
                    <a:pt x="2468" y="708"/>
                  </a:moveTo>
                  <a:lnTo>
                    <a:pt x="2567" y="708"/>
                  </a:lnTo>
                  <a:moveTo>
                    <a:pt x="2603" y="700"/>
                  </a:moveTo>
                  <a:lnTo>
                    <a:pt x="2744" y="693"/>
                  </a:lnTo>
                  <a:moveTo>
                    <a:pt x="2893" y="722"/>
                  </a:moveTo>
                  <a:lnTo>
                    <a:pt x="2977" y="729"/>
                  </a:lnTo>
                  <a:lnTo>
                    <a:pt x="3041" y="729"/>
                  </a:lnTo>
                  <a:moveTo>
                    <a:pt x="2843" y="764"/>
                  </a:moveTo>
                  <a:lnTo>
                    <a:pt x="2963" y="764"/>
                  </a:lnTo>
                  <a:lnTo>
                    <a:pt x="3027" y="771"/>
                  </a:lnTo>
                  <a:moveTo>
                    <a:pt x="2391" y="736"/>
                  </a:moveTo>
                  <a:lnTo>
                    <a:pt x="2525" y="743"/>
                  </a:lnTo>
                  <a:moveTo>
                    <a:pt x="2398" y="771"/>
                  </a:moveTo>
                  <a:lnTo>
                    <a:pt x="2546" y="771"/>
                  </a:lnTo>
                  <a:moveTo>
                    <a:pt x="2574" y="771"/>
                  </a:moveTo>
                  <a:lnTo>
                    <a:pt x="2772" y="771"/>
                  </a:lnTo>
                  <a:moveTo>
                    <a:pt x="2893" y="983"/>
                  </a:moveTo>
                  <a:lnTo>
                    <a:pt x="3027" y="976"/>
                  </a:lnTo>
                  <a:moveTo>
                    <a:pt x="2787" y="1019"/>
                  </a:moveTo>
                  <a:lnTo>
                    <a:pt x="2921" y="1012"/>
                  </a:lnTo>
                  <a:moveTo>
                    <a:pt x="3055" y="1012"/>
                  </a:moveTo>
                  <a:lnTo>
                    <a:pt x="3175" y="1012"/>
                  </a:lnTo>
                  <a:moveTo>
                    <a:pt x="2850" y="1061"/>
                  </a:moveTo>
                  <a:lnTo>
                    <a:pt x="2999" y="1054"/>
                  </a:lnTo>
                  <a:lnTo>
                    <a:pt x="3105" y="1054"/>
                  </a:lnTo>
                  <a:moveTo>
                    <a:pt x="3147" y="1054"/>
                  </a:moveTo>
                  <a:lnTo>
                    <a:pt x="3253" y="1054"/>
                  </a:lnTo>
                  <a:moveTo>
                    <a:pt x="1860" y="198"/>
                  </a:moveTo>
                  <a:lnTo>
                    <a:pt x="1966" y="184"/>
                  </a:lnTo>
                  <a:lnTo>
                    <a:pt x="2016" y="184"/>
                  </a:lnTo>
                  <a:moveTo>
                    <a:pt x="2086" y="170"/>
                  </a:moveTo>
                  <a:lnTo>
                    <a:pt x="2171" y="163"/>
                  </a:lnTo>
                  <a:lnTo>
                    <a:pt x="2228" y="163"/>
                  </a:lnTo>
                  <a:moveTo>
                    <a:pt x="2306" y="156"/>
                  </a:moveTo>
                  <a:lnTo>
                    <a:pt x="2419" y="170"/>
                  </a:lnTo>
                  <a:lnTo>
                    <a:pt x="2497" y="184"/>
                  </a:lnTo>
                  <a:moveTo>
                    <a:pt x="2277" y="0"/>
                  </a:moveTo>
                  <a:lnTo>
                    <a:pt x="2447" y="99"/>
                  </a:lnTo>
                  <a:lnTo>
                    <a:pt x="2603" y="198"/>
                  </a:lnTo>
                  <a:lnTo>
                    <a:pt x="2815" y="304"/>
                  </a:lnTo>
                  <a:lnTo>
                    <a:pt x="3105" y="439"/>
                  </a:lnTo>
                  <a:lnTo>
                    <a:pt x="3388" y="552"/>
                  </a:lnTo>
                  <a:lnTo>
                    <a:pt x="3734" y="672"/>
                  </a:lnTo>
                  <a:lnTo>
                    <a:pt x="4180" y="835"/>
                  </a:lnTo>
                  <a:lnTo>
                    <a:pt x="4774" y="1026"/>
                  </a:lnTo>
                  <a:moveTo>
                    <a:pt x="2122" y="354"/>
                  </a:moveTo>
                  <a:lnTo>
                    <a:pt x="2207" y="347"/>
                  </a:lnTo>
                  <a:lnTo>
                    <a:pt x="2270" y="347"/>
                  </a:lnTo>
                  <a:moveTo>
                    <a:pt x="2362" y="347"/>
                  </a:moveTo>
                  <a:lnTo>
                    <a:pt x="2447" y="354"/>
                  </a:lnTo>
                  <a:lnTo>
                    <a:pt x="2504" y="354"/>
                  </a:lnTo>
                  <a:moveTo>
                    <a:pt x="2589" y="368"/>
                  </a:moveTo>
                  <a:lnTo>
                    <a:pt x="2680" y="382"/>
                  </a:lnTo>
                  <a:lnTo>
                    <a:pt x="2723" y="389"/>
                  </a:lnTo>
                  <a:moveTo>
                    <a:pt x="2787" y="396"/>
                  </a:moveTo>
                  <a:lnTo>
                    <a:pt x="2935" y="425"/>
                  </a:lnTo>
                  <a:moveTo>
                    <a:pt x="2511" y="580"/>
                  </a:moveTo>
                  <a:lnTo>
                    <a:pt x="2589" y="573"/>
                  </a:lnTo>
                  <a:lnTo>
                    <a:pt x="2680" y="573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98" name="Freeform 61"/>
            <p:cNvSpPr>
              <a:spLocks noEditPoints="1"/>
            </p:cNvSpPr>
            <p:nvPr/>
          </p:nvSpPr>
          <p:spPr bwMode="auto">
            <a:xfrm>
              <a:off x="3451225" y="1671638"/>
              <a:ext cx="1287462" cy="560388"/>
            </a:xfrm>
            <a:custGeom>
              <a:avLst/>
              <a:gdLst>
                <a:gd name="T0" fmla="*/ 516 w 3288"/>
                <a:gd name="T1" fmla="*/ 947 h 1435"/>
                <a:gd name="T2" fmla="*/ 679 w 3288"/>
                <a:gd name="T3" fmla="*/ 997 h 1435"/>
                <a:gd name="T4" fmla="*/ 799 w 3288"/>
                <a:gd name="T5" fmla="*/ 1032 h 1435"/>
                <a:gd name="T6" fmla="*/ 969 w 3288"/>
                <a:gd name="T7" fmla="*/ 1089 h 1435"/>
                <a:gd name="T8" fmla="*/ 1053 w 3288"/>
                <a:gd name="T9" fmla="*/ 1117 h 1435"/>
                <a:gd name="T10" fmla="*/ 1202 w 3288"/>
                <a:gd name="T11" fmla="*/ 1167 h 1435"/>
                <a:gd name="T12" fmla="*/ 1386 w 3288"/>
                <a:gd name="T13" fmla="*/ 1237 h 1435"/>
                <a:gd name="T14" fmla="*/ 1541 w 3288"/>
                <a:gd name="T15" fmla="*/ 1287 h 1435"/>
                <a:gd name="T16" fmla="*/ 1704 w 3288"/>
                <a:gd name="T17" fmla="*/ 1350 h 1435"/>
                <a:gd name="T18" fmla="*/ 1888 w 3288"/>
                <a:gd name="T19" fmla="*/ 1407 h 1435"/>
                <a:gd name="T20" fmla="*/ 573 w 3288"/>
                <a:gd name="T21" fmla="*/ 0 h 1435"/>
                <a:gd name="T22" fmla="*/ 834 w 3288"/>
                <a:gd name="T23" fmla="*/ 134 h 1435"/>
                <a:gd name="T24" fmla="*/ 1287 w 3288"/>
                <a:gd name="T25" fmla="*/ 396 h 1435"/>
                <a:gd name="T26" fmla="*/ 1952 w 3288"/>
                <a:gd name="T27" fmla="*/ 721 h 1435"/>
                <a:gd name="T28" fmla="*/ 2531 w 3288"/>
                <a:gd name="T29" fmla="*/ 1018 h 1435"/>
                <a:gd name="T30" fmla="*/ 2758 w 3288"/>
                <a:gd name="T31" fmla="*/ 1131 h 1435"/>
                <a:gd name="T32" fmla="*/ 2984 w 3288"/>
                <a:gd name="T33" fmla="*/ 1237 h 1435"/>
                <a:gd name="T34" fmla="*/ 3196 w 3288"/>
                <a:gd name="T35" fmla="*/ 1329 h 1435"/>
                <a:gd name="T36" fmla="*/ 0 w 3288"/>
                <a:gd name="T37" fmla="*/ 353 h 1435"/>
                <a:gd name="T38" fmla="*/ 262 w 3288"/>
                <a:gd name="T39" fmla="*/ 276 h 1435"/>
                <a:gd name="T40" fmla="*/ 566 w 3288"/>
                <a:gd name="T41" fmla="*/ 212 h 1435"/>
                <a:gd name="T42" fmla="*/ 848 w 3288"/>
                <a:gd name="T43" fmla="*/ 162 h 1435"/>
                <a:gd name="T44" fmla="*/ 827 w 3288"/>
                <a:gd name="T45" fmla="*/ 474 h 1435"/>
                <a:gd name="T46" fmla="*/ 1075 w 3288"/>
                <a:gd name="T47" fmla="*/ 417 h 1435"/>
                <a:gd name="T48" fmla="*/ 240 w 3288"/>
                <a:gd name="T49" fmla="*/ 495 h 1435"/>
                <a:gd name="T50" fmla="*/ 573 w 3288"/>
                <a:gd name="T51" fmla="*/ 375 h 1435"/>
                <a:gd name="T52" fmla="*/ 1053 w 3288"/>
                <a:gd name="T53" fmla="*/ 261 h 1435"/>
                <a:gd name="T54" fmla="*/ 707 w 3288"/>
                <a:gd name="T55" fmla="*/ 650 h 1435"/>
                <a:gd name="T56" fmla="*/ 1004 w 3288"/>
                <a:gd name="T57" fmla="*/ 594 h 1435"/>
                <a:gd name="T58" fmla="*/ 1322 w 3288"/>
                <a:gd name="T59" fmla="*/ 573 h 1435"/>
                <a:gd name="T60" fmla="*/ 1640 w 3288"/>
                <a:gd name="T61" fmla="*/ 622 h 1435"/>
                <a:gd name="T62" fmla="*/ 1541 w 3288"/>
                <a:gd name="T63" fmla="*/ 756 h 1435"/>
                <a:gd name="T64" fmla="*/ 1697 w 3288"/>
                <a:gd name="T65" fmla="*/ 771 h 1435"/>
                <a:gd name="T66" fmla="*/ 1831 w 3288"/>
                <a:gd name="T67" fmla="*/ 785 h 1435"/>
                <a:gd name="T68" fmla="*/ 1930 w 3288"/>
                <a:gd name="T69" fmla="*/ 799 h 1435"/>
                <a:gd name="T70" fmla="*/ 2086 w 3288"/>
                <a:gd name="T71" fmla="*/ 820 h 1435"/>
                <a:gd name="T72" fmla="*/ 983 w 3288"/>
                <a:gd name="T73" fmla="*/ 792 h 1435"/>
                <a:gd name="T74" fmla="*/ 1237 w 3288"/>
                <a:gd name="T75" fmla="*/ 763 h 1435"/>
                <a:gd name="T76" fmla="*/ 1478 w 3288"/>
                <a:gd name="T77" fmla="*/ 799 h 1435"/>
                <a:gd name="T78" fmla="*/ 1838 w 3288"/>
                <a:gd name="T79" fmla="*/ 898 h 1435"/>
                <a:gd name="T80" fmla="*/ 2468 w 3288"/>
                <a:gd name="T81" fmla="*/ 1152 h 1435"/>
                <a:gd name="T82" fmla="*/ 2927 w 3288"/>
                <a:gd name="T83" fmla="*/ 1329 h 1435"/>
                <a:gd name="T84" fmla="*/ 1952 w 3288"/>
                <a:gd name="T85" fmla="*/ 990 h 1435"/>
                <a:gd name="T86" fmla="*/ 2397 w 3288"/>
                <a:gd name="T87" fmla="*/ 1068 h 1435"/>
                <a:gd name="T88" fmla="*/ 2637 w 3288"/>
                <a:gd name="T89" fmla="*/ 1138 h 1435"/>
                <a:gd name="T90" fmla="*/ 1902 w 3288"/>
                <a:gd name="T91" fmla="*/ 1188 h 1435"/>
                <a:gd name="T92" fmla="*/ 2043 w 3288"/>
                <a:gd name="T93" fmla="*/ 1174 h 1435"/>
                <a:gd name="T94" fmla="*/ 2256 w 3288"/>
                <a:gd name="T95" fmla="*/ 1195 h 1435"/>
                <a:gd name="T96" fmla="*/ 2694 w 3288"/>
                <a:gd name="T97" fmla="*/ 1343 h 1435"/>
                <a:gd name="T98" fmla="*/ 2369 w 3288"/>
                <a:gd name="T99" fmla="*/ 700 h 1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288" h="1435">
                  <a:moveTo>
                    <a:pt x="431" y="933"/>
                  </a:moveTo>
                  <a:lnTo>
                    <a:pt x="516" y="947"/>
                  </a:lnTo>
                  <a:lnTo>
                    <a:pt x="594" y="969"/>
                  </a:lnTo>
                  <a:moveTo>
                    <a:pt x="679" y="997"/>
                  </a:moveTo>
                  <a:lnTo>
                    <a:pt x="771" y="1018"/>
                  </a:lnTo>
                  <a:lnTo>
                    <a:pt x="799" y="1032"/>
                  </a:lnTo>
                  <a:moveTo>
                    <a:pt x="863" y="1046"/>
                  </a:moveTo>
                  <a:lnTo>
                    <a:pt x="969" y="1089"/>
                  </a:lnTo>
                  <a:lnTo>
                    <a:pt x="991" y="1096"/>
                  </a:lnTo>
                  <a:moveTo>
                    <a:pt x="1053" y="1117"/>
                  </a:moveTo>
                  <a:lnTo>
                    <a:pt x="1145" y="1152"/>
                  </a:lnTo>
                  <a:lnTo>
                    <a:pt x="1202" y="1167"/>
                  </a:lnTo>
                  <a:moveTo>
                    <a:pt x="1294" y="1195"/>
                  </a:moveTo>
                  <a:lnTo>
                    <a:pt x="1386" y="1237"/>
                  </a:lnTo>
                  <a:lnTo>
                    <a:pt x="1449" y="1258"/>
                  </a:lnTo>
                  <a:moveTo>
                    <a:pt x="1541" y="1287"/>
                  </a:moveTo>
                  <a:lnTo>
                    <a:pt x="1626" y="1322"/>
                  </a:lnTo>
                  <a:lnTo>
                    <a:pt x="1704" y="1350"/>
                  </a:lnTo>
                  <a:moveTo>
                    <a:pt x="1803" y="1379"/>
                  </a:moveTo>
                  <a:lnTo>
                    <a:pt x="1888" y="1407"/>
                  </a:lnTo>
                  <a:lnTo>
                    <a:pt x="1952" y="1435"/>
                  </a:lnTo>
                  <a:moveTo>
                    <a:pt x="573" y="0"/>
                  </a:moveTo>
                  <a:lnTo>
                    <a:pt x="756" y="106"/>
                  </a:lnTo>
                  <a:moveTo>
                    <a:pt x="834" y="134"/>
                  </a:moveTo>
                  <a:lnTo>
                    <a:pt x="1061" y="268"/>
                  </a:lnTo>
                  <a:lnTo>
                    <a:pt x="1287" y="396"/>
                  </a:lnTo>
                  <a:lnTo>
                    <a:pt x="1541" y="516"/>
                  </a:lnTo>
                  <a:lnTo>
                    <a:pt x="1952" y="721"/>
                  </a:lnTo>
                  <a:lnTo>
                    <a:pt x="2284" y="891"/>
                  </a:lnTo>
                  <a:lnTo>
                    <a:pt x="2531" y="1018"/>
                  </a:lnTo>
                  <a:moveTo>
                    <a:pt x="2609" y="1053"/>
                  </a:moveTo>
                  <a:lnTo>
                    <a:pt x="2758" y="1131"/>
                  </a:lnTo>
                  <a:moveTo>
                    <a:pt x="2835" y="1167"/>
                  </a:moveTo>
                  <a:lnTo>
                    <a:pt x="2984" y="1237"/>
                  </a:lnTo>
                  <a:moveTo>
                    <a:pt x="3083" y="1273"/>
                  </a:moveTo>
                  <a:lnTo>
                    <a:pt x="3196" y="1329"/>
                  </a:lnTo>
                  <a:lnTo>
                    <a:pt x="3288" y="1357"/>
                  </a:lnTo>
                  <a:moveTo>
                    <a:pt x="0" y="353"/>
                  </a:moveTo>
                  <a:lnTo>
                    <a:pt x="113" y="318"/>
                  </a:lnTo>
                  <a:lnTo>
                    <a:pt x="262" y="276"/>
                  </a:lnTo>
                  <a:lnTo>
                    <a:pt x="375" y="254"/>
                  </a:lnTo>
                  <a:lnTo>
                    <a:pt x="566" y="212"/>
                  </a:lnTo>
                  <a:lnTo>
                    <a:pt x="721" y="184"/>
                  </a:lnTo>
                  <a:lnTo>
                    <a:pt x="848" y="162"/>
                  </a:lnTo>
                  <a:moveTo>
                    <a:pt x="693" y="516"/>
                  </a:moveTo>
                  <a:lnTo>
                    <a:pt x="827" y="474"/>
                  </a:lnTo>
                  <a:lnTo>
                    <a:pt x="947" y="438"/>
                  </a:lnTo>
                  <a:lnTo>
                    <a:pt x="1075" y="417"/>
                  </a:lnTo>
                  <a:lnTo>
                    <a:pt x="1280" y="389"/>
                  </a:lnTo>
                  <a:moveTo>
                    <a:pt x="240" y="495"/>
                  </a:moveTo>
                  <a:lnTo>
                    <a:pt x="396" y="438"/>
                  </a:lnTo>
                  <a:lnTo>
                    <a:pt x="573" y="375"/>
                  </a:lnTo>
                  <a:lnTo>
                    <a:pt x="764" y="325"/>
                  </a:lnTo>
                  <a:lnTo>
                    <a:pt x="1053" y="261"/>
                  </a:lnTo>
                  <a:moveTo>
                    <a:pt x="580" y="679"/>
                  </a:moveTo>
                  <a:lnTo>
                    <a:pt x="707" y="650"/>
                  </a:lnTo>
                  <a:lnTo>
                    <a:pt x="841" y="622"/>
                  </a:lnTo>
                  <a:lnTo>
                    <a:pt x="1004" y="594"/>
                  </a:lnTo>
                  <a:lnTo>
                    <a:pt x="1188" y="580"/>
                  </a:lnTo>
                  <a:lnTo>
                    <a:pt x="1322" y="573"/>
                  </a:lnTo>
                  <a:lnTo>
                    <a:pt x="1492" y="594"/>
                  </a:lnTo>
                  <a:lnTo>
                    <a:pt x="1640" y="622"/>
                  </a:lnTo>
                  <a:lnTo>
                    <a:pt x="1853" y="672"/>
                  </a:lnTo>
                  <a:moveTo>
                    <a:pt x="1541" y="756"/>
                  </a:moveTo>
                  <a:lnTo>
                    <a:pt x="1647" y="763"/>
                  </a:lnTo>
                  <a:lnTo>
                    <a:pt x="1697" y="771"/>
                  </a:lnTo>
                  <a:moveTo>
                    <a:pt x="1739" y="771"/>
                  </a:moveTo>
                  <a:lnTo>
                    <a:pt x="1831" y="785"/>
                  </a:lnTo>
                  <a:lnTo>
                    <a:pt x="1874" y="785"/>
                  </a:lnTo>
                  <a:moveTo>
                    <a:pt x="1930" y="799"/>
                  </a:moveTo>
                  <a:lnTo>
                    <a:pt x="2022" y="813"/>
                  </a:lnTo>
                  <a:lnTo>
                    <a:pt x="2086" y="820"/>
                  </a:lnTo>
                  <a:moveTo>
                    <a:pt x="877" y="820"/>
                  </a:moveTo>
                  <a:lnTo>
                    <a:pt x="983" y="792"/>
                  </a:lnTo>
                  <a:lnTo>
                    <a:pt x="1117" y="778"/>
                  </a:lnTo>
                  <a:lnTo>
                    <a:pt x="1237" y="763"/>
                  </a:lnTo>
                  <a:lnTo>
                    <a:pt x="1358" y="778"/>
                  </a:lnTo>
                  <a:lnTo>
                    <a:pt x="1478" y="799"/>
                  </a:lnTo>
                  <a:lnTo>
                    <a:pt x="1633" y="834"/>
                  </a:lnTo>
                  <a:lnTo>
                    <a:pt x="1838" y="898"/>
                  </a:lnTo>
                  <a:lnTo>
                    <a:pt x="2107" y="997"/>
                  </a:lnTo>
                  <a:lnTo>
                    <a:pt x="2468" y="1152"/>
                  </a:lnTo>
                  <a:lnTo>
                    <a:pt x="2666" y="1230"/>
                  </a:lnTo>
                  <a:lnTo>
                    <a:pt x="2927" y="1329"/>
                  </a:lnTo>
                  <a:moveTo>
                    <a:pt x="1775" y="990"/>
                  </a:moveTo>
                  <a:lnTo>
                    <a:pt x="1952" y="990"/>
                  </a:lnTo>
                  <a:moveTo>
                    <a:pt x="2291" y="1060"/>
                  </a:moveTo>
                  <a:lnTo>
                    <a:pt x="2397" y="1068"/>
                  </a:lnTo>
                  <a:lnTo>
                    <a:pt x="2503" y="1096"/>
                  </a:lnTo>
                  <a:lnTo>
                    <a:pt x="2637" y="1138"/>
                  </a:lnTo>
                  <a:lnTo>
                    <a:pt x="2800" y="1195"/>
                  </a:lnTo>
                  <a:moveTo>
                    <a:pt x="1902" y="1188"/>
                  </a:moveTo>
                  <a:lnTo>
                    <a:pt x="1959" y="1181"/>
                  </a:lnTo>
                  <a:lnTo>
                    <a:pt x="2043" y="1174"/>
                  </a:lnTo>
                  <a:lnTo>
                    <a:pt x="2135" y="1181"/>
                  </a:lnTo>
                  <a:lnTo>
                    <a:pt x="2256" y="1195"/>
                  </a:lnTo>
                  <a:lnTo>
                    <a:pt x="2411" y="1230"/>
                  </a:lnTo>
                  <a:lnTo>
                    <a:pt x="2694" y="1343"/>
                  </a:lnTo>
                  <a:lnTo>
                    <a:pt x="2814" y="1386"/>
                  </a:lnTo>
                  <a:moveTo>
                    <a:pt x="2369" y="700"/>
                  </a:moveTo>
                  <a:lnTo>
                    <a:pt x="2432" y="735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99" name="Freeform 62"/>
            <p:cNvSpPr>
              <a:spLocks noEditPoints="1"/>
            </p:cNvSpPr>
            <p:nvPr/>
          </p:nvSpPr>
          <p:spPr bwMode="auto">
            <a:xfrm>
              <a:off x="3908425" y="1712913"/>
              <a:ext cx="2111375" cy="777875"/>
            </a:xfrm>
            <a:custGeom>
              <a:avLst/>
              <a:gdLst>
                <a:gd name="T0" fmla="*/ 360 w 5395"/>
                <a:gd name="T1" fmla="*/ 170 h 1994"/>
                <a:gd name="T2" fmla="*/ 205 w 5395"/>
                <a:gd name="T3" fmla="*/ 311 h 1994"/>
                <a:gd name="T4" fmla="*/ 700 w 5395"/>
                <a:gd name="T5" fmla="*/ 219 h 1994"/>
                <a:gd name="T6" fmla="*/ 1301 w 5395"/>
                <a:gd name="T7" fmla="*/ 170 h 1994"/>
                <a:gd name="T8" fmla="*/ 1923 w 5395"/>
                <a:gd name="T9" fmla="*/ 276 h 1994"/>
                <a:gd name="T10" fmla="*/ 2482 w 5395"/>
                <a:gd name="T11" fmla="*/ 488 h 1994"/>
                <a:gd name="T12" fmla="*/ 756 w 5395"/>
                <a:gd name="T13" fmla="*/ 0 h 1994"/>
                <a:gd name="T14" fmla="*/ 1209 w 5395"/>
                <a:gd name="T15" fmla="*/ 42 h 1994"/>
                <a:gd name="T16" fmla="*/ 1895 w 5395"/>
                <a:gd name="T17" fmla="*/ 170 h 1994"/>
                <a:gd name="T18" fmla="*/ 848 w 5395"/>
                <a:gd name="T19" fmla="*/ 396 h 1994"/>
                <a:gd name="T20" fmla="*/ 1166 w 5395"/>
                <a:gd name="T21" fmla="*/ 360 h 1994"/>
                <a:gd name="T22" fmla="*/ 1442 w 5395"/>
                <a:gd name="T23" fmla="*/ 353 h 1994"/>
                <a:gd name="T24" fmla="*/ 1718 w 5395"/>
                <a:gd name="T25" fmla="*/ 410 h 1994"/>
                <a:gd name="T26" fmla="*/ 1973 w 5395"/>
                <a:gd name="T27" fmla="*/ 474 h 1994"/>
                <a:gd name="T28" fmla="*/ 2262 w 5395"/>
                <a:gd name="T29" fmla="*/ 587 h 1994"/>
                <a:gd name="T30" fmla="*/ 2524 w 5395"/>
                <a:gd name="T31" fmla="*/ 693 h 1994"/>
                <a:gd name="T32" fmla="*/ 2779 w 5395"/>
                <a:gd name="T33" fmla="*/ 806 h 1994"/>
                <a:gd name="T34" fmla="*/ 3012 w 5395"/>
                <a:gd name="T35" fmla="*/ 912 h 1994"/>
                <a:gd name="T36" fmla="*/ 884 w 5395"/>
                <a:gd name="T37" fmla="*/ 558 h 1994"/>
                <a:gd name="T38" fmla="*/ 1280 w 5395"/>
                <a:gd name="T39" fmla="*/ 509 h 1994"/>
                <a:gd name="T40" fmla="*/ 1782 w 5395"/>
                <a:gd name="T41" fmla="*/ 544 h 1994"/>
                <a:gd name="T42" fmla="*/ 2312 w 5395"/>
                <a:gd name="T43" fmla="*/ 707 h 1994"/>
                <a:gd name="T44" fmla="*/ 1470 w 5395"/>
                <a:gd name="T45" fmla="*/ 672 h 1994"/>
                <a:gd name="T46" fmla="*/ 1937 w 5395"/>
                <a:gd name="T47" fmla="*/ 728 h 1994"/>
                <a:gd name="T48" fmla="*/ 1760 w 5395"/>
                <a:gd name="T49" fmla="*/ 905 h 1994"/>
                <a:gd name="T50" fmla="*/ 2163 w 5395"/>
                <a:gd name="T51" fmla="*/ 919 h 1994"/>
                <a:gd name="T52" fmla="*/ 2369 w 5395"/>
                <a:gd name="T53" fmla="*/ 912 h 1994"/>
                <a:gd name="T54" fmla="*/ 2552 w 5395"/>
                <a:gd name="T55" fmla="*/ 954 h 1994"/>
                <a:gd name="T56" fmla="*/ 2503 w 5395"/>
                <a:gd name="T57" fmla="*/ 1011 h 1994"/>
                <a:gd name="T58" fmla="*/ 2779 w 5395"/>
                <a:gd name="T59" fmla="*/ 1089 h 1994"/>
                <a:gd name="T60" fmla="*/ 2666 w 5395"/>
                <a:gd name="T61" fmla="*/ 1117 h 1994"/>
                <a:gd name="T62" fmla="*/ 2425 w 5395"/>
                <a:gd name="T63" fmla="*/ 1152 h 1994"/>
                <a:gd name="T64" fmla="*/ 2941 w 5395"/>
                <a:gd name="T65" fmla="*/ 1011 h 1994"/>
                <a:gd name="T66" fmla="*/ 3260 w 5395"/>
                <a:gd name="T67" fmla="*/ 1025 h 1994"/>
                <a:gd name="T68" fmla="*/ 2977 w 5395"/>
                <a:gd name="T69" fmla="*/ 806 h 1994"/>
                <a:gd name="T70" fmla="*/ 3620 w 5395"/>
                <a:gd name="T71" fmla="*/ 1181 h 1994"/>
                <a:gd name="T72" fmla="*/ 3606 w 5395"/>
                <a:gd name="T73" fmla="*/ 1124 h 1994"/>
                <a:gd name="T74" fmla="*/ 4002 w 5395"/>
                <a:gd name="T75" fmla="*/ 1315 h 1994"/>
                <a:gd name="T76" fmla="*/ 4327 w 5395"/>
                <a:gd name="T77" fmla="*/ 1471 h 1994"/>
                <a:gd name="T78" fmla="*/ 4688 w 5395"/>
                <a:gd name="T79" fmla="*/ 1647 h 1994"/>
                <a:gd name="T80" fmla="*/ 4957 w 5395"/>
                <a:gd name="T81" fmla="*/ 1782 h 1994"/>
                <a:gd name="T82" fmla="*/ 5211 w 5395"/>
                <a:gd name="T83" fmla="*/ 1902 h 1994"/>
                <a:gd name="T84" fmla="*/ 4002 w 5395"/>
                <a:gd name="T85" fmla="*/ 1145 h 1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395" h="1994">
                  <a:moveTo>
                    <a:pt x="0" y="205"/>
                  </a:moveTo>
                  <a:lnTo>
                    <a:pt x="176" y="184"/>
                  </a:lnTo>
                  <a:lnTo>
                    <a:pt x="360" y="170"/>
                  </a:lnTo>
                  <a:lnTo>
                    <a:pt x="565" y="155"/>
                  </a:lnTo>
                  <a:lnTo>
                    <a:pt x="565" y="154"/>
                  </a:lnTo>
                  <a:moveTo>
                    <a:pt x="205" y="311"/>
                  </a:moveTo>
                  <a:lnTo>
                    <a:pt x="318" y="283"/>
                  </a:lnTo>
                  <a:lnTo>
                    <a:pt x="473" y="261"/>
                  </a:lnTo>
                  <a:lnTo>
                    <a:pt x="700" y="219"/>
                  </a:lnTo>
                  <a:lnTo>
                    <a:pt x="905" y="184"/>
                  </a:lnTo>
                  <a:lnTo>
                    <a:pt x="1124" y="170"/>
                  </a:lnTo>
                  <a:lnTo>
                    <a:pt x="1301" y="170"/>
                  </a:lnTo>
                  <a:lnTo>
                    <a:pt x="1463" y="191"/>
                  </a:lnTo>
                  <a:lnTo>
                    <a:pt x="1697" y="226"/>
                  </a:lnTo>
                  <a:lnTo>
                    <a:pt x="1923" y="276"/>
                  </a:lnTo>
                  <a:lnTo>
                    <a:pt x="2149" y="360"/>
                  </a:lnTo>
                  <a:lnTo>
                    <a:pt x="2397" y="452"/>
                  </a:lnTo>
                  <a:lnTo>
                    <a:pt x="2482" y="488"/>
                  </a:lnTo>
                  <a:moveTo>
                    <a:pt x="502" y="42"/>
                  </a:moveTo>
                  <a:lnTo>
                    <a:pt x="629" y="14"/>
                  </a:lnTo>
                  <a:lnTo>
                    <a:pt x="756" y="0"/>
                  </a:lnTo>
                  <a:lnTo>
                    <a:pt x="891" y="0"/>
                  </a:lnTo>
                  <a:lnTo>
                    <a:pt x="1032" y="14"/>
                  </a:lnTo>
                  <a:lnTo>
                    <a:pt x="1209" y="42"/>
                  </a:lnTo>
                  <a:lnTo>
                    <a:pt x="1400" y="78"/>
                  </a:lnTo>
                  <a:lnTo>
                    <a:pt x="1654" y="127"/>
                  </a:lnTo>
                  <a:lnTo>
                    <a:pt x="1895" y="170"/>
                  </a:lnTo>
                  <a:moveTo>
                    <a:pt x="643" y="445"/>
                  </a:moveTo>
                  <a:lnTo>
                    <a:pt x="749" y="417"/>
                  </a:lnTo>
                  <a:lnTo>
                    <a:pt x="848" y="396"/>
                  </a:lnTo>
                  <a:moveTo>
                    <a:pt x="975" y="382"/>
                  </a:moveTo>
                  <a:lnTo>
                    <a:pt x="1053" y="375"/>
                  </a:lnTo>
                  <a:lnTo>
                    <a:pt x="1166" y="360"/>
                  </a:lnTo>
                  <a:moveTo>
                    <a:pt x="1265" y="346"/>
                  </a:moveTo>
                  <a:lnTo>
                    <a:pt x="1357" y="346"/>
                  </a:lnTo>
                  <a:lnTo>
                    <a:pt x="1442" y="353"/>
                  </a:lnTo>
                  <a:moveTo>
                    <a:pt x="1520" y="360"/>
                  </a:moveTo>
                  <a:lnTo>
                    <a:pt x="1633" y="382"/>
                  </a:lnTo>
                  <a:lnTo>
                    <a:pt x="1718" y="410"/>
                  </a:lnTo>
                  <a:moveTo>
                    <a:pt x="1803" y="424"/>
                  </a:moveTo>
                  <a:lnTo>
                    <a:pt x="1874" y="445"/>
                  </a:lnTo>
                  <a:lnTo>
                    <a:pt x="1973" y="474"/>
                  </a:lnTo>
                  <a:moveTo>
                    <a:pt x="2079" y="509"/>
                  </a:moveTo>
                  <a:lnTo>
                    <a:pt x="2178" y="544"/>
                  </a:lnTo>
                  <a:lnTo>
                    <a:pt x="2262" y="587"/>
                  </a:lnTo>
                  <a:moveTo>
                    <a:pt x="2340" y="608"/>
                  </a:moveTo>
                  <a:lnTo>
                    <a:pt x="2439" y="650"/>
                  </a:lnTo>
                  <a:lnTo>
                    <a:pt x="2524" y="693"/>
                  </a:lnTo>
                  <a:moveTo>
                    <a:pt x="2616" y="728"/>
                  </a:moveTo>
                  <a:lnTo>
                    <a:pt x="2715" y="778"/>
                  </a:lnTo>
                  <a:lnTo>
                    <a:pt x="2779" y="806"/>
                  </a:lnTo>
                  <a:moveTo>
                    <a:pt x="2849" y="834"/>
                  </a:moveTo>
                  <a:lnTo>
                    <a:pt x="2948" y="884"/>
                  </a:lnTo>
                  <a:lnTo>
                    <a:pt x="3012" y="912"/>
                  </a:lnTo>
                  <a:lnTo>
                    <a:pt x="3069" y="940"/>
                  </a:lnTo>
                  <a:moveTo>
                    <a:pt x="763" y="580"/>
                  </a:moveTo>
                  <a:lnTo>
                    <a:pt x="884" y="558"/>
                  </a:lnTo>
                  <a:lnTo>
                    <a:pt x="990" y="537"/>
                  </a:lnTo>
                  <a:lnTo>
                    <a:pt x="1138" y="516"/>
                  </a:lnTo>
                  <a:lnTo>
                    <a:pt x="1280" y="509"/>
                  </a:lnTo>
                  <a:lnTo>
                    <a:pt x="1421" y="509"/>
                  </a:lnTo>
                  <a:lnTo>
                    <a:pt x="1584" y="516"/>
                  </a:lnTo>
                  <a:lnTo>
                    <a:pt x="1782" y="544"/>
                  </a:lnTo>
                  <a:lnTo>
                    <a:pt x="1980" y="594"/>
                  </a:lnTo>
                  <a:lnTo>
                    <a:pt x="2199" y="665"/>
                  </a:lnTo>
                  <a:lnTo>
                    <a:pt x="2312" y="707"/>
                  </a:lnTo>
                  <a:moveTo>
                    <a:pt x="1251" y="686"/>
                  </a:moveTo>
                  <a:lnTo>
                    <a:pt x="1329" y="679"/>
                  </a:lnTo>
                  <a:lnTo>
                    <a:pt x="1470" y="672"/>
                  </a:lnTo>
                  <a:lnTo>
                    <a:pt x="1612" y="679"/>
                  </a:lnTo>
                  <a:lnTo>
                    <a:pt x="1782" y="693"/>
                  </a:lnTo>
                  <a:lnTo>
                    <a:pt x="1937" y="728"/>
                  </a:lnTo>
                  <a:lnTo>
                    <a:pt x="2093" y="778"/>
                  </a:lnTo>
                  <a:lnTo>
                    <a:pt x="2305" y="863"/>
                  </a:lnTo>
                  <a:moveTo>
                    <a:pt x="1760" y="905"/>
                  </a:moveTo>
                  <a:lnTo>
                    <a:pt x="1944" y="863"/>
                  </a:lnTo>
                  <a:lnTo>
                    <a:pt x="2227" y="834"/>
                  </a:lnTo>
                  <a:moveTo>
                    <a:pt x="2163" y="919"/>
                  </a:moveTo>
                  <a:lnTo>
                    <a:pt x="2312" y="933"/>
                  </a:lnTo>
                  <a:lnTo>
                    <a:pt x="2347" y="940"/>
                  </a:lnTo>
                  <a:moveTo>
                    <a:pt x="2369" y="912"/>
                  </a:moveTo>
                  <a:lnTo>
                    <a:pt x="2460" y="919"/>
                  </a:lnTo>
                  <a:lnTo>
                    <a:pt x="2510" y="926"/>
                  </a:lnTo>
                  <a:moveTo>
                    <a:pt x="2552" y="954"/>
                  </a:moveTo>
                  <a:lnTo>
                    <a:pt x="2687" y="962"/>
                  </a:lnTo>
                  <a:moveTo>
                    <a:pt x="2312" y="997"/>
                  </a:moveTo>
                  <a:lnTo>
                    <a:pt x="2503" y="1011"/>
                  </a:lnTo>
                  <a:lnTo>
                    <a:pt x="2779" y="1011"/>
                  </a:lnTo>
                  <a:moveTo>
                    <a:pt x="2220" y="1089"/>
                  </a:moveTo>
                  <a:lnTo>
                    <a:pt x="2779" y="1089"/>
                  </a:lnTo>
                  <a:lnTo>
                    <a:pt x="2913" y="1082"/>
                  </a:lnTo>
                  <a:moveTo>
                    <a:pt x="2482" y="1117"/>
                  </a:moveTo>
                  <a:lnTo>
                    <a:pt x="2666" y="1117"/>
                  </a:lnTo>
                  <a:moveTo>
                    <a:pt x="2736" y="1117"/>
                  </a:moveTo>
                  <a:lnTo>
                    <a:pt x="2842" y="1117"/>
                  </a:lnTo>
                  <a:moveTo>
                    <a:pt x="2425" y="1152"/>
                  </a:moveTo>
                  <a:lnTo>
                    <a:pt x="2673" y="1152"/>
                  </a:lnTo>
                  <a:moveTo>
                    <a:pt x="2835" y="1011"/>
                  </a:moveTo>
                  <a:lnTo>
                    <a:pt x="2941" y="1011"/>
                  </a:lnTo>
                  <a:moveTo>
                    <a:pt x="3062" y="1018"/>
                  </a:moveTo>
                  <a:lnTo>
                    <a:pt x="3182" y="1018"/>
                  </a:lnTo>
                  <a:lnTo>
                    <a:pt x="3260" y="1025"/>
                  </a:lnTo>
                  <a:moveTo>
                    <a:pt x="2991" y="969"/>
                  </a:moveTo>
                  <a:lnTo>
                    <a:pt x="3196" y="969"/>
                  </a:lnTo>
                  <a:moveTo>
                    <a:pt x="2977" y="806"/>
                  </a:moveTo>
                  <a:lnTo>
                    <a:pt x="3161" y="905"/>
                  </a:lnTo>
                  <a:lnTo>
                    <a:pt x="3309" y="983"/>
                  </a:lnTo>
                  <a:moveTo>
                    <a:pt x="3620" y="1181"/>
                  </a:moveTo>
                  <a:lnTo>
                    <a:pt x="3684" y="1181"/>
                  </a:lnTo>
                  <a:moveTo>
                    <a:pt x="3429" y="1032"/>
                  </a:moveTo>
                  <a:lnTo>
                    <a:pt x="3606" y="1124"/>
                  </a:lnTo>
                  <a:lnTo>
                    <a:pt x="3769" y="1202"/>
                  </a:lnTo>
                  <a:moveTo>
                    <a:pt x="3882" y="1258"/>
                  </a:moveTo>
                  <a:lnTo>
                    <a:pt x="4002" y="1315"/>
                  </a:lnTo>
                  <a:lnTo>
                    <a:pt x="4080" y="1350"/>
                  </a:lnTo>
                  <a:moveTo>
                    <a:pt x="4200" y="1400"/>
                  </a:moveTo>
                  <a:lnTo>
                    <a:pt x="4327" y="1471"/>
                  </a:lnTo>
                  <a:lnTo>
                    <a:pt x="4398" y="1513"/>
                  </a:lnTo>
                  <a:moveTo>
                    <a:pt x="4504" y="1548"/>
                  </a:moveTo>
                  <a:lnTo>
                    <a:pt x="4688" y="1647"/>
                  </a:lnTo>
                  <a:moveTo>
                    <a:pt x="4744" y="1683"/>
                  </a:moveTo>
                  <a:lnTo>
                    <a:pt x="4886" y="1753"/>
                  </a:lnTo>
                  <a:moveTo>
                    <a:pt x="4957" y="1782"/>
                  </a:moveTo>
                  <a:lnTo>
                    <a:pt x="5084" y="1845"/>
                  </a:lnTo>
                  <a:lnTo>
                    <a:pt x="5140" y="1881"/>
                  </a:lnTo>
                  <a:moveTo>
                    <a:pt x="5211" y="1902"/>
                  </a:moveTo>
                  <a:lnTo>
                    <a:pt x="5395" y="1994"/>
                  </a:lnTo>
                  <a:moveTo>
                    <a:pt x="3903" y="1138"/>
                  </a:moveTo>
                  <a:lnTo>
                    <a:pt x="4002" y="1145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00" name="Freeform 63"/>
            <p:cNvSpPr>
              <a:spLocks noEditPoints="1"/>
            </p:cNvSpPr>
            <p:nvPr/>
          </p:nvSpPr>
          <p:spPr bwMode="auto">
            <a:xfrm>
              <a:off x="4013200" y="1336676"/>
              <a:ext cx="3733800" cy="1209675"/>
            </a:xfrm>
            <a:custGeom>
              <a:avLst/>
              <a:gdLst>
                <a:gd name="T0" fmla="*/ 57 w 9540"/>
                <a:gd name="T1" fmla="*/ 163 h 3097"/>
                <a:gd name="T2" fmla="*/ 425 w 9540"/>
                <a:gd name="T3" fmla="*/ 530 h 3097"/>
                <a:gd name="T4" fmla="*/ 1287 w 9540"/>
                <a:gd name="T5" fmla="*/ 1004 h 3097"/>
                <a:gd name="T6" fmla="*/ 2383 w 9540"/>
                <a:gd name="T7" fmla="*/ 1471 h 3097"/>
                <a:gd name="T8" fmla="*/ 3501 w 9540"/>
                <a:gd name="T9" fmla="*/ 1966 h 3097"/>
                <a:gd name="T10" fmla="*/ 4682 w 9540"/>
                <a:gd name="T11" fmla="*/ 2475 h 3097"/>
                <a:gd name="T12" fmla="*/ 5134 w 9540"/>
                <a:gd name="T13" fmla="*/ 2708 h 3097"/>
                <a:gd name="T14" fmla="*/ 5806 w 9540"/>
                <a:gd name="T15" fmla="*/ 2963 h 3097"/>
                <a:gd name="T16" fmla="*/ 6053 w 9540"/>
                <a:gd name="T17" fmla="*/ 2991 h 3097"/>
                <a:gd name="T18" fmla="*/ 6478 w 9540"/>
                <a:gd name="T19" fmla="*/ 2956 h 3097"/>
                <a:gd name="T20" fmla="*/ 6449 w 9540"/>
                <a:gd name="T21" fmla="*/ 2998 h 3097"/>
                <a:gd name="T22" fmla="*/ 6555 w 9540"/>
                <a:gd name="T23" fmla="*/ 2645 h 3097"/>
                <a:gd name="T24" fmla="*/ 7171 w 9540"/>
                <a:gd name="T25" fmla="*/ 2793 h 3097"/>
                <a:gd name="T26" fmla="*/ 7482 w 9540"/>
                <a:gd name="T27" fmla="*/ 2822 h 3097"/>
                <a:gd name="T28" fmla="*/ 7100 w 9540"/>
                <a:gd name="T29" fmla="*/ 2899 h 3097"/>
                <a:gd name="T30" fmla="*/ 7786 w 9540"/>
                <a:gd name="T31" fmla="*/ 2836 h 3097"/>
                <a:gd name="T32" fmla="*/ 8161 w 9540"/>
                <a:gd name="T33" fmla="*/ 2864 h 3097"/>
                <a:gd name="T34" fmla="*/ 7807 w 9540"/>
                <a:gd name="T35" fmla="*/ 2645 h 3097"/>
                <a:gd name="T36" fmla="*/ 8267 w 9540"/>
                <a:gd name="T37" fmla="*/ 2616 h 3097"/>
                <a:gd name="T38" fmla="*/ 7977 w 9540"/>
                <a:gd name="T39" fmla="*/ 2539 h 3097"/>
                <a:gd name="T40" fmla="*/ 8224 w 9540"/>
                <a:gd name="T41" fmla="*/ 2765 h 3097"/>
                <a:gd name="T42" fmla="*/ 8776 w 9540"/>
                <a:gd name="T43" fmla="*/ 2793 h 3097"/>
                <a:gd name="T44" fmla="*/ 9540 w 9540"/>
                <a:gd name="T45" fmla="*/ 2786 h 3097"/>
                <a:gd name="T46" fmla="*/ 2992 w 9540"/>
                <a:gd name="T47" fmla="*/ 2327 h 3097"/>
                <a:gd name="T48" fmla="*/ 1804 w 9540"/>
                <a:gd name="T49" fmla="*/ 2143 h 3097"/>
                <a:gd name="T50" fmla="*/ 2320 w 9540"/>
                <a:gd name="T51" fmla="*/ 2206 h 3097"/>
                <a:gd name="T52" fmla="*/ 3062 w 9540"/>
                <a:gd name="T53" fmla="*/ 2468 h 3097"/>
                <a:gd name="T54" fmla="*/ 3670 w 9540"/>
                <a:gd name="T55" fmla="*/ 2708 h 3097"/>
                <a:gd name="T56" fmla="*/ 2129 w 9540"/>
                <a:gd name="T57" fmla="*/ 1931 h 3097"/>
                <a:gd name="T58" fmla="*/ 198 w 9540"/>
                <a:gd name="T59" fmla="*/ 120 h 3097"/>
                <a:gd name="T60" fmla="*/ 241 w 9540"/>
                <a:gd name="T61" fmla="*/ 368 h 3097"/>
                <a:gd name="T62" fmla="*/ 821 w 9540"/>
                <a:gd name="T63" fmla="*/ 120 h 3097"/>
                <a:gd name="T64" fmla="*/ 531 w 9540"/>
                <a:gd name="T65" fmla="*/ 453 h 3097"/>
                <a:gd name="T66" fmla="*/ 750 w 9540"/>
                <a:gd name="T67" fmla="*/ 354 h 3097"/>
                <a:gd name="T68" fmla="*/ 1040 w 9540"/>
                <a:gd name="T69" fmla="*/ 191 h 3097"/>
                <a:gd name="T70" fmla="*/ 1259 w 9540"/>
                <a:gd name="T71" fmla="*/ 57 h 3097"/>
                <a:gd name="T72" fmla="*/ 1351 w 9540"/>
                <a:gd name="T73" fmla="*/ 191 h 3097"/>
                <a:gd name="T74" fmla="*/ 1563 w 9540"/>
                <a:gd name="T75" fmla="*/ 693 h 3097"/>
                <a:gd name="T76" fmla="*/ 1789 w 9540"/>
                <a:gd name="T77" fmla="*/ 941 h 3097"/>
                <a:gd name="T78" fmla="*/ 870 w 9540"/>
                <a:gd name="T79" fmla="*/ 750 h 3097"/>
                <a:gd name="T80" fmla="*/ 1422 w 9540"/>
                <a:gd name="T81" fmla="*/ 629 h 3097"/>
                <a:gd name="T82" fmla="*/ 1613 w 9540"/>
                <a:gd name="T83" fmla="*/ 813 h 3097"/>
                <a:gd name="T84" fmla="*/ 1740 w 9540"/>
                <a:gd name="T85" fmla="*/ 948 h 30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540" h="3097">
                  <a:moveTo>
                    <a:pt x="0" y="0"/>
                  </a:moveTo>
                  <a:lnTo>
                    <a:pt x="22" y="85"/>
                  </a:lnTo>
                  <a:lnTo>
                    <a:pt x="57" y="163"/>
                  </a:lnTo>
                  <a:lnTo>
                    <a:pt x="156" y="276"/>
                  </a:lnTo>
                  <a:lnTo>
                    <a:pt x="269" y="396"/>
                  </a:lnTo>
                  <a:lnTo>
                    <a:pt x="425" y="530"/>
                  </a:lnTo>
                  <a:lnTo>
                    <a:pt x="573" y="637"/>
                  </a:lnTo>
                  <a:lnTo>
                    <a:pt x="764" y="743"/>
                  </a:lnTo>
                  <a:lnTo>
                    <a:pt x="1287" y="1004"/>
                  </a:lnTo>
                  <a:lnTo>
                    <a:pt x="1641" y="1139"/>
                  </a:lnTo>
                  <a:lnTo>
                    <a:pt x="1994" y="1287"/>
                  </a:lnTo>
                  <a:lnTo>
                    <a:pt x="2383" y="1471"/>
                  </a:lnTo>
                  <a:lnTo>
                    <a:pt x="2801" y="1648"/>
                  </a:lnTo>
                  <a:lnTo>
                    <a:pt x="3175" y="1825"/>
                  </a:lnTo>
                  <a:lnTo>
                    <a:pt x="3501" y="1966"/>
                  </a:lnTo>
                  <a:lnTo>
                    <a:pt x="4137" y="2213"/>
                  </a:lnTo>
                  <a:lnTo>
                    <a:pt x="4575" y="2426"/>
                  </a:lnTo>
                  <a:lnTo>
                    <a:pt x="4682" y="2475"/>
                  </a:lnTo>
                  <a:moveTo>
                    <a:pt x="4703" y="2510"/>
                  </a:moveTo>
                  <a:lnTo>
                    <a:pt x="4908" y="2609"/>
                  </a:lnTo>
                  <a:lnTo>
                    <a:pt x="5134" y="2708"/>
                  </a:lnTo>
                  <a:lnTo>
                    <a:pt x="5368" y="2793"/>
                  </a:lnTo>
                  <a:lnTo>
                    <a:pt x="5594" y="2885"/>
                  </a:lnTo>
                  <a:lnTo>
                    <a:pt x="5806" y="2963"/>
                  </a:lnTo>
                  <a:lnTo>
                    <a:pt x="6053" y="3041"/>
                  </a:lnTo>
                  <a:lnTo>
                    <a:pt x="6237" y="3097"/>
                  </a:lnTo>
                  <a:moveTo>
                    <a:pt x="6053" y="2991"/>
                  </a:moveTo>
                  <a:lnTo>
                    <a:pt x="6181" y="2998"/>
                  </a:lnTo>
                  <a:lnTo>
                    <a:pt x="6322" y="2998"/>
                  </a:lnTo>
                  <a:moveTo>
                    <a:pt x="6478" y="2956"/>
                  </a:moveTo>
                  <a:lnTo>
                    <a:pt x="6683" y="2956"/>
                  </a:lnTo>
                  <a:lnTo>
                    <a:pt x="6775" y="2963"/>
                  </a:lnTo>
                  <a:moveTo>
                    <a:pt x="6449" y="2998"/>
                  </a:moveTo>
                  <a:lnTo>
                    <a:pt x="6626" y="3005"/>
                  </a:lnTo>
                  <a:lnTo>
                    <a:pt x="6782" y="3005"/>
                  </a:lnTo>
                  <a:moveTo>
                    <a:pt x="6555" y="2645"/>
                  </a:moveTo>
                  <a:lnTo>
                    <a:pt x="6810" y="2645"/>
                  </a:lnTo>
                  <a:moveTo>
                    <a:pt x="7022" y="2800"/>
                  </a:moveTo>
                  <a:lnTo>
                    <a:pt x="7171" y="2793"/>
                  </a:lnTo>
                  <a:moveTo>
                    <a:pt x="7298" y="2786"/>
                  </a:moveTo>
                  <a:lnTo>
                    <a:pt x="7482" y="2772"/>
                  </a:lnTo>
                  <a:moveTo>
                    <a:pt x="7482" y="2822"/>
                  </a:moveTo>
                  <a:lnTo>
                    <a:pt x="7560" y="2829"/>
                  </a:lnTo>
                  <a:lnTo>
                    <a:pt x="7652" y="2829"/>
                  </a:lnTo>
                  <a:moveTo>
                    <a:pt x="7100" y="2899"/>
                  </a:moveTo>
                  <a:lnTo>
                    <a:pt x="7291" y="2892"/>
                  </a:lnTo>
                  <a:lnTo>
                    <a:pt x="7383" y="2885"/>
                  </a:lnTo>
                  <a:moveTo>
                    <a:pt x="7786" y="2836"/>
                  </a:moveTo>
                  <a:lnTo>
                    <a:pt x="7956" y="2836"/>
                  </a:lnTo>
                  <a:moveTo>
                    <a:pt x="7998" y="2871"/>
                  </a:moveTo>
                  <a:lnTo>
                    <a:pt x="8161" y="2864"/>
                  </a:lnTo>
                  <a:lnTo>
                    <a:pt x="8316" y="2850"/>
                  </a:lnTo>
                  <a:lnTo>
                    <a:pt x="8380" y="2843"/>
                  </a:lnTo>
                  <a:moveTo>
                    <a:pt x="7807" y="2645"/>
                  </a:moveTo>
                  <a:lnTo>
                    <a:pt x="7956" y="2645"/>
                  </a:lnTo>
                  <a:lnTo>
                    <a:pt x="8118" y="2631"/>
                  </a:lnTo>
                  <a:lnTo>
                    <a:pt x="8267" y="2616"/>
                  </a:lnTo>
                  <a:moveTo>
                    <a:pt x="8104" y="2588"/>
                  </a:moveTo>
                  <a:lnTo>
                    <a:pt x="8246" y="2581"/>
                  </a:lnTo>
                  <a:moveTo>
                    <a:pt x="7977" y="2539"/>
                  </a:moveTo>
                  <a:lnTo>
                    <a:pt x="8168" y="2539"/>
                  </a:lnTo>
                  <a:moveTo>
                    <a:pt x="8090" y="2758"/>
                  </a:moveTo>
                  <a:lnTo>
                    <a:pt x="8224" y="2765"/>
                  </a:lnTo>
                  <a:lnTo>
                    <a:pt x="8359" y="2779"/>
                  </a:lnTo>
                  <a:lnTo>
                    <a:pt x="8557" y="2793"/>
                  </a:lnTo>
                  <a:lnTo>
                    <a:pt x="8776" y="2793"/>
                  </a:lnTo>
                  <a:lnTo>
                    <a:pt x="9030" y="2800"/>
                  </a:lnTo>
                  <a:lnTo>
                    <a:pt x="9292" y="2793"/>
                  </a:lnTo>
                  <a:lnTo>
                    <a:pt x="9540" y="2786"/>
                  </a:lnTo>
                  <a:moveTo>
                    <a:pt x="2532" y="2107"/>
                  </a:moveTo>
                  <a:lnTo>
                    <a:pt x="2737" y="2199"/>
                  </a:lnTo>
                  <a:lnTo>
                    <a:pt x="2992" y="2327"/>
                  </a:lnTo>
                  <a:lnTo>
                    <a:pt x="3260" y="2454"/>
                  </a:lnTo>
                  <a:lnTo>
                    <a:pt x="3607" y="2638"/>
                  </a:lnTo>
                  <a:moveTo>
                    <a:pt x="1804" y="2143"/>
                  </a:moveTo>
                  <a:lnTo>
                    <a:pt x="1938" y="2143"/>
                  </a:lnTo>
                  <a:lnTo>
                    <a:pt x="2101" y="2164"/>
                  </a:lnTo>
                  <a:lnTo>
                    <a:pt x="2320" y="2206"/>
                  </a:lnTo>
                  <a:lnTo>
                    <a:pt x="2567" y="2263"/>
                  </a:lnTo>
                  <a:lnTo>
                    <a:pt x="2836" y="2362"/>
                  </a:lnTo>
                  <a:lnTo>
                    <a:pt x="3062" y="2468"/>
                  </a:lnTo>
                  <a:lnTo>
                    <a:pt x="3274" y="2553"/>
                  </a:lnTo>
                  <a:lnTo>
                    <a:pt x="3465" y="2638"/>
                  </a:lnTo>
                  <a:lnTo>
                    <a:pt x="3670" y="2708"/>
                  </a:lnTo>
                  <a:lnTo>
                    <a:pt x="3868" y="2751"/>
                  </a:lnTo>
                  <a:lnTo>
                    <a:pt x="3946" y="2772"/>
                  </a:lnTo>
                  <a:moveTo>
                    <a:pt x="2129" y="1931"/>
                  </a:moveTo>
                  <a:lnTo>
                    <a:pt x="2433" y="1931"/>
                  </a:lnTo>
                  <a:moveTo>
                    <a:pt x="57" y="163"/>
                  </a:moveTo>
                  <a:lnTo>
                    <a:pt x="198" y="120"/>
                  </a:lnTo>
                  <a:lnTo>
                    <a:pt x="319" y="64"/>
                  </a:lnTo>
                  <a:lnTo>
                    <a:pt x="439" y="0"/>
                  </a:lnTo>
                  <a:moveTo>
                    <a:pt x="241" y="368"/>
                  </a:moveTo>
                  <a:lnTo>
                    <a:pt x="432" y="304"/>
                  </a:lnTo>
                  <a:lnTo>
                    <a:pt x="623" y="219"/>
                  </a:lnTo>
                  <a:lnTo>
                    <a:pt x="821" y="120"/>
                  </a:lnTo>
                  <a:lnTo>
                    <a:pt x="1026" y="0"/>
                  </a:lnTo>
                  <a:moveTo>
                    <a:pt x="439" y="481"/>
                  </a:moveTo>
                  <a:lnTo>
                    <a:pt x="531" y="453"/>
                  </a:lnTo>
                  <a:lnTo>
                    <a:pt x="594" y="424"/>
                  </a:lnTo>
                  <a:moveTo>
                    <a:pt x="672" y="389"/>
                  </a:moveTo>
                  <a:lnTo>
                    <a:pt x="750" y="354"/>
                  </a:lnTo>
                  <a:lnTo>
                    <a:pt x="835" y="304"/>
                  </a:lnTo>
                  <a:moveTo>
                    <a:pt x="927" y="255"/>
                  </a:moveTo>
                  <a:lnTo>
                    <a:pt x="1040" y="191"/>
                  </a:lnTo>
                  <a:lnTo>
                    <a:pt x="1103" y="163"/>
                  </a:lnTo>
                  <a:moveTo>
                    <a:pt x="1174" y="113"/>
                  </a:moveTo>
                  <a:lnTo>
                    <a:pt x="1259" y="57"/>
                  </a:lnTo>
                  <a:lnTo>
                    <a:pt x="1301" y="14"/>
                  </a:lnTo>
                  <a:moveTo>
                    <a:pt x="1287" y="50"/>
                  </a:moveTo>
                  <a:lnTo>
                    <a:pt x="1351" y="191"/>
                  </a:lnTo>
                  <a:lnTo>
                    <a:pt x="1429" y="410"/>
                  </a:lnTo>
                  <a:lnTo>
                    <a:pt x="1485" y="566"/>
                  </a:lnTo>
                  <a:lnTo>
                    <a:pt x="1563" y="693"/>
                  </a:lnTo>
                  <a:lnTo>
                    <a:pt x="1620" y="778"/>
                  </a:lnTo>
                  <a:lnTo>
                    <a:pt x="1712" y="870"/>
                  </a:lnTo>
                  <a:lnTo>
                    <a:pt x="1789" y="941"/>
                  </a:lnTo>
                  <a:lnTo>
                    <a:pt x="1895" y="1025"/>
                  </a:lnTo>
                  <a:lnTo>
                    <a:pt x="2002" y="1103"/>
                  </a:lnTo>
                  <a:moveTo>
                    <a:pt x="870" y="750"/>
                  </a:moveTo>
                  <a:lnTo>
                    <a:pt x="1068" y="707"/>
                  </a:lnTo>
                  <a:lnTo>
                    <a:pt x="1231" y="672"/>
                  </a:lnTo>
                  <a:lnTo>
                    <a:pt x="1422" y="629"/>
                  </a:lnTo>
                  <a:moveTo>
                    <a:pt x="1111" y="856"/>
                  </a:moveTo>
                  <a:lnTo>
                    <a:pt x="1337" y="835"/>
                  </a:lnTo>
                  <a:lnTo>
                    <a:pt x="1613" y="813"/>
                  </a:lnTo>
                  <a:moveTo>
                    <a:pt x="1294" y="962"/>
                  </a:moveTo>
                  <a:lnTo>
                    <a:pt x="1492" y="955"/>
                  </a:lnTo>
                  <a:lnTo>
                    <a:pt x="1740" y="948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01" name="Freeform 64"/>
            <p:cNvSpPr>
              <a:spLocks noEditPoints="1"/>
            </p:cNvSpPr>
            <p:nvPr/>
          </p:nvSpPr>
          <p:spPr bwMode="auto">
            <a:xfrm>
              <a:off x="4530725" y="1336676"/>
              <a:ext cx="1654175" cy="485775"/>
            </a:xfrm>
            <a:custGeom>
              <a:avLst/>
              <a:gdLst>
                <a:gd name="T0" fmla="*/ 954 w 4228"/>
                <a:gd name="T1" fmla="*/ 743 h 1245"/>
                <a:gd name="T2" fmla="*/ 176 w 4228"/>
                <a:gd name="T3" fmla="*/ 64 h 1245"/>
                <a:gd name="T4" fmla="*/ 374 w 4228"/>
                <a:gd name="T5" fmla="*/ 43 h 1245"/>
                <a:gd name="T6" fmla="*/ 297 w 4228"/>
                <a:gd name="T7" fmla="*/ 269 h 1245"/>
                <a:gd name="T8" fmla="*/ 785 w 4228"/>
                <a:gd name="T9" fmla="*/ 0 h 1245"/>
                <a:gd name="T10" fmla="*/ 445 w 4228"/>
                <a:gd name="T11" fmla="*/ 120 h 1245"/>
                <a:gd name="T12" fmla="*/ 785 w 4228"/>
                <a:gd name="T13" fmla="*/ 106 h 1245"/>
                <a:gd name="T14" fmla="*/ 813 w 4228"/>
                <a:gd name="T15" fmla="*/ 255 h 1245"/>
                <a:gd name="T16" fmla="*/ 1110 w 4228"/>
                <a:gd name="T17" fmla="*/ 297 h 1245"/>
                <a:gd name="T18" fmla="*/ 1237 w 4228"/>
                <a:gd name="T19" fmla="*/ 241 h 1245"/>
                <a:gd name="T20" fmla="*/ 1209 w 4228"/>
                <a:gd name="T21" fmla="*/ 43 h 1245"/>
                <a:gd name="T22" fmla="*/ 1541 w 4228"/>
                <a:gd name="T23" fmla="*/ 113 h 1245"/>
                <a:gd name="T24" fmla="*/ 1541 w 4228"/>
                <a:gd name="T25" fmla="*/ 212 h 1245"/>
                <a:gd name="T26" fmla="*/ 1548 w 4228"/>
                <a:gd name="T27" fmla="*/ 127 h 1245"/>
                <a:gd name="T28" fmla="*/ 1768 w 4228"/>
                <a:gd name="T29" fmla="*/ 375 h 1245"/>
                <a:gd name="T30" fmla="*/ 2262 w 4228"/>
                <a:gd name="T31" fmla="*/ 502 h 1245"/>
                <a:gd name="T32" fmla="*/ 2729 w 4228"/>
                <a:gd name="T33" fmla="*/ 594 h 1245"/>
                <a:gd name="T34" fmla="*/ 424 w 4228"/>
                <a:gd name="T35" fmla="*/ 481 h 1245"/>
                <a:gd name="T36" fmla="*/ 926 w 4228"/>
                <a:gd name="T37" fmla="*/ 389 h 1245"/>
                <a:gd name="T38" fmla="*/ 1676 w 4228"/>
                <a:gd name="T39" fmla="*/ 488 h 1245"/>
                <a:gd name="T40" fmla="*/ 1732 w 4228"/>
                <a:gd name="T41" fmla="*/ 361 h 1245"/>
                <a:gd name="T42" fmla="*/ 1965 w 4228"/>
                <a:gd name="T43" fmla="*/ 467 h 1245"/>
                <a:gd name="T44" fmla="*/ 1273 w 4228"/>
                <a:gd name="T45" fmla="*/ 736 h 1245"/>
                <a:gd name="T46" fmla="*/ 1753 w 4228"/>
                <a:gd name="T47" fmla="*/ 997 h 1245"/>
                <a:gd name="T48" fmla="*/ 1994 w 4228"/>
                <a:gd name="T49" fmla="*/ 1139 h 1245"/>
                <a:gd name="T50" fmla="*/ 2185 w 4228"/>
                <a:gd name="T51" fmla="*/ 1245 h 1245"/>
                <a:gd name="T52" fmla="*/ 2835 w 4228"/>
                <a:gd name="T53" fmla="*/ 120 h 1245"/>
                <a:gd name="T54" fmla="*/ 3012 w 4228"/>
                <a:gd name="T55" fmla="*/ 78 h 1245"/>
                <a:gd name="T56" fmla="*/ 2701 w 4228"/>
                <a:gd name="T57" fmla="*/ 113 h 1245"/>
                <a:gd name="T58" fmla="*/ 2970 w 4228"/>
                <a:gd name="T59" fmla="*/ 262 h 1245"/>
                <a:gd name="T60" fmla="*/ 3125 w 4228"/>
                <a:gd name="T61" fmla="*/ 184 h 1245"/>
                <a:gd name="T62" fmla="*/ 3139 w 4228"/>
                <a:gd name="T63" fmla="*/ 219 h 1245"/>
                <a:gd name="T64" fmla="*/ 3351 w 4228"/>
                <a:gd name="T65" fmla="*/ 594 h 1245"/>
                <a:gd name="T66" fmla="*/ 2446 w 4228"/>
                <a:gd name="T67" fmla="*/ 134 h 1245"/>
                <a:gd name="T68" fmla="*/ 2920 w 4228"/>
                <a:gd name="T69" fmla="*/ 439 h 1245"/>
                <a:gd name="T70" fmla="*/ 3189 w 4228"/>
                <a:gd name="T71" fmla="*/ 368 h 1245"/>
                <a:gd name="T72" fmla="*/ 2574 w 4228"/>
                <a:gd name="T73" fmla="*/ 347 h 1245"/>
                <a:gd name="T74" fmla="*/ 3012 w 4228"/>
                <a:gd name="T75" fmla="*/ 523 h 1245"/>
                <a:gd name="T76" fmla="*/ 3465 w 4228"/>
                <a:gd name="T77" fmla="*/ 0 h 1245"/>
                <a:gd name="T78" fmla="*/ 3366 w 4228"/>
                <a:gd name="T79" fmla="*/ 347 h 1245"/>
                <a:gd name="T80" fmla="*/ 3366 w 4228"/>
                <a:gd name="T81" fmla="*/ 375 h 1245"/>
                <a:gd name="T82" fmla="*/ 3740 w 4228"/>
                <a:gd name="T83" fmla="*/ 0 h 1245"/>
                <a:gd name="T84" fmla="*/ 3606 w 4228"/>
                <a:gd name="T85" fmla="*/ 340 h 1245"/>
                <a:gd name="T86" fmla="*/ 4228 w 4228"/>
                <a:gd name="T87" fmla="*/ 14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228" h="1245">
                  <a:moveTo>
                    <a:pt x="431" y="863"/>
                  </a:moveTo>
                  <a:lnTo>
                    <a:pt x="664" y="813"/>
                  </a:lnTo>
                  <a:lnTo>
                    <a:pt x="954" y="743"/>
                  </a:lnTo>
                  <a:lnTo>
                    <a:pt x="1103" y="707"/>
                  </a:lnTo>
                  <a:moveTo>
                    <a:pt x="0" y="134"/>
                  </a:moveTo>
                  <a:lnTo>
                    <a:pt x="176" y="64"/>
                  </a:lnTo>
                  <a:lnTo>
                    <a:pt x="311" y="0"/>
                  </a:lnTo>
                  <a:moveTo>
                    <a:pt x="35" y="212"/>
                  </a:moveTo>
                  <a:lnTo>
                    <a:pt x="374" y="43"/>
                  </a:lnTo>
                  <a:lnTo>
                    <a:pt x="473" y="0"/>
                  </a:lnTo>
                  <a:moveTo>
                    <a:pt x="85" y="347"/>
                  </a:moveTo>
                  <a:lnTo>
                    <a:pt x="297" y="269"/>
                  </a:lnTo>
                  <a:lnTo>
                    <a:pt x="473" y="191"/>
                  </a:lnTo>
                  <a:lnTo>
                    <a:pt x="636" y="106"/>
                  </a:lnTo>
                  <a:lnTo>
                    <a:pt x="785" y="0"/>
                  </a:lnTo>
                  <a:moveTo>
                    <a:pt x="63" y="290"/>
                  </a:moveTo>
                  <a:lnTo>
                    <a:pt x="240" y="212"/>
                  </a:lnTo>
                  <a:lnTo>
                    <a:pt x="445" y="120"/>
                  </a:lnTo>
                  <a:lnTo>
                    <a:pt x="679" y="0"/>
                  </a:lnTo>
                  <a:moveTo>
                    <a:pt x="806" y="0"/>
                  </a:moveTo>
                  <a:lnTo>
                    <a:pt x="785" y="106"/>
                  </a:lnTo>
                  <a:lnTo>
                    <a:pt x="763" y="184"/>
                  </a:lnTo>
                  <a:lnTo>
                    <a:pt x="778" y="219"/>
                  </a:lnTo>
                  <a:lnTo>
                    <a:pt x="813" y="255"/>
                  </a:lnTo>
                  <a:lnTo>
                    <a:pt x="869" y="262"/>
                  </a:lnTo>
                  <a:lnTo>
                    <a:pt x="1011" y="283"/>
                  </a:lnTo>
                  <a:lnTo>
                    <a:pt x="1110" y="297"/>
                  </a:lnTo>
                  <a:lnTo>
                    <a:pt x="1181" y="304"/>
                  </a:lnTo>
                  <a:lnTo>
                    <a:pt x="1216" y="290"/>
                  </a:lnTo>
                  <a:lnTo>
                    <a:pt x="1237" y="241"/>
                  </a:lnTo>
                  <a:lnTo>
                    <a:pt x="1230" y="184"/>
                  </a:lnTo>
                  <a:lnTo>
                    <a:pt x="1209" y="113"/>
                  </a:lnTo>
                  <a:lnTo>
                    <a:pt x="1209" y="43"/>
                  </a:lnTo>
                  <a:lnTo>
                    <a:pt x="1223" y="0"/>
                  </a:lnTo>
                  <a:moveTo>
                    <a:pt x="1315" y="0"/>
                  </a:moveTo>
                  <a:lnTo>
                    <a:pt x="1541" y="113"/>
                  </a:lnTo>
                  <a:moveTo>
                    <a:pt x="1244" y="43"/>
                  </a:moveTo>
                  <a:lnTo>
                    <a:pt x="1421" y="134"/>
                  </a:lnTo>
                  <a:lnTo>
                    <a:pt x="1541" y="212"/>
                  </a:lnTo>
                  <a:moveTo>
                    <a:pt x="1527" y="7"/>
                  </a:moveTo>
                  <a:lnTo>
                    <a:pt x="1527" y="71"/>
                  </a:lnTo>
                  <a:lnTo>
                    <a:pt x="1548" y="127"/>
                  </a:lnTo>
                  <a:lnTo>
                    <a:pt x="1577" y="212"/>
                  </a:lnTo>
                  <a:lnTo>
                    <a:pt x="1654" y="290"/>
                  </a:lnTo>
                  <a:lnTo>
                    <a:pt x="1768" y="375"/>
                  </a:lnTo>
                  <a:lnTo>
                    <a:pt x="1881" y="410"/>
                  </a:lnTo>
                  <a:lnTo>
                    <a:pt x="2064" y="446"/>
                  </a:lnTo>
                  <a:lnTo>
                    <a:pt x="2262" y="502"/>
                  </a:lnTo>
                  <a:lnTo>
                    <a:pt x="2432" y="530"/>
                  </a:lnTo>
                  <a:lnTo>
                    <a:pt x="2602" y="566"/>
                  </a:lnTo>
                  <a:lnTo>
                    <a:pt x="2729" y="594"/>
                  </a:lnTo>
                  <a:moveTo>
                    <a:pt x="162" y="523"/>
                  </a:moveTo>
                  <a:lnTo>
                    <a:pt x="240" y="502"/>
                  </a:lnTo>
                  <a:lnTo>
                    <a:pt x="424" y="481"/>
                  </a:lnTo>
                  <a:lnTo>
                    <a:pt x="608" y="439"/>
                  </a:lnTo>
                  <a:lnTo>
                    <a:pt x="785" y="396"/>
                  </a:lnTo>
                  <a:lnTo>
                    <a:pt x="926" y="389"/>
                  </a:lnTo>
                  <a:lnTo>
                    <a:pt x="1103" y="403"/>
                  </a:lnTo>
                  <a:lnTo>
                    <a:pt x="1336" y="446"/>
                  </a:lnTo>
                  <a:lnTo>
                    <a:pt x="1676" y="488"/>
                  </a:lnTo>
                  <a:moveTo>
                    <a:pt x="1471" y="460"/>
                  </a:moveTo>
                  <a:lnTo>
                    <a:pt x="1555" y="424"/>
                  </a:lnTo>
                  <a:lnTo>
                    <a:pt x="1732" y="361"/>
                  </a:lnTo>
                  <a:moveTo>
                    <a:pt x="1605" y="559"/>
                  </a:moveTo>
                  <a:lnTo>
                    <a:pt x="1796" y="502"/>
                  </a:lnTo>
                  <a:lnTo>
                    <a:pt x="1965" y="467"/>
                  </a:lnTo>
                  <a:lnTo>
                    <a:pt x="2072" y="446"/>
                  </a:lnTo>
                  <a:moveTo>
                    <a:pt x="1103" y="651"/>
                  </a:moveTo>
                  <a:lnTo>
                    <a:pt x="1273" y="736"/>
                  </a:lnTo>
                  <a:lnTo>
                    <a:pt x="1485" y="835"/>
                  </a:lnTo>
                  <a:moveTo>
                    <a:pt x="1562" y="877"/>
                  </a:moveTo>
                  <a:lnTo>
                    <a:pt x="1753" y="997"/>
                  </a:lnTo>
                  <a:lnTo>
                    <a:pt x="1789" y="1011"/>
                  </a:lnTo>
                  <a:moveTo>
                    <a:pt x="1831" y="1047"/>
                  </a:moveTo>
                  <a:lnTo>
                    <a:pt x="1994" y="1139"/>
                  </a:lnTo>
                  <a:moveTo>
                    <a:pt x="2029" y="1160"/>
                  </a:moveTo>
                  <a:lnTo>
                    <a:pt x="2149" y="1223"/>
                  </a:lnTo>
                  <a:lnTo>
                    <a:pt x="2185" y="1245"/>
                  </a:lnTo>
                  <a:moveTo>
                    <a:pt x="2644" y="0"/>
                  </a:moveTo>
                  <a:lnTo>
                    <a:pt x="2743" y="78"/>
                  </a:lnTo>
                  <a:lnTo>
                    <a:pt x="2835" y="120"/>
                  </a:lnTo>
                  <a:lnTo>
                    <a:pt x="2885" y="127"/>
                  </a:lnTo>
                  <a:lnTo>
                    <a:pt x="2941" y="120"/>
                  </a:lnTo>
                  <a:lnTo>
                    <a:pt x="3012" y="78"/>
                  </a:lnTo>
                  <a:lnTo>
                    <a:pt x="3062" y="21"/>
                  </a:lnTo>
                  <a:moveTo>
                    <a:pt x="2559" y="0"/>
                  </a:moveTo>
                  <a:lnTo>
                    <a:pt x="2701" y="113"/>
                  </a:lnTo>
                  <a:lnTo>
                    <a:pt x="2835" y="212"/>
                  </a:lnTo>
                  <a:lnTo>
                    <a:pt x="2913" y="248"/>
                  </a:lnTo>
                  <a:lnTo>
                    <a:pt x="2970" y="262"/>
                  </a:lnTo>
                  <a:lnTo>
                    <a:pt x="3026" y="255"/>
                  </a:lnTo>
                  <a:lnTo>
                    <a:pt x="3062" y="241"/>
                  </a:lnTo>
                  <a:lnTo>
                    <a:pt x="3125" y="184"/>
                  </a:lnTo>
                  <a:moveTo>
                    <a:pt x="3076" y="14"/>
                  </a:moveTo>
                  <a:lnTo>
                    <a:pt x="3111" y="120"/>
                  </a:lnTo>
                  <a:lnTo>
                    <a:pt x="3139" y="219"/>
                  </a:lnTo>
                  <a:lnTo>
                    <a:pt x="3182" y="347"/>
                  </a:lnTo>
                  <a:lnTo>
                    <a:pt x="3267" y="488"/>
                  </a:lnTo>
                  <a:lnTo>
                    <a:pt x="3351" y="594"/>
                  </a:lnTo>
                  <a:lnTo>
                    <a:pt x="3472" y="693"/>
                  </a:lnTo>
                  <a:moveTo>
                    <a:pt x="2319" y="0"/>
                  </a:moveTo>
                  <a:lnTo>
                    <a:pt x="2446" y="134"/>
                  </a:lnTo>
                  <a:lnTo>
                    <a:pt x="2630" y="276"/>
                  </a:lnTo>
                  <a:lnTo>
                    <a:pt x="2793" y="389"/>
                  </a:lnTo>
                  <a:lnTo>
                    <a:pt x="2920" y="439"/>
                  </a:lnTo>
                  <a:lnTo>
                    <a:pt x="3012" y="439"/>
                  </a:lnTo>
                  <a:lnTo>
                    <a:pt x="3090" y="424"/>
                  </a:lnTo>
                  <a:lnTo>
                    <a:pt x="3189" y="368"/>
                  </a:lnTo>
                  <a:moveTo>
                    <a:pt x="2178" y="0"/>
                  </a:moveTo>
                  <a:lnTo>
                    <a:pt x="2397" y="212"/>
                  </a:lnTo>
                  <a:lnTo>
                    <a:pt x="2574" y="347"/>
                  </a:lnTo>
                  <a:lnTo>
                    <a:pt x="2722" y="453"/>
                  </a:lnTo>
                  <a:lnTo>
                    <a:pt x="2878" y="509"/>
                  </a:lnTo>
                  <a:lnTo>
                    <a:pt x="3012" y="523"/>
                  </a:lnTo>
                  <a:lnTo>
                    <a:pt x="3118" y="502"/>
                  </a:lnTo>
                  <a:lnTo>
                    <a:pt x="3245" y="453"/>
                  </a:lnTo>
                  <a:moveTo>
                    <a:pt x="3465" y="0"/>
                  </a:moveTo>
                  <a:lnTo>
                    <a:pt x="3443" y="127"/>
                  </a:lnTo>
                  <a:lnTo>
                    <a:pt x="3415" y="233"/>
                  </a:lnTo>
                  <a:lnTo>
                    <a:pt x="3366" y="347"/>
                  </a:lnTo>
                  <a:lnTo>
                    <a:pt x="3302" y="453"/>
                  </a:lnTo>
                  <a:lnTo>
                    <a:pt x="3281" y="495"/>
                  </a:lnTo>
                  <a:moveTo>
                    <a:pt x="3366" y="375"/>
                  </a:moveTo>
                  <a:lnTo>
                    <a:pt x="3458" y="297"/>
                  </a:lnTo>
                  <a:lnTo>
                    <a:pt x="3585" y="198"/>
                  </a:lnTo>
                  <a:lnTo>
                    <a:pt x="3740" y="0"/>
                  </a:lnTo>
                  <a:moveTo>
                    <a:pt x="3323" y="481"/>
                  </a:moveTo>
                  <a:lnTo>
                    <a:pt x="3443" y="410"/>
                  </a:lnTo>
                  <a:lnTo>
                    <a:pt x="3606" y="340"/>
                  </a:lnTo>
                  <a:lnTo>
                    <a:pt x="3839" y="262"/>
                  </a:lnTo>
                  <a:lnTo>
                    <a:pt x="4052" y="149"/>
                  </a:lnTo>
                  <a:lnTo>
                    <a:pt x="4228" y="14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02" name="Freeform 65"/>
            <p:cNvSpPr>
              <a:spLocks noEditPoints="1"/>
            </p:cNvSpPr>
            <p:nvPr/>
          </p:nvSpPr>
          <p:spPr bwMode="auto">
            <a:xfrm>
              <a:off x="5267325" y="1336676"/>
              <a:ext cx="1457325" cy="917575"/>
            </a:xfrm>
            <a:custGeom>
              <a:avLst/>
              <a:gdLst>
                <a:gd name="T0" fmla="*/ 148 w 3726"/>
                <a:gd name="T1" fmla="*/ 205 h 2348"/>
                <a:gd name="T2" fmla="*/ 516 w 3726"/>
                <a:gd name="T3" fmla="*/ 523 h 2348"/>
                <a:gd name="T4" fmla="*/ 304 w 3726"/>
                <a:gd name="T5" fmla="*/ 255 h 2348"/>
                <a:gd name="T6" fmla="*/ 714 w 3726"/>
                <a:gd name="T7" fmla="*/ 523 h 2348"/>
                <a:gd name="T8" fmla="*/ 961 w 3726"/>
                <a:gd name="T9" fmla="*/ 622 h 2348"/>
                <a:gd name="T10" fmla="*/ 1527 w 3726"/>
                <a:gd name="T11" fmla="*/ 714 h 2348"/>
                <a:gd name="T12" fmla="*/ 2057 w 3726"/>
                <a:gd name="T13" fmla="*/ 736 h 2348"/>
                <a:gd name="T14" fmla="*/ 2397 w 3726"/>
                <a:gd name="T15" fmla="*/ 672 h 2348"/>
                <a:gd name="T16" fmla="*/ 2722 w 3726"/>
                <a:gd name="T17" fmla="*/ 728 h 2348"/>
                <a:gd name="T18" fmla="*/ 2086 w 3726"/>
                <a:gd name="T19" fmla="*/ 594 h 2348"/>
                <a:gd name="T20" fmla="*/ 2369 w 3726"/>
                <a:gd name="T21" fmla="*/ 587 h 2348"/>
                <a:gd name="T22" fmla="*/ 2623 w 3726"/>
                <a:gd name="T23" fmla="*/ 608 h 2348"/>
                <a:gd name="T24" fmla="*/ 2786 w 3726"/>
                <a:gd name="T25" fmla="*/ 644 h 2348"/>
                <a:gd name="T26" fmla="*/ 2114 w 3726"/>
                <a:gd name="T27" fmla="*/ 502 h 2348"/>
                <a:gd name="T28" fmla="*/ 2722 w 3726"/>
                <a:gd name="T29" fmla="*/ 212 h 2348"/>
                <a:gd name="T30" fmla="*/ 2206 w 3726"/>
                <a:gd name="T31" fmla="*/ 566 h 2348"/>
                <a:gd name="T32" fmla="*/ 2828 w 3726"/>
                <a:gd name="T33" fmla="*/ 290 h 2348"/>
                <a:gd name="T34" fmla="*/ 3288 w 3726"/>
                <a:gd name="T35" fmla="*/ 177 h 2348"/>
                <a:gd name="T36" fmla="*/ 3556 w 3726"/>
                <a:gd name="T37" fmla="*/ 255 h 2348"/>
                <a:gd name="T38" fmla="*/ 3705 w 3726"/>
                <a:gd name="T39" fmla="*/ 382 h 2348"/>
                <a:gd name="T40" fmla="*/ 2701 w 3726"/>
                <a:gd name="T41" fmla="*/ 552 h 2348"/>
                <a:gd name="T42" fmla="*/ 3090 w 3726"/>
                <a:gd name="T43" fmla="*/ 439 h 2348"/>
                <a:gd name="T44" fmla="*/ 3373 w 3726"/>
                <a:gd name="T45" fmla="*/ 481 h 2348"/>
                <a:gd name="T46" fmla="*/ 565 w 3726"/>
                <a:gd name="T47" fmla="*/ 693 h 2348"/>
                <a:gd name="T48" fmla="*/ 1513 w 3726"/>
                <a:gd name="T49" fmla="*/ 990 h 2348"/>
                <a:gd name="T50" fmla="*/ 1994 w 3726"/>
                <a:gd name="T51" fmla="*/ 1245 h 2348"/>
                <a:gd name="T52" fmla="*/ 2333 w 3726"/>
                <a:gd name="T53" fmla="*/ 1400 h 2348"/>
                <a:gd name="T54" fmla="*/ 3033 w 3726"/>
                <a:gd name="T55" fmla="*/ 1322 h 2348"/>
                <a:gd name="T56" fmla="*/ 3238 w 3726"/>
                <a:gd name="T57" fmla="*/ 1436 h 2348"/>
                <a:gd name="T58" fmla="*/ 919 w 3726"/>
                <a:gd name="T59" fmla="*/ 1471 h 2348"/>
                <a:gd name="T60" fmla="*/ 742 w 3726"/>
                <a:gd name="T61" fmla="*/ 1492 h 2348"/>
                <a:gd name="T62" fmla="*/ 1131 w 3726"/>
                <a:gd name="T63" fmla="*/ 1676 h 2348"/>
                <a:gd name="T64" fmla="*/ 1569 w 3726"/>
                <a:gd name="T65" fmla="*/ 1895 h 2348"/>
                <a:gd name="T66" fmla="*/ 1923 w 3726"/>
                <a:gd name="T67" fmla="*/ 2100 h 2348"/>
                <a:gd name="T68" fmla="*/ 1732 w 3726"/>
                <a:gd name="T69" fmla="*/ 2058 h 2348"/>
                <a:gd name="T70" fmla="*/ 1605 w 3726"/>
                <a:gd name="T71" fmla="*/ 2100 h 2348"/>
                <a:gd name="T72" fmla="*/ 1923 w 3726"/>
                <a:gd name="T73" fmla="*/ 2206 h 2348"/>
                <a:gd name="T74" fmla="*/ 1980 w 3726"/>
                <a:gd name="T75" fmla="*/ 2263 h 2348"/>
                <a:gd name="T76" fmla="*/ 1591 w 3726"/>
                <a:gd name="T77" fmla="*/ 2284 h 2348"/>
                <a:gd name="T78" fmla="*/ 1746 w 3726"/>
                <a:gd name="T79" fmla="*/ 2341 h 2348"/>
                <a:gd name="T80" fmla="*/ 2100 w 3726"/>
                <a:gd name="T81" fmla="*/ 2348 h 2348"/>
                <a:gd name="T82" fmla="*/ 721 w 3726"/>
                <a:gd name="T83" fmla="*/ 1754 h 2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26" h="2348">
                  <a:moveTo>
                    <a:pt x="0" y="0"/>
                  </a:moveTo>
                  <a:lnTo>
                    <a:pt x="70" y="85"/>
                  </a:lnTo>
                  <a:lnTo>
                    <a:pt x="148" y="205"/>
                  </a:lnTo>
                  <a:lnTo>
                    <a:pt x="254" y="318"/>
                  </a:lnTo>
                  <a:lnTo>
                    <a:pt x="396" y="439"/>
                  </a:lnTo>
                  <a:lnTo>
                    <a:pt x="516" y="523"/>
                  </a:lnTo>
                  <a:moveTo>
                    <a:pt x="77" y="0"/>
                  </a:moveTo>
                  <a:lnTo>
                    <a:pt x="169" y="120"/>
                  </a:lnTo>
                  <a:lnTo>
                    <a:pt x="304" y="255"/>
                  </a:lnTo>
                  <a:lnTo>
                    <a:pt x="424" y="361"/>
                  </a:lnTo>
                  <a:lnTo>
                    <a:pt x="551" y="431"/>
                  </a:lnTo>
                  <a:lnTo>
                    <a:pt x="714" y="523"/>
                  </a:lnTo>
                  <a:lnTo>
                    <a:pt x="848" y="573"/>
                  </a:lnTo>
                  <a:moveTo>
                    <a:pt x="848" y="594"/>
                  </a:moveTo>
                  <a:lnTo>
                    <a:pt x="961" y="622"/>
                  </a:lnTo>
                  <a:lnTo>
                    <a:pt x="1124" y="679"/>
                  </a:lnTo>
                  <a:lnTo>
                    <a:pt x="1272" y="693"/>
                  </a:lnTo>
                  <a:lnTo>
                    <a:pt x="1527" y="714"/>
                  </a:lnTo>
                  <a:lnTo>
                    <a:pt x="1845" y="743"/>
                  </a:lnTo>
                  <a:lnTo>
                    <a:pt x="1965" y="743"/>
                  </a:lnTo>
                  <a:lnTo>
                    <a:pt x="2057" y="736"/>
                  </a:lnTo>
                  <a:lnTo>
                    <a:pt x="2178" y="721"/>
                  </a:lnTo>
                  <a:lnTo>
                    <a:pt x="2305" y="686"/>
                  </a:lnTo>
                  <a:lnTo>
                    <a:pt x="2397" y="672"/>
                  </a:lnTo>
                  <a:lnTo>
                    <a:pt x="2510" y="679"/>
                  </a:lnTo>
                  <a:lnTo>
                    <a:pt x="2630" y="700"/>
                  </a:lnTo>
                  <a:lnTo>
                    <a:pt x="2722" y="728"/>
                  </a:lnTo>
                  <a:lnTo>
                    <a:pt x="2765" y="743"/>
                  </a:lnTo>
                  <a:moveTo>
                    <a:pt x="1987" y="601"/>
                  </a:moveTo>
                  <a:lnTo>
                    <a:pt x="2086" y="594"/>
                  </a:lnTo>
                  <a:lnTo>
                    <a:pt x="2171" y="594"/>
                  </a:lnTo>
                  <a:moveTo>
                    <a:pt x="2277" y="587"/>
                  </a:moveTo>
                  <a:lnTo>
                    <a:pt x="2369" y="587"/>
                  </a:lnTo>
                  <a:lnTo>
                    <a:pt x="2446" y="594"/>
                  </a:lnTo>
                  <a:moveTo>
                    <a:pt x="2538" y="594"/>
                  </a:moveTo>
                  <a:lnTo>
                    <a:pt x="2623" y="608"/>
                  </a:lnTo>
                  <a:lnTo>
                    <a:pt x="2694" y="622"/>
                  </a:lnTo>
                  <a:moveTo>
                    <a:pt x="2736" y="629"/>
                  </a:moveTo>
                  <a:lnTo>
                    <a:pt x="2786" y="644"/>
                  </a:lnTo>
                  <a:lnTo>
                    <a:pt x="2871" y="686"/>
                  </a:lnTo>
                  <a:moveTo>
                    <a:pt x="1994" y="573"/>
                  </a:moveTo>
                  <a:lnTo>
                    <a:pt x="2114" y="502"/>
                  </a:lnTo>
                  <a:lnTo>
                    <a:pt x="2291" y="424"/>
                  </a:lnTo>
                  <a:lnTo>
                    <a:pt x="2496" y="311"/>
                  </a:lnTo>
                  <a:lnTo>
                    <a:pt x="2722" y="212"/>
                  </a:lnTo>
                  <a:lnTo>
                    <a:pt x="2913" y="113"/>
                  </a:lnTo>
                  <a:lnTo>
                    <a:pt x="3076" y="14"/>
                  </a:lnTo>
                  <a:moveTo>
                    <a:pt x="2206" y="566"/>
                  </a:moveTo>
                  <a:lnTo>
                    <a:pt x="2383" y="481"/>
                  </a:lnTo>
                  <a:lnTo>
                    <a:pt x="2595" y="382"/>
                  </a:lnTo>
                  <a:lnTo>
                    <a:pt x="2828" y="290"/>
                  </a:lnTo>
                  <a:lnTo>
                    <a:pt x="3047" y="219"/>
                  </a:lnTo>
                  <a:lnTo>
                    <a:pt x="3203" y="184"/>
                  </a:lnTo>
                  <a:lnTo>
                    <a:pt x="3288" y="177"/>
                  </a:lnTo>
                  <a:lnTo>
                    <a:pt x="3387" y="198"/>
                  </a:lnTo>
                  <a:lnTo>
                    <a:pt x="3493" y="226"/>
                  </a:lnTo>
                  <a:lnTo>
                    <a:pt x="3556" y="255"/>
                  </a:lnTo>
                  <a:lnTo>
                    <a:pt x="3599" y="276"/>
                  </a:lnTo>
                  <a:lnTo>
                    <a:pt x="3648" y="325"/>
                  </a:lnTo>
                  <a:lnTo>
                    <a:pt x="3705" y="382"/>
                  </a:lnTo>
                  <a:lnTo>
                    <a:pt x="3726" y="410"/>
                  </a:lnTo>
                  <a:moveTo>
                    <a:pt x="2574" y="601"/>
                  </a:moveTo>
                  <a:lnTo>
                    <a:pt x="2701" y="552"/>
                  </a:lnTo>
                  <a:lnTo>
                    <a:pt x="2842" y="495"/>
                  </a:lnTo>
                  <a:lnTo>
                    <a:pt x="2963" y="453"/>
                  </a:lnTo>
                  <a:lnTo>
                    <a:pt x="3090" y="439"/>
                  </a:lnTo>
                  <a:lnTo>
                    <a:pt x="3203" y="439"/>
                  </a:lnTo>
                  <a:lnTo>
                    <a:pt x="3302" y="453"/>
                  </a:lnTo>
                  <a:lnTo>
                    <a:pt x="3373" y="481"/>
                  </a:lnTo>
                  <a:lnTo>
                    <a:pt x="3465" y="516"/>
                  </a:lnTo>
                  <a:lnTo>
                    <a:pt x="3535" y="559"/>
                  </a:lnTo>
                  <a:moveTo>
                    <a:pt x="565" y="693"/>
                  </a:moveTo>
                  <a:lnTo>
                    <a:pt x="785" y="792"/>
                  </a:lnTo>
                  <a:lnTo>
                    <a:pt x="1075" y="919"/>
                  </a:lnTo>
                  <a:moveTo>
                    <a:pt x="1513" y="990"/>
                  </a:moveTo>
                  <a:lnTo>
                    <a:pt x="1725" y="1096"/>
                  </a:lnTo>
                  <a:moveTo>
                    <a:pt x="1831" y="1146"/>
                  </a:moveTo>
                  <a:lnTo>
                    <a:pt x="1994" y="1245"/>
                  </a:lnTo>
                  <a:moveTo>
                    <a:pt x="2093" y="1280"/>
                  </a:moveTo>
                  <a:lnTo>
                    <a:pt x="2255" y="1365"/>
                  </a:lnTo>
                  <a:lnTo>
                    <a:pt x="2333" y="1400"/>
                  </a:lnTo>
                  <a:moveTo>
                    <a:pt x="2856" y="1273"/>
                  </a:moveTo>
                  <a:lnTo>
                    <a:pt x="2984" y="1344"/>
                  </a:lnTo>
                  <a:moveTo>
                    <a:pt x="3033" y="1322"/>
                  </a:moveTo>
                  <a:lnTo>
                    <a:pt x="3132" y="1379"/>
                  </a:lnTo>
                  <a:moveTo>
                    <a:pt x="3161" y="1393"/>
                  </a:moveTo>
                  <a:lnTo>
                    <a:pt x="3238" y="1436"/>
                  </a:lnTo>
                  <a:moveTo>
                    <a:pt x="671" y="1605"/>
                  </a:moveTo>
                  <a:lnTo>
                    <a:pt x="785" y="1542"/>
                  </a:lnTo>
                  <a:lnTo>
                    <a:pt x="919" y="1471"/>
                  </a:lnTo>
                  <a:lnTo>
                    <a:pt x="1046" y="1421"/>
                  </a:lnTo>
                  <a:moveTo>
                    <a:pt x="601" y="1407"/>
                  </a:moveTo>
                  <a:lnTo>
                    <a:pt x="742" y="1492"/>
                  </a:lnTo>
                  <a:moveTo>
                    <a:pt x="940" y="1577"/>
                  </a:moveTo>
                  <a:lnTo>
                    <a:pt x="1075" y="1655"/>
                  </a:lnTo>
                  <a:moveTo>
                    <a:pt x="1131" y="1676"/>
                  </a:moveTo>
                  <a:lnTo>
                    <a:pt x="1258" y="1747"/>
                  </a:lnTo>
                  <a:lnTo>
                    <a:pt x="1428" y="1839"/>
                  </a:lnTo>
                  <a:moveTo>
                    <a:pt x="1569" y="1895"/>
                  </a:moveTo>
                  <a:lnTo>
                    <a:pt x="1676" y="1966"/>
                  </a:lnTo>
                  <a:lnTo>
                    <a:pt x="1852" y="2051"/>
                  </a:lnTo>
                  <a:lnTo>
                    <a:pt x="1923" y="2100"/>
                  </a:lnTo>
                  <a:moveTo>
                    <a:pt x="1492" y="2065"/>
                  </a:moveTo>
                  <a:lnTo>
                    <a:pt x="1612" y="2058"/>
                  </a:lnTo>
                  <a:lnTo>
                    <a:pt x="1732" y="2058"/>
                  </a:lnTo>
                  <a:moveTo>
                    <a:pt x="1435" y="2093"/>
                  </a:moveTo>
                  <a:lnTo>
                    <a:pt x="1555" y="2100"/>
                  </a:lnTo>
                  <a:lnTo>
                    <a:pt x="1605" y="2100"/>
                  </a:lnTo>
                  <a:moveTo>
                    <a:pt x="1746" y="2192"/>
                  </a:moveTo>
                  <a:lnTo>
                    <a:pt x="1874" y="2199"/>
                  </a:lnTo>
                  <a:lnTo>
                    <a:pt x="1923" y="2206"/>
                  </a:lnTo>
                  <a:moveTo>
                    <a:pt x="1725" y="2249"/>
                  </a:moveTo>
                  <a:lnTo>
                    <a:pt x="1845" y="2263"/>
                  </a:lnTo>
                  <a:lnTo>
                    <a:pt x="1980" y="2263"/>
                  </a:lnTo>
                  <a:moveTo>
                    <a:pt x="1315" y="2277"/>
                  </a:moveTo>
                  <a:lnTo>
                    <a:pt x="1478" y="2277"/>
                  </a:lnTo>
                  <a:lnTo>
                    <a:pt x="1591" y="2284"/>
                  </a:lnTo>
                  <a:moveTo>
                    <a:pt x="1449" y="2334"/>
                  </a:moveTo>
                  <a:lnTo>
                    <a:pt x="1569" y="2341"/>
                  </a:lnTo>
                  <a:moveTo>
                    <a:pt x="1746" y="2341"/>
                  </a:moveTo>
                  <a:lnTo>
                    <a:pt x="1987" y="2348"/>
                  </a:lnTo>
                  <a:moveTo>
                    <a:pt x="2043" y="2348"/>
                  </a:moveTo>
                  <a:lnTo>
                    <a:pt x="2100" y="2348"/>
                  </a:lnTo>
                  <a:moveTo>
                    <a:pt x="268" y="1768"/>
                  </a:moveTo>
                  <a:lnTo>
                    <a:pt x="601" y="1768"/>
                  </a:lnTo>
                  <a:moveTo>
                    <a:pt x="721" y="1754"/>
                  </a:moveTo>
                  <a:lnTo>
                    <a:pt x="799" y="1761"/>
                  </a:lnTo>
                  <a:lnTo>
                    <a:pt x="983" y="1761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03" name="Freeform 66"/>
            <p:cNvSpPr>
              <a:spLocks noEditPoints="1"/>
            </p:cNvSpPr>
            <p:nvPr/>
          </p:nvSpPr>
          <p:spPr bwMode="auto">
            <a:xfrm>
              <a:off x="5521325" y="1784351"/>
              <a:ext cx="2163762" cy="538163"/>
            </a:xfrm>
            <a:custGeom>
              <a:avLst/>
              <a:gdLst>
                <a:gd name="T0" fmla="*/ 198 w 5530"/>
                <a:gd name="T1" fmla="*/ 424 h 1379"/>
                <a:gd name="T2" fmla="*/ 523 w 5530"/>
                <a:gd name="T3" fmla="*/ 268 h 1379"/>
                <a:gd name="T4" fmla="*/ 820 w 5530"/>
                <a:gd name="T5" fmla="*/ 113 h 1379"/>
                <a:gd name="T6" fmla="*/ 1132 w 5530"/>
                <a:gd name="T7" fmla="*/ 0 h 1379"/>
                <a:gd name="T8" fmla="*/ 531 w 5530"/>
                <a:gd name="T9" fmla="*/ 311 h 1379"/>
                <a:gd name="T10" fmla="*/ 1011 w 5530"/>
                <a:gd name="T11" fmla="*/ 127 h 1379"/>
                <a:gd name="T12" fmla="*/ 863 w 5530"/>
                <a:gd name="T13" fmla="*/ 523 h 1379"/>
                <a:gd name="T14" fmla="*/ 1167 w 5530"/>
                <a:gd name="T15" fmla="*/ 523 h 1379"/>
                <a:gd name="T16" fmla="*/ 1132 w 5530"/>
                <a:gd name="T17" fmla="*/ 558 h 1379"/>
                <a:gd name="T18" fmla="*/ 1556 w 5530"/>
                <a:gd name="T19" fmla="*/ 580 h 1379"/>
                <a:gd name="T20" fmla="*/ 1634 w 5530"/>
                <a:gd name="T21" fmla="*/ 615 h 1379"/>
                <a:gd name="T22" fmla="*/ 1747 w 5530"/>
                <a:gd name="T23" fmla="*/ 608 h 1379"/>
                <a:gd name="T24" fmla="*/ 2093 w 5530"/>
                <a:gd name="T25" fmla="*/ 806 h 1379"/>
                <a:gd name="T26" fmla="*/ 2001 w 5530"/>
                <a:gd name="T27" fmla="*/ 898 h 1379"/>
                <a:gd name="T28" fmla="*/ 2164 w 5530"/>
                <a:gd name="T29" fmla="*/ 940 h 1379"/>
                <a:gd name="T30" fmla="*/ 1619 w 5530"/>
                <a:gd name="T31" fmla="*/ 877 h 1379"/>
                <a:gd name="T32" fmla="*/ 1669 w 5530"/>
                <a:gd name="T33" fmla="*/ 926 h 1379"/>
                <a:gd name="T34" fmla="*/ 1853 w 5530"/>
                <a:gd name="T35" fmla="*/ 1124 h 1379"/>
                <a:gd name="T36" fmla="*/ 1924 w 5530"/>
                <a:gd name="T37" fmla="*/ 1166 h 1379"/>
                <a:gd name="T38" fmla="*/ 2270 w 5530"/>
                <a:gd name="T39" fmla="*/ 1202 h 1379"/>
                <a:gd name="T40" fmla="*/ 2539 w 5530"/>
                <a:gd name="T41" fmla="*/ 1258 h 1379"/>
                <a:gd name="T42" fmla="*/ 2581 w 5530"/>
                <a:gd name="T43" fmla="*/ 1067 h 1379"/>
                <a:gd name="T44" fmla="*/ 2164 w 5530"/>
                <a:gd name="T45" fmla="*/ 1357 h 1379"/>
                <a:gd name="T46" fmla="*/ 2801 w 5530"/>
                <a:gd name="T47" fmla="*/ 1237 h 1379"/>
                <a:gd name="T48" fmla="*/ 2843 w 5530"/>
                <a:gd name="T49" fmla="*/ 1287 h 1379"/>
                <a:gd name="T50" fmla="*/ 2143 w 5530"/>
                <a:gd name="T51" fmla="*/ 509 h 1379"/>
                <a:gd name="T52" fmla="*/ 2327 w 5530"/>
                <a:gd name="T53" fmla="*/ 558 h 1379"/>
                <a:gd name="T54" fmla="*/ 2527 w 5530"/>
                <a:gd name="T55" fmla="*/ 557 h 1379"/>
                <a:gd name="T56" fmla="*/ 2822 w 5530"/>
                <a:gd name="T57" fmla="*/ 686 h 1379"/>
                <a:gd name="T58" fmla="*/ 3196 w 5530"/>
                <a:gd name="T59" fmla="*/ 841 h 1379"/>
                <a:gd name="T60" fmla="*/ 3090 w 5530"/>
                <a:gd name="T61" fmla="*/ 898 h 1379"/>
                <a:gd name="T62" fmla="*/ 2885 w 5530"/>
                <a:gd name="T63" fmla="*/ 650 h 1379"/>
                <a:gd name="T64" fmla="*/ 2793 w 5530"/>
                <a:gd name="T65" fmla="*/ 551 h 1379"/>
                <a:gd name="T66" fmla="*/ 3013 w 5530"/>
                <a:gd name="T67" fmla="*/ 551 h 1379"/>
                <a:gd name="T68" fmla="*/ 2221 w 5530"/>
                <a:gd name="T69" fmla="*/ 502 h 1379"/>
                <a:gd name="T70" fmla="*/ 2390 w 5530"/>
                <a:gd name="T71" fmla="*/ 509 h 1379"/>
                <a:gd name="T72" fmla="*/ 3324 w 5530"/>
                <a:gd name="T73" fmla="*/ 268 h 1379"/>
                <a:gd name="T74" fmla="*/ 3380 w 5530"/>
                <a:gd name="T75" fmla="*/ 290 h 1379"/>
                <a:gd name="T76" fmla="*/ 3918 w 5530"/>
                <a:gd name="T77" fmla="*/ 1039 h 1379"/>
                <a:gd name="T78" fmla="*/ 4116 w 5530"/>
                <a:gd name="T79" fmla="*/ 1138 h 1379"/>
                <a:gd name="T80" fmla="*/ 4604 w 5530"/>
                <a:gd name="T81" fmla="*/ 1124 h 1379"/>
                <a:gd name="T82" fmla="*/ 5162 w 5530"/>
                <a:gd name="T83" fmla="*/ 1202 h 1379"/>
                <a:gd name="T84" fmla="*/ 4993 w 5530"/>
                <a:gd name="T85" fmla="*/ 1357 h 1379"/>
                <a:gd name="T86" fmla="*/ 5424 w 5530"/>
                <a:gd name="T87" fmla="*/ 1364 h 1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530" h="1379">
                  <a:moveTo>
                    <a:pt x="0" y="516"/>
                  </a:moveTo>
                  <a:lnTo>
                    <a:pt x="248" y="516"/>
                  </a:lnTo>
                  <a:moveTo>
                    <a:pt x="198" y="424"/>
                  </a:moveTo>
                  <a:lnTo>
                    <a:pt x="304" y="374"/>
                  </a:lnTo>
                  <a:lnTo>
                    <a:pt x="403" y="325"/>
                  </a:lnTo>
                  <a:lnTo>
                    <a:pt x="523" y="268"/>
                  </a:lnTo>
                  <a:moveTo>
                    <a:pt x="523" y="226"/>
                  </a:moveTo>
                  <a:lnTo>
                    <a:pt x="714" y="155"/>
                  </a:lnTo>
                  <a:lnTo>
                    <a:pt x="820" y="113"/>
                  </a:lnTo>
                  <a:moveTo>
                    <a:pt x="863" y="92"/>
                  </a:moveTo>
                  <a:lnTo>
                    <a:pt x="1026" y="28"/>
                  </a:lnTo>
                  <a:lnTo>
                    <a:pt x="1132" y="0"/>
                  </a:lnTo>
                  <a:moveTo>
                    <a:pt x="820" y="0"/>
                  </a:moveTo>
                  <a:lnTo>
                    <a:pt x="983" y="77"/>
                  </a:lnTo>
                  <a:moveTo>
                    <a:pt x="531" y="311"/>
                  </a:moveTo>
                  <a:lnTo>
                    <a:pt x="700" y="240"/>
                  </a:lnTo>
                  <a:lnTo>
                    <a:pt x="849" y="184"/>
                  </a:lnTo>
                  <a:lnTo>
                    <a:pt x="1011" y="127"/>
                  </a:lnTo>
                  <a:lnTo>
                    <a:pt x="1167" y="77"/>
                  </a:lnTo>
                  <a:moveTo>
                    <a:pt x="757" y="516"/>
                  </a:moveTo>
                  <a:lnTo>
                    <a:pt x="863" y="523"/>
                  </a:lnTo>
                  <a:moveTo>
                    <a:pt x="863" y="580"/>
                  </a:moveTo>
                  <a:lnTo>
                    <a:pt x="1096" y="580"/>
                  </a:lnTo>
                  <a:moveTo>
                    <a:pt x="1167" y="523"/>
                  </a:moveTo>
                  <a:lnTo>
                    <a:pt x="1330" y="523"/>
                  </a:lnTo>
                  <a:lnTo>
                    <a:pt x="1436" y="530"/>
                  </a:lnTo>
                  <a:moveTo>
                    <a:pt x="1132" y="558"/>
                  </a:moveTo>
                  <a:lnTo>
                    <a:pt x="1252" y="565"/>
                  </a:lnTo>
                  <a:lnTo>
                    <a:pt x="1365" y="565"/>
                  </a:lnTo>
                  <a:moveTo>
                    <a:pt x="1556" y="580"/>
                  </a:moveTo>
                  <a:lnTo>
                    <a:pt x="1747" y="565"/>
                  </a:lnTo>
                  <a:lnTo>
                    <a:pt x="1924" y="565"/>
                  </a:lnTo>
                  <a:moveTo>
                    <a:pt x="1634" y="615"/>
                  </a:moveTo>
                  <a:lnTo>
                    <a:pt x="1803" y="608"/>
                  </a:lnTo>
                  <a:lnTo>
                    <a:pt x="1874" y="608"/>
                  </a:lnTo>
                  <a:moveTo>
                    <a:pt x="1747" y="608"/>
                  </a:moveTo>
                  <a:lnTo>
                    <a:pt x="1874" y="679"/>
                  </a:lnTo>
                  <a:moveTo>
                    <a:pt x="1938" y="714"/>
                  </a:moveTo>
                  <a:lnTo>
                    <a:pt x="2093" y="806"/>
                  </a:lnTo>
                  <a:moveTo>
                    <a:pt x="2016" y="749"/>
                  </a:moveTo>
                  <a:lnTo>
                    <a:pt x="2164" y="749"/>
                  </a:lnTo>
                  <a:moveTo>
                    <a:pt x="2001" y="898"/>
                  </a:moveTo>
                  <a:lnTo>
                    <a:pt x="2164" y="898"/>
                  </a:lnTo>
                  <a:moveTo>
                    <a:pt x="1987" y="940"/>
                  </a:moveTo>
                  <a:lnTo>
                    <a:pt x="2164" y="940"/>
                  </a:lnTo>
                  <a:moveTo>
                    <a:pt x="1556" y="735"/>
                  </a:moveTo>
                  <a:lnTo>
                    <a:pt x="1747" y="728"/>
                  </a:lnTo>
                  <a:moveTo>
                    <a:pt x="1619" y="877"/>
                  </a:moveTo>
                  <a:lnTo>
                    <a:pt x="1719" y="869"/>
                  </a:lnTo>
                  <a:lnTo>
                    <a:pt x="1775" y="869"/>
                  </a:lnTo>
                  <a:moveTo>
                    <a:pt x="1669" y="926"/>
                  </a:moveTo>
                  <a:lnTo>
                    <a:pt x="1775" y="926"/>
                  </a:lnTo>
                  <a:lnTo>
                    <a:pt x="1839" y="912"/>
                  </a:lnTo>
                  <a:moveTo>
                    <a:pt x="1853" y="1124"/>
                  </a:moveTo>
                  <a:lnTo>
                    <a:pt x="2001" y="1131"/>
                  </a:lnTo>
                  <a:lnTo>
                    <a:pt x="2192" y="1131"/>
                  </a:lnTo>
                  <a:moveTo>
                    <a:pt x="1924" y="1166"/>
                  </a:moveTo>
                  <a:lnTo>
                    <a:pt x="2079" y="1166"/>
                  </a:lnTo>
                  <a:lnTo>
                    <a:pt x="2164" y="1174"/>
                  </a:lnTo>
                  <a:moveTo>
                    <a:pt x="2270" y="1202"/>
                  </a:moveTo>
                  <a:lnTo>
                    <a:pt x="2390" y="1202"/>
                  </a:lnTo>
                  <a:moveTo>
                    <a:pt x="2242" y="1258"/>
                  </a:moveTo>
                  <a:lnTo>
                    <a:pt x="2539" y="1258"/>
                  </a:lnTo>
                  <a:moveTo>
                    <a:pt x="2468" y="1195"/>
                  </a:moveTo>
                  <a:lnTo>
                    <a:pt x="2659" y="1329"/>
                  </a:lnTo>
                  <a:moveTo>
                    <a:pt x="2581" y="1067"/>
                  </a:moveTo>
                  <a:lnTo>
                    <a:pt x="2737" y="1166"/>
                  </a:lnTo>
                  <a:moveTo>
                    <a:pt x="2044" y="1364"/>
                  </a:moveTo>
                  <a:lnTo>
                    <a:pt x="2164" y="1357"/>
                  </a:lnTo>
                  <a:lnTo>
                    <a:pt x="2298" y="1357"/>
                  </a:lnTo>
                  <a:moveTo>
                    <a:pt x="2694" y="1237"/>
                  </a:moveTo>
                  <a:lnTo>
                    <a:pt x="2801" y="1237"/>
                  </a:lnTo>
                  <a:lnTo>
                    <a:pt x="2914" y="1244"/>
                  </a:lnTo>
                  <a:moveTo>
                    <a:pt x="2723" y="1280"/>
                  </a:moveTo>
                  <a:lnTo>
                    <a:pt x="2843" y="1287"/>
                  </a:lnTo>
                  <a:lnTo>
                    <a:pt x="2892" y="1294"/>
                  </a:lnTo>
                  <a:moveTo>
                    <a:pt x="2065" y="516"/>
                  </a:moveTo>
                  <a:lnTo>
                    <a:pt x="2143" y="509"/>
                  </a:lnTo>
                  <a:lnTo>
                    <a:pt x="2214" y="530"/>
                  </a:lnTo>
                  <a:lnTo>
                    <a:pt x="2284" y="558"/>
                  </a:lnTo>
                  <a:moveTo>
                    <a:pt x="2327" y="558"/>
                  </a:moveTo>
                  <a:lnTo>
                    <a:pt x="2412" y="565"/>
                  </a:lnTo>
                  <a:lnTo>
                    <a:pt x="2496" y="558"/>
                  </a:lnTo>
                  <a:lnTo>
                    <a:pt x="2527" y="557"/>
                  </a:lnTo>
                  <a:moveTo>
                    <a:pt x="2567" y="558"/>
                  </a:moveTo>
                  <a:lnTo>
                    <a:pt x="2673" y="601"/>
                  </a:lnTo>
                  <a:lnTo>
                    <a:pt x="2822" y="686"/>
                  </a:lnTo>
                  <a:lnTo>
                    <a:pt x="2991" y="763"/>
                  </a:lnTo>
                  <a:lnTo>
                    <a:pt x="3119" y="820"/>
                  </a:lnTo>
                  <a:lnTo>
                    <a:pt x="3196" y="841"/>
                  </a:lnTo>
                  <a:moveTo>
                    <a:pt x="2815" y="742"/>
                  </a:moveTo>
                  <a:lnTo>
                    <a:pt x="2928" y="813"/>
                  </a:lnTo>
                  <a:lnTo>
                    <a:pt x="3090" y="898"/>
                  </a:lnTo>
                  <a:moveTo>
                    <a:pt x="2680" y="671"/>
                  </a:moveTo>
                  <a:lnTo>
                    <a:pt x="2779" y="664"/>
                  </a:lnTo>
                  <a:lnTo>
                    <a:pt x="2885" y="650"/>
                  </a:lnTo>
                  <a:moveTo>
                    <a:pt x="2857" y="516"/>
                  </a:moveTo>
                  <a:lnTo>
                    <a:pt x="2949" y="523"/>
                  </a:lnTo>
                  <a:moveTo>
                    <a:pt x="2793" y="551"/>
                  </a:moveTo>
                  <a:lnTo>
                    <a:pt x="2871" y="558"/>
                  </a:lnTo>
                  <a:lnTo>
                    <a:pt x="2970" y="558"/>
                  </a:lnTo>
                  <a:lnTo>
                    <a:pt x="3013" y="551"/>
                  </a:lnTo>
                  <a:moveTo>
                    <a:pt x="2864" y="587"/>
                  </a:moveTo>
                  <a:lnTo>
                    <a:pt x="3027" y="587"/>
                  </a:lnTo>
                  <a:moveTo>
                    <a:pt x="2221" y="502"/>
                  </a:moveTo>
                  <a:lnTo>
                    <a:pt x="2270" y="502"/>
                  </a:lnTo>
                  <a:moveTo>
                    <a:pt x="2305" y="502"/>
                  </a:moveTo>
                  <a:lnTo>
                    <a:pt x="2390" y="509"/>
                  </a:lnTo>
                  <a:lnTo>
                    <a:pt x="2482" y="516"/>
                  </a:lnTo>
                  <a:moveTo>
                    <a:pt x="3189" y="261"/>
                  </a:moveTo>
                  <a:lnTo>
                    <a:pt x="3324" y="268"/>
                  </a:lnTo>
                  <a:lnTo>
                    <a:pt x="3416" y="261"/>
                  </a:lnTo>
                  <a:moveTo>
                    <a:pt x="3267" y="268"/>
                  </a:moveTo>
                  <a:lnTo>
                    <a:pt x="3380" y="290"/>
                  </a:lnTo>
                  <a:moveTo>
                    <a:pt x="3571" y="841"/>
                  </a:moveTo>
                  <a:lnTo>
                    <a:pt x="3734" y="933"/>
                  </a:lnTo>
                  <a:lnTo>
                    <a:pt x="3918" y="1039"/>
                  </a:lnTo>
                  <a:lnTo>
                    <a:pt x="4151" y="1174"/>
                  </a:lnTo>
                  <a:lnTo>
                    <a:pt x="4264" y="1251"/>
                  </a:lnTo>
                  <a:moveTo>
                    <a:pt x="4116" y="1138"/>
                  </a:moveTo>
                  <a:lnTo>
                    <a:pt x="4229" y="1131"/>
                  </a:lnTo>
                  <a:lnTo>
                    <a:pt x="4399" y="1124"/>
                  </a:lnTo>
                  <a:lnTo>
                    <a:pt x="4604" y="1124"/>
                  </a:lnTo>
                  <a:lnTo>
                    <a:pt x="4745" y="1138"/>
                  </a:lnTo>
                  <a:lnTo>
                    <a:pt x="4915" y="1159"/>
                  </a:lnTo>
                  <a:lnTo>
                    <a:pt x="5162" y="1202"/>
                  </a:lnTo>
                  <a:lnTo>
                    <a:pt x="5530" y="1280"/>
                  </a:lnTo>
                  <a:moveTo>
                    <a:pt x="4879" y="1379"/>
                  </a:moveTo>
                  <a:lnTo>
                    <a:pt x="4993" y="1357"/>
                  </a:lnTo>
                  <a:lnTo>
                    <a:pt x="5155" y="1350"/>
                  </a:lnTo>
                  <a:lnTo>
                    <a:pt x="5290" y="1350"/>
                  </a:lnTo>
                  <a:lnTo>
                    <a:pt x="5424" y="1364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04" name="Freeform 67"/>
            <p:cNvSpPr>
              <a:spLocks noEditPoints="1"/>
            </p:cNvSpPr>
            <p:nvPr/>
          </p:nvSpPr>
          <p:spPr bwMode="auto">
            <a:xfrm>
              <a:off x="5953125" y="1638301"/>
              <a:ext cx="2263775" cy="1187450"/>
            </a:xfrm>
            <a:custGeom>
              <a:avLst/>
              <a:gdLst>
                <a:gd name="T0" fmla="*/ 3274 w 5785"/>
                <a:gd name="T1" fmla="*/ 1768 h 3041"/>
                <a:gd name="T2" fmla="*/ 3458 w 5785"/>
                <a:gd name="T3" fmla="*/ 1676 h 3041"/>
                <a:gd name="T4" fmla="*/ 3904 w 5785"/>
                <a:gd name="T5" fmla="*/ 1867 h 3041"/>
                <a:gd name="T6" fmla="*/ 4526 w 5785"/>
                <a:gd name="T7" fmla="*/ 1987 h 3041"/>
                <a:gd name="T8" fmla="*/ 5078 w 5785"/>
                <a:gd name="T9" fmla="*/ 2121 h 3041"/>
                <a:gd name="T10" fmla="*/ 5785 w 5785"/>
                <a:gd name="T11" fmla="*/ 2326 h 3041"/>
                <a:gd name="T12" fmla="*/ 2871 w 5785"/>
                <a:gd name="T13" fmla="*/ 2878 h 3041"/>
                <a:gd name="T14" fmla="*/ 3628 w 5785"/>
                <a:gd name="T15" fmla="*/ 2991 h 3041"/>
                <a:gd name="T16" fmla="*/ 4448 w 5785"/>
                <a:gd name="T17" fmla="*/ 3041 h 3041"/>
                <a:gd name="T18" fmla="*/ 2793 w 5785"/>
                <a:gd name="T19" fmla="*/ 551 h 3041"/>
                <a:gd name="T20" fmla="*/ 3366 w 5785"/>
                <a:gd name="T21" fmla="*/ 325 h 3041"/>
                <a:gd name="T22" fmla="*/ 3098 w 5785"/>
                <a:gd name="T23" fmla="*/ 650 h 3041"/>
                <a:gd name="T24" fmla="*/ 3614 w 5785"/>
                <a:gd name="T25" fmla="*/ 629 h 3041"/>
                <a:gd name="T26" fmla="*/ 3197 w 5785"/>
                <a:gd name="T27" fmla="*/ 749 h 3041"/>
                <a:gd name="T28" fmla="*/ 3713 w 5785"/>
                <a:gd name="T29" fmla="*/ 728 h 3041"/>
                <a:gd name="T30" fmla="*/ 3303 w 5785"/>
                <a:gd name="T31" fmla="*/ 898 h 3041"/>
                <a:gd name="T32" fmla="*/ 4052 w 5785"/>
                <a:gd name="T33" fmla="*/ 990 h 3041"/>
                <a:gd name="T34" fmla="*/ 2928 w 5785"/>
                <a:gd name="T35" fmla="*/ 1004 h 3041"/>
                <a:gd name="T36" fmla="*/ 3409 w 5785"/>
                <a:gd name="T37" fmla="*/ 1046 h 3041"/>
                <a:gd name="T38" fmla="*/ 3911 w 5785"/>
                <a:gd name="T39" fmla="*/ 1202 h 3041"/>
                <a:gd name="T40" fmla="*/ 4434 w 5785"/>
                <a:gd name="T41" fmla="*/ 1372 h 3041"/>
                <a:gd name="T42" fmla="*/ 4802 w 5785"/>
                <a:gd name="T43" fmla="*/ 1520 h 3041"/>
                <a:gd name="T44" fmla="*/ 3105 w 5785"/>
                <a:gd name="T45" fmla="*/ 1181 h 3041"/>
                <a:gd name="T46" fmla="*/ 4052 w 5785"/>
                <a:gd name="T47" fmla="*/ 1379 h 3041"/>
                <a:gd name="T48" fmla="*/ 4222 w 5785"/>
                <a:gd name="T49" fmla="*/ 764 h 3041"/>
                <a:gd name="T50" fmla="*/ 4406 w 5785"/>
                <a:gd name="T51" fmla="*/ 1160 h 3041"/>
                <a:gd name="T52" fmla="*/ 4809 w 5785"/>
                <a:gd name="T53" fmla="*/ 1464 h 3041"/>
                <a:gd name="T54" fmla="*/ 5233 w 5785"/>
                <a:gd name="T55" fmla="*/ 863 h 3041"/>
                <a:gd name="T56" fmla="*/ 5261 w 5785"/>
                <a:gd name="T57" fmla="*/ 1527 h 3041"/>
                <a:gd name="T58" fmla="*/ 5056 w 5785"/>
                <a:gd name="T59" fmla="*/ 884 h 3041"/>
                <a:gd name="T60" fmla="*/ 5261 w 5785"/>
                <a:gd name="T61" fmla="*/ 1478 h 3041"/>
                <a:gd name="T62" fmla="*/ 4788 w 5785"/>
                <a:gd name="T63" fmla="*/ 1414 h 3041"/>
                <a:gd name="T64" fmla="*/ 4576 w 5785"/>
                <a:gd name="T65" fmla="*/ 1011 h 3041"/>
                <a:gd name="T66" fmla="*/ 4802 w 5785"/>
                <a:gd name="T67" fmla="*/ 933 h 3041"/>
                <a:gd name="T68" fmla="*/ 4830 w 5785"/>
                <a:gd name="T69" fmla="*/ 997 h 3041"/>
                <a:gd name="T70" fmla="*/ 4915 w 5785"/>
                <a:gd name="T71" fmla="*/ 1181 h 3041"/>
                <a:gd name="T72" fmla="*/ 5558 w 5785"/>
                <a:gd name="T73" fmla="*/ 891 h 3041"/>
                <a:gd name="T74" fmla="*/ 5389 w 5785"/>
                <a:gd name="T75" fmla="*/ 947 h 3041"/>
                <a:gd name="T76" fmla="*/ 0 w 5785"/>
                <a:gd name="T77" fmla="*/ 693 h 3041"/>
                <a:gd name="T78" fmla="*/ 297 w 5785"/>
                <a:gd name="T79" fmla="*/ 339 h 3041"/>
                <a:gd name="T80" fmla="*/ 637 w 5785"/>
                <a:gd name="T81" fmla="*/ 240 h 3041"/>
                <a:gd name="T82" fmla="*/ 913 w 5785"/>
                <a:gd name="T83" fmla="*/ 92 h 3041"/>
                <a:gd name="T84" fmla="*/ 1294 w 5785"/>
                <a:gd name="T85" fmla="*/ 0 h 3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85" h="3041">
                  <a:moveTo>
                    <a:pt x="3161" y="1718"/>
                  </a:moveTo>
                  <a:lnTo>
                    <a:pt x="3472" y="1690"/>
                  </a:lnTo>
                  <a:moveTo>
                    <a:pt x="3274" y="1768"/>
                  </a:moveTo>
                  <a:lnTo>
                    <a:pt x="3472" y="1768"/>
                  </a:lnTo>
                  <a:moveTo>
                    <a:pt x="3289" y="1591"/>
                  </a:moveTo>
                  <a:lnTo>
                    <a:pt x="3458" y="1676"/>
                  </a:lnTo>
                  <a:lnTo>
                    <a:pt x="3614" y="1761"/>
                  </a:lnTo>
                  <a:lnTo>
                    <a:pt x="3741" y="1810"/>
                  </a:lnTo>
                  <a:lnTo>
                    <a:pt x="3904" y="1867"/>
                  </a:lnTo>
                  <a:lnTo>
                    <a:pt x="4080" y="1902"/>
                  </a:lnTo>
                  <a:lnTo>
                    <a:pt x="4300" y="1952"/>
                  </a:lnTo>
                  <a:lnTo>
                    <a:pt x="4526" y="1987"/>
                  </a:lnTo>
                  <a:lnTo>
                    <a:pt x="4731" y="2029"/>
                  </a:lnTo>
                  <a:lnTo>
                    <a:pt x="4901" y="2072"/>
                  </a:lnTo>
                  <a:lnTo>
                    <a:pt x="5078" y="2121"/>
                  </a:lnTo>
                  <a:lnTo>
                    <a:pt x="5240" y="2185"/>
                  </a:lnTo>
                  <a:lnTo>
                    <a:pt x="5474" y="2249"/>
                  </a:lnTo>
                  <a:lnTo>
                    <a:pt x="5785" y="2326"/>
                  </a:lnTo>
                  <a:moveTo>
                    <a:pt x="3939" y="2220"/>
                  </a:moveTo>
                  <a:lnTo>
                    <a:pt x="4392" y="2220"/>
                  </a:lnTo>
                  <a:moveTo>
                    <a:pt x="2871" y="2878"/>
                  </a:moveTo>
                  <a:lnTo>
                    <a:pt x="3034" y="2913"/>
                  </a:lnTo>
                  <a:lnTo>
                    <a:pt x="3331" y="2963"/>
                  </a:lnTo>
                  <a:lnTo>
                    <a:pt x="3628" y="2991"/>
                  </a:lnTo>
                  <a:lnTo>
                    <a:pt x="3897" y="3019"/>
                  </a:lnTo>
                  <a:lnTo>
                    <a:pt x="4158" y="3026"/>
                  </a:lnTo>
                  <a:lnTo>
                    <a:pt x="4448" y="3041"/>
                  </a:lnTo>
                  <a:moveTo>
                    <a:pt x="2475" y="672"/>
                  </a:moveTo>
                  <a:lnTo>
                    <a:pt x="2617" y="622"/>
                  </a:lnTo>
                  <a:lnTo>
                    <a:pt x="2793" y="551"/>
                  </a:lnTo>
                  <a:lnTo>
                    <a:pt x="2999" y="460"/>
                  </a:lnTo>
                  <a:lnTo>
                    <a:pt x="3246" y="368"/>
                  </a:lnTo>
                  <a:lnTo>
                    <a:pt x="3366" y="325"/>
                  </a:lnTo>
                  <a:moveTo>
                    <a:pt x="2687" y="672"/>
                  </a:moveTo>
                  <a:lnTo>
                    <a:pt x="2885" y="658"/>
                  </a:lnTo>
                  <a:lnTo>
                    <a:pt x="3098" y="650"/>
                  </a:lnTo>
                  <a:lnTo>
                    <a:pt x="3303" y="643"/>
                  </a:lnTo>
                  <a:lnTo>
                    <a:pt x="3522" y="636"/>
                  </a:lnTo>
                  <a:lnTo>
                    <a:pt x="3614" y="629"/>
                  </a:lnTo>
                  <a:moveTo>
                    <a:pt x="2878" y="806"/>
                  </a:moveTo>
                  <a:lnTo>
                    <a:pt x="3020" y="764"/>
                  </a:lnTo>
                  <a:lnTo>
                    <a:pt x="3197" y="749"/>
                  </a:lnTo>
                  <a:lnTo>
                    <a:pt x="3366" y="735"/>
                  </a:lnTo>
                  <a:lnTo>
                    <a:pt x="3522" y="728"/>
                  </a:lnTo>
                  <a:lnTo>
                    <a:pt x="3713" y="728"/>
                  </a:lnTo>
                  <a:lnTo>
                    <a:pt x="3982" y="742"/>
                  </a:lnTo>
                  <a:lnTo>
                    <a:pt x="4208" y="764"/>
                  </a:lnTo>
                  <a:moveTo>
                    <a:pt x="3303" y="898"/>
                  </a:moveTo>
                  <a:lnTo>
                    <a:pt x="3550" y="912"/>
                  </a:lnTo>
                  <a:lnTo>
                    <a:pt x="3819" y="955"/>
                  </a:lnTo>
                  <a:lnTo>
                    <a:pt x="4052" y="990"/>
                  </a:lnTo>
                  <a:lnTo>
                    <a:pt x="4229" y="1025"/>
                  </a:lnTo>
                  <a:lnTo>
                    <a:pt x="4307" y="1046"/>
                  </a:lnTo>
                  <a:moveTo>
                    <a:pt x="2928" y="1004"/>
                  </a:moveTo>
                  <a:lnTo>
                    <a:pt x="3076" y="1011"/>
                  </a:lnTo>
                  <a:lnTo>
                    <a:pt x="3260" y="1018"/>
                  </a:lnTo>
                  <a:lnTo>
                    <a:pt x="3409" y="1046"/>
                  </a:lnTo>
                  <a:moveTo>
                    <a:pt x="3557" y="1167"/>
                  </a:moveTo>
                  <a:lnTo>
                    <a:pt x="3706" y="1174"/>
                  </a:lnTo>
                  <a:lnTo>
                    <a:pt x="3911" y="1202"/>
                  </a:lnTo>
                  <a:lnTo>
                    <a:pt x="4066" y="1237"/>
                  </a:lnTo>
                  <a:lnTo>
                    <a:pt x="4243" y="1287"/>
                  </a:lnTo>
                  <a:lnTo>
                    <a:pt x="4434" y="1372"/>
                  </a:lnTo>
                  <a:lnTo>
                    <a:pt x="4639" y="1464"/>
                  </a:lnTo>
                  <a:lnTo>
                    <a:pt x="4802" y="1520"/>
                  </a:lnTo>
                  <a:moveTo>
                    <a:pt x="4802" y="1520"/>
                  </a:moveTo>
                  <a:lnTo>
                    <a:pt x="4908" y="1534"/>
                  </a:lnTo>
                  <a:moveTo>
                    <a:pt x="2893" y="1167"/>
                  </a:moveTo>
                  <a:lnTo>
                    <a:pt x="3105" y="1181"/>
                  </a:lnTo>
                  <a:lnTo>
                    <a:pt x="3416" y="1223"/>
                  </a:lnTo>
                  <a:lnTo>
                    <a:pt x="3727" y="1287"/>
                  </a:lnTo>
                  <a:lnTo>
                    <a:pt x="4052" y="1379"/>
                  </a:lnTo>
                  <a:lnTo>
                    <a:pt x="4469" y="1520"/>
                  </a:lnTo>
                  <a:moveTo>
                    <a:pt x="4179" y="672"/>
                  </a:moveTo>
                  <a:lnTo>
                    <a:pt x="4222" y="764"/>
                  </a:lnTo>
                  <a:lnTo>
                    <a:pt x="4314" y="990"/>
                  </a:lnTo>
                  <a:lnTo>
                    <a:pt x="4370" y="1089"/>
                  </a:lnTo>
                  <a:lnTo>
                    <a:pt x="4406" y="1160"/>
                  </a:lnTo>
                  <a:lnTo>
                    <a:pt x="4512" y="1259"/>
                  </a:lnTo>
                  <a:lnTo>
                    <a:pt x="4646" y="1379"/>
                  </a:lnTo>
                  <a:lnTo>
                    <a:pt x="4809" y="1464"/>
                  </a:lnTo>
                  <a:lnTo>
                    <a:pt x="4979" y="1549"/>
                  </a:lnTo>
                  <a:lnTo>
                    <a:pt x="5247" y="1655"/>
                  </a:lnTo>
                  <a:moveTo>
                    <a:pt x="5233" y="863"/>
                  </a:moveTo>
                  <a:lnTo>
                    <a:pt x="5240" y="997"/>
                  </a:lnTo>
                  <a:lnTo>
                    <a:pt x="5254" y="1230"/>
                  </a:lnTo>
                  <a:lnTo>
                    <a:pt x="5261" y="1527"/>
                  </a:lnTo>
                  <a:lnTo>
                    <a:pt x="5254" y="1697"/>
                  </a:lnTo>
                  <a:lnTo>
                    <a:pt x="5247" y="1909"/>
                  </a:lnTo>
                  <a:moveTo>
                    <a:pt x="5056" y="884"/>
                  </a:moveTo>
                  <a:lnTo>
                    <a:pt x="5127" y="1103"/>
                  </a:lnTo>
                  <a:lnTo>
                    <a:pt x="5198" y="1301"/>
                  </a:lnTo>
                  <a:lnTo>
                    <a:pt x="5261" y="1478"/>
                  </a:lnTo>
                  <a:moveTo>
                    <a:pt x="4929" y="1237"/>
                  </a:moveTo>
                  <a:lnTo>
                    <a:pt x="4788" y="898"/>
                  </a:lnTo>
                  <a:moveTo>
                    <a:pt x="4788" y="1414"/>
                  </a:moveTo>
                  <a:lnTo>
                    <a:pt x="4639" y="1167"/>
                  </a:lnTo>
                  <a:lnTo>
                    <a:pt x="4540" y="969"/>
                  </a:lnTo>
                  <a:moveTo>
                    <a:pt x="4576" y="1011"/>
                  </a:moveTo>
                  <a:lnTo>
                    <a:pt x="4710" y="969"/>
                  </a:lnTo>
                  <a:lnTo>
                    <a:pt x="4795" y="955"/>
                  </a:lnTo>
                  <a:moveTo>
                    <a:pt x="4802" y="933"/>
                  </a:moveTo>
                  <a:lnTo>
                    <a:pt x="4915" y="919"/>
                  </a:lnTo>
                  <a:lnTo>
                    <a:pt x="5063" y="919"/>
                  </a:lnTo>
                  <a:moveTo>
                    <a:pt x="4830" y="997"/>
                  </a:moveTo>
                  <a:lnTo>
                    <a:pt x="4979" y="983"/>
                  </a:lnTo>
                  <a:lnTo>
                    <a:pt x="5092" y="990"/>
                  </a:lnTo>
                  <a:moveTo>
                    <a:pt x="4915" y="1181"/>
                  </a:moveTo>
                  <a:lnTo>
                    <a:pt x="5155" y="1174"/>
                  </a:lnTo>
                  <a:moveTo>
                    <a:pt x="5389" y="820"/>
                  </a:moveTo>
                  <a:lnTo>
                    <a:pt x="5558" y="891"/>
                  </a:lnTo>
                  <a:lnTo>
                    <a:pt x="5643" y="933"/>
                  </a:lnTo>
                  <a:moveTo>
                    <a:pt x="5261" y="912"/>
                  </a:moveTo>
                  <a:lnTo>
                    <a:pt x="5389" y="947"/>
                  </a:lnTo>
                  <a:lnTo>
                    <a:pt x="5558" y="990"/>
                  </a:lnTo>
                  <a:lnTo>
                    <a:pt x="5721" y="1046"/>
                  </a:lnTo>
                  <a:moveTo>
                    <a:pt x="0" y="693"/>
                  </a:moveTo>
                  <a:lnTo>
                    <a:pt x="135" y="757"/>
                  </a:lnTo>
                  <a:lnTo>
                    <a:pt x="283" y="834"/>
                  </a:lnTo>
                  <a:moveTo>
                    <a:pt x="297" y="339"/>
                  </a:moveTo>
                  <a:lnTo>
                    <a:pt x="425" y="304"/>
                  </a:lnTo>
                  <a:lnTo>
                    <a:pt x="524" y="276"/>
                  </a:lnTo>
                  <a:lnTo>
                    <a:pt x="637" y="240"/>
                  </a:lnTo>
                  <a:lnTo>
                    <a:pt x="729" y="184"/>
                  </a:lnTo>
                  <a:lnTo>
                    <a:pt x="814" y="134"/>
                  </a:lnTo>
                  <a:lnTo>
                    <a:pt x="913" y="92"/>
                  </a:lnTo>
                  <a:lnTo>
                    <a:pt x="1047" y="56"/>
                  </a:lnTo>
                  <a:lnTo>
                    <a:pt x="1153" y="21"/>
                  </a:lnTo>
                  <a:lnTo>
                    <a:pt x="1294" y="0"/>
                  </a:lnTo>
                  <a:lnTo>
                    <a:pt x="1429" y="0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05" name="Freeform 68"/>
            <p:cNvSpPr>
              <a:spLocks noEditPoints="1"/>
            </p:cNvSpPr>
            <p:nvPr/>
          </p:nvSpPr>
          <p:spPr bwMode="auto">
            <a:xfrm>
              <a:off x="6105525" y="1336676"/>
              <a:ext cx="1911350" cy="471488"/>
            </a:xfrm>
            <a:custGeom>
              <a:avLst/>
              <a:gdLst>
                <a:gd name="T0" fmla="*/ 425 w 4887"/>
                <a:gd name="T1" fmla="*/ 997 h 1209"/>
                <a:gd name="T2" fmla="*/ 644 w 4887"/>
                <a:gd name="T3" fmla="*/ 898 h 1209"/>
                <a:gd name="T4" fmla="*/ 884 w 4887"/>
                <a:gd name="T5" fmla="*/ 863 h 1209"/>
                <a:gd name="T6" fmla="*/ 248 w 4887"/>
                <a:gd name="T7" fmla="*/ 1089 h 1209"/>
                <a:gd name="T8" fmla="*/ 594 w 4887"/>
                <a:gd name="T9" fmla="*/ 983 h 1209"/>
                <a:gd name="T10" fmla="*/ 884 w 4887"/>
                <a:gd name="T11" fmla="*/ 863 h 1209"/>
                <a:gd name="T12" fmla="*/ 170 w 4887"/>
                <a:gd name="T13" fmla="*/ 1160 h 1209"/>
                <a:gd name="T14" fmla="*/ 594 w 4887"/>
                <a:gd name="T15" fmla="*/ 1047 h 1209"/>
                <a:gd name="T16" fmla="*/ 990 w 4887"/>
                <a:gd name="T17" fmla="*/ 884 h 1209"/>
                <a:gd name="T18" fmla="*/ 1238 w 4887"/>
                <a:gd name="T19" fmla="*/ 750 h 1209"/>
                <a:gd name="T20" fmla="*/ 1436 w 4887"/>
                <a:gd name="T21" fmla="*/ 686 h 1209"/>
                <a:gd name="T22" fmla="*/ 1676 w 4887"/>
                <a:gd name="T23" fmla="*/ 580 h 1209"/>
                <a:gd name="T24" fmla="*/ 1917 w 4887"/>
                <a:gd name="T25" fmla="*/ 446 h 1209"/>
                <a:gd name="T26" fmla="*/ 2192 w 4887"/>
                <a:gd name="T27" fmla="*/ 248 h 1209"/>
                <a:gd name="T28" fmla="*/ 2355 w 4887"/>
                <a:gd name="T29" fmla="*/ 92 h 1209"/>
                <a:gd name="T30" fmla="*/ 2185 w 4887"/>
                <a:gd name="T31" fmla="*/ 0 h 1209"/>
                <a:gd name="T32" fmla="*/ 2016 w 4887"/>
                <a:gd name="T33" fmla="*/ 163 h 1209"/>
                <a:gd name="T34" fmla="*/ 1796 w 4887"/>
                <a:gd name="T35" fmla="*/ 304 h 1209"/>
                <a:gd name="T36" fmla="*/ 1570 w 4887"/>
                <a:gd name="T37" fmla="*/ 424 h 1209"/>
                <a:gd name="T38" fmla="*/ 1393 w 4887"/>
                <a:gd name="T39" fmla="*/ 559 h 1209"/>
                <a:gd name="T40" fmla="*/ 2164 w 4887"/>
                <a:gd name="T41" fmla="*/ 516 h 1209"/>
                <a:gd name="T42" fmla="*/ 2426 w 4887"/>
                <a:gd name="T43" fmla="*/ 0 h 1209"/>
                <a:gd name="T44" fmla="*/ 2412 w 4887"/>
                <a:gd name="T45" fmla="*/ 134 h 1209"/>
                <a:gd name="T46" fmla="*/ 2369 w 4887"/>
                <a:gd name="T47" fmla="*/ 262 h 1209"/>
                <a:gd name="T48" fmla="*/ 2383 w 4887"/>
                <a:gd name="T49" fmla="*/ 332 h 1209"/>
                <a:gd name="T50" fmla="*/ 2440 w 4887"/>
                <a:gd name="T51" fmla="*/ 375 h 1209"/>
                <a:gd name="T52" fmla="*/ 2596 w 4887"/>
                <a:gd name="T53" fmla="*/ 389 h 1209"/>
                <a:gd name="T54" fmla="*/ 3260 w 4887"/>
                <a:gd name="T55" fmla="*/ 389 h 1209"/>
                <a:gd name="T56" fmla="*/ 3776 w 4887"/>
                <a:gd name="T57" fmla="*/ 403 h 1209"/>
                <a:gd name="T58" fmla="*/ 4017 w 4887"/>
                <a:gd name="T59" fmla="*/ 332 h 1209"/>
                <a:gd name="T60" fmla="*/ 4144 w 4887"/>
                <a:gd name="T61" fmla="*/ 283 h 1209"/>
                <a:gd name="T62" fmla="*/ 4165 w 4887"/>
                <a:gd name="T63" fmla="*/ 177 h 1209"/>
                <a:gd name="T64" fmla="*/ 4095 w 4887"/>
                <a:gd name="T65" fmla="*/ 0 h 1209"/>
                <a:gd name="T66" fmla="*/ 2603 w 4887"/>
                <a:gd name="T67" fmla="*/ 629 h 1209"/>
                <a:gd name="T68" fmla="*/ 3020 w 4887"/>
                <a:gd name="T69" fmla="*/ 467 h 1209"/>
                <a:gd name="T70" fmla="*/ 3225 w 4887"/>
                <a:gd name="T71" fmla="*/ 693 h 1209"/>
                <a:gd name="T72" fmla="*/ 3713 w 4887"/>
                <a:gd name="T73" fmla="*/ 488 h 1209"/>
                <a:gd name="T74" fmla="*/ 4116 w 4887"/>
                <a:gd name="T75" fmla="*/ 64 h 1209"/>
                <a:gd name="T76" fmla="*/ 4540 w 4887"/>
                <a:gd name="T77" fmla="*/ 290 h 1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887" h="1209">
                  <a:moveTo>
                    <a:pt x="333" y="1054"/>
                  </a:moveTo>
                  <a:lnTo>
                    <a:pt x="425" y="997"/>
                  </a:lnTo>
                  <a:lnTo>
                    <a:pt x="538" y="941"/>
                  </a:lnTo>
                  <a:lnTo>
                    <a:pt x="644" y="898"/>
                  </a:lnTo>
                  <a:lnTo>
                    <a:pt x="750" y="870"/>
                  </a:lnTo>
                  <a:lnTo>
                    <a:pt x="884" y="863"/>
                  </a:lnTo>
                  <a:moveTo>
                    <a:pt x="106" y="1132"/>
                  </a:moveTo>
                  <a:lnTo>
                    <a:pt x="248" y="1089"/>
                  </a:lnTo>
                  <a:lnTo>
                    <a:pt x="417" y="1040"/>
                  </a:lnTo>
                  <a:lnTo>
                    <a:pt x="594" y="983"/>
                  </a:lnTo>
                  <a:lnTo>
                    <a:pt x="778" y="919"/>
                  </a:lnTo>
                  <a:lnTo>
                    <a:pt x="884" y="863"/>
                  </a:lnTo>
                  <a:moveTo>
                    <a:pt x="0" y="1209"/>
                  </a:moveTo>
                  <a:lnTo>
                    <a:pt x="170" y="1160"/>
                  </a:lnTo>
                  <a:lnTo>
                    <a:pt x="389" y="1103"/>
                  </a:lnTo>
                  <a:lnTo>
                    <a:pt x="594" y="1047"/>
                  </a:lnTo>
                  <a:lnTo>
                    <a:pt x="707" y="1011"/>
                  </a:lnTo>
                  <a:lnTo>
                    <a:pt x="990" y="884"/>
                  </a:lnTo>
                  <a:lnTo>
                    <a:pt x="1146" y="799"/>
                  </a:lnTo>
                  <a:lnTo>
                    <a:pt x="1238" y="750"/>
                  </a:lnTo>
                  <a:lnTo>
                    <a:pt x="1323" y="714"/>
                  </a:lnTo>
                  <a:lnTo>
                    <a:pt x="1436" y="686"/>
                  </a:lnTo>
                  <a:lnTo>
                    <a:pt x="1542" y="644"/>
                  </a:lnTo>
                  <a:lnTo>
                    <a:pt x="1676" y="580"/>
                  </a:lnTo>
                  <a:lnTo>
                    <a:pt x="1803" y="509"/>
                  </a:lnTo>
                  <a:lnTo>
                    <a:pt x="1917" y="446"/>
                  </a:lnTo>
                  <a:lnTo>
                    <a:pt x="2079" y="332"/>
                  </a:lnTo>
                  <a:lnTo>
                    <a:pt x="2192" y="248"/>
                  </a:lnTo>
                  <a:lnTo>
                    <a:pt x="2284" y="163"/>
                  </a:lnTo>
                  <a:lnTo>
                    <a:pt x="2355" y="92"/>
                  </a:lnTo>
                  <a:lnTo>
                    <a:pt x="2426" y="14"/>
                  </a:lnTo>
                  <a:moveTo>
                    <a:pt x="2185" y="0"/>
                  </a:moveTo>
                  <a:lnTo>
                    <a:pt x="2129" y="57"/>
                  </a:lnTo>
                  <a:lnTo>
                    <a:pt x="2016" y="163"/>
                  </a:lnTo>
                  <a:lnTo>
                    <a:pt x="1902" y="233"/>
                  </a:lnTo>
                  <a:lnTo>
                    <a:pt x="1796" y="304"/>
                  </a:lnTo>
                  <a:lnTo>
                    <a:pt x="1676" y="375"/>
                  </a:lnTo>
                  <a:lnTo>
                    <a:pt x="1570" y="424"/>
                  </a:lnTo>
                  <a:lnTo>
                    <a:pt x="1478" y="495"/>
                  </a:lnTo>
                  <a:lnTo>
                    <a:pt x="1393" y="559"/>
                  </a:lnTo>
                  <a:moveTo>
                    <a:pt x="1973" y="601"/>
                  </a:moveTo>
                  <a:lnTo>
                    <a:pt x="2164" y="516"/>
                  </a:lnTo>
                  <a:lnTo>
                    <a:pt x="2433" y="403"/>
                  </a:lnTo>
                  <a:moveTo>
                    <a:pt x="2426" y="0"/>
                  </a:moveTo>
                  <a:lnTo>
                    <a:pt x="2426" y="71"/>
                  </a:lnTo>
                  <a:lnTo>
                    <a:pt x="2412" y="134"/>
                  </a:lnTo>
                  <a:lnTo>
                    <a:pt x="2383" y="212"/>
                  </a:lnTo>
                  <a:lnTo>
                    <a:pt x="2369" y="262"/>
                  </a:lnTo>
                  <a:lnTo>
                    <a:pt x="2369" y="297"/>
                  </a:lnTo>
                  <a:lnTo>
                    <a:pt x="2383" y="332"/>
                  </a:lnTo>
                  <a:lnTo>
                    <a:pt x="2404" y="361"/>
                  </a:lnTo>
                  <a:lnTo>
                    <a:pt x="2440" y="375"/>
                  </a:lnTo>
                  <a:lnTo>
                    <a:pt x="2482" y="389"/>
                  </a:lnTo>
                  <a:lnTo>
                    <a:pt x="2596" y="389"/>
                  </a:lnTo>
                  <a:lnTo>
                    <a:pt x="2935" y="375"/>
                  </a:lnTo>
                  <a:lnTo>
                    <a:pt x="3260" y="389"/>
                  </a:lnTo>
                  <a:lnTo>
                    <a:pt x="3543" y="403"/>
                  </a:lnTo>
                  <a:lnTo>
                    <a:pt x="3776" y="403"/>
                  </a:lnTo>
                  <a:lnTo>
                    <a:pt x="3882" y="375"/>
                  </a:lnTo>
                  <a:lnTo>
                    <a:pt x="4017" y="332"/>
                  </a:lnTo>
                  <a:lnTo>
                    <a:pt x="4109" y="297"/>
                  </a:lnTo>
                  <a:lnTo>
                    <a:pt x="4144" y="283"/>
                  </a:lnTo>
                  <a:lnTo>
                    <a:pt x="4172" y="226"/>
                  </a:lnTo>
                  <a:lnTo>
                    <a:pt x="4165" y="177"/>
                  </a:lnTo>
                  <a:lnTo>
                    <a:pt x="4137" y="106"/>
                  </a:lnTo>
                  <a:lnTo>
                    <a:pt x="4095" y="0"/>
                  </a:lnTo>
                  <a:moveTo>
                    <a:pt x="2433" y="672"/>
                  </a:moveTo>
                  <a:lnTo>
                    <a:pt x="2603" y="629"/>
                  </a:lnTo>
                  <a:lnTo>
                    <a:pt x="2808" y="559"/>
                  </a:lnTo>
                  <a:lnTo>
                    <a:pt x="3020" y="467"/>
                  </a:lnTo>
                  <a:lnTo>
                    <a:pt x="3225" y="389"/>
                  </a:lnTo>
                  <a:moveTo>
                    <a:pt x="3225" y="693"/>
                  </a:moveTo>
                  <a:lnTo>
                    <a:pt x="3451" y="601"/>
                  </a:lnTo>
                  <a:lnTo>
                    <a:pt x="3713" y="488"/>
                  </a:lnTo>
                  <a:lnTo>
                    <a:pt x="4017" y="332"/>
                  </a:lnTo>
                  <a:moveTo>
                    <a:pt x="4116" y="64"/>
                  </a:moveTo>
                  <a:lnTo>
                    <a:pt x="4314" y="170"/>
                  </a:lnTo>
                  <a:lnTo>
                    <a:pt x="4540" y="290"/>
                  </a:lnTo>
                  <a:lnTo>
                    <a:pt x="4887" y="509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06" name="Freeform 69"/>
            <p:cNvSpPr>
              <a:spLocks noEditPoints="1"/>
            </p:cNvSpPr>
            <p:nvPr/>
          </p:nvSpPr>
          <p:spPr bwMode="auto">
            <a:xfrm>
              <a:off x="6589713" y="1336676"/>
              <a:ext cx="2543175" cy="1165225"/>
            </a:xfrm>
            <a:custGeom>
              <a:avLst/>
              <a:gdLst>
                <a:gd name="T0" fmla="*/ 2934 w 6498"/>
                <a:gd name="T1" fmla="*/ 446 h 2984"/>
                <a:gd name="T2" fmla="*/ 3146 w 6498"/>
                <a:gd name="T3" fmla="*/ 424 h 2984"/>
                <a:gd name="T4" fmla="*/ 0 w 6498"/>
                <a:gd name="T5" fmla="*/ 750 h 2984"/>
                <a:gd name="T6" fmla="*/ 650 w 6498"/>
                <a:gd name="T7" fmla="*/ 728 h 2984"/>
                <a:gd name="T8" fmla="*/ 1046 w 6498"/>
                <a:gd name="T9" fmla="*/ 835 h 2984"/>
                <a:gd name="T10" fmla="*/ 1414 w 6498"/>
                <a:gd name="T11" fmla="*/ 870 h 2984"/>
                <a:gd name="T12" fmla="*/ 1909 w 6498"/>
                <a:gd name="T13" fmla="*/ 842 h 2984"/>
                <a:gd name="T14" fmla="*/ 2425 w 6498"/>
                <a:gd name="T15" fmla="*/ 799 h 2984"/>
                <a:gd name="T16" fmla="*/ 2956 w 6498"/>
                <a:gd name="T17" fmla="*/ 714 h 2984"/>
                <a:gd name="T18" fmla="*/ 3507 w 6498"/>
                <a:gd name="T19" fmla="*/ 587 h 2984"/>
                <a:gd name="T20" fmla="*/ 4426 w 6498"/>
                <a:gd name="T21" fmla="*/ 594 h 2984"/>
                <a:gd name="T22" fmla="*/ 5423 w 6498"/>
                <a:gd name="T23" fmla="*/ 714 h 2984"/>
                <a:gd name="T24" fmla="*/ 6300 w 6498"/>
                <a:gd name="T25" fmla="*/ 792 h 2984"/>
                <a:gd name="T26" fmla="*/ 5402 w 6498"/>
                <a:gd name="T27" fmla="*/ 106 h 2984"/>
                <a:gd name="T28" fmla="*/ 5600 w 6498"/>
                <a:gd name="T29" fmla="*/ 495 h 2984"/>
                <a:gd name="T30" fmla="*/ 5827 w 6498"/>
                <a:gd name="T31" fmla="*/ 806 h 2984"/>
                <a:gd name="T32" fmla="*/ 5805 w 6498"/>
                <a:gd name="T33" fmla="*/ 113 h 2984"/>
                <a:gd name="T34" fmla="*/ 5487 w 6498"/>
                <a:gd name="T35" fmla="*/ 318 h 2984"/>
                <a:gd name="T36" fmla="*/ 5650 w 6498"/>
                <a:gd name="T37" fmla="*/ 863 h 2984"/>
                <a:gd name="T38" fmla="*/ 6166 w 6498"/>
                <a:gd name="T39" fmla="*/ 969 h 2984"/>
                <a:gd name="T40" fmla="*/ 3960 w 6498"/>
                <a:gd name="T41" fmla="*/ 142 h 2984"/>
                <a:gd name="T42" fmla="*/ 4370 w 6498"/>
                <a:gd name="T43" fmla="*/ 424 h 2984"/>
                <a:gd name="T44" fmla="*/ 3804 w 6498"/>
                <a:gd name="T45" fmla="*/ 368 h 2984"/>
                <a:gd name="T46" fmla="*/ 4292 w 6498"/>
                <a:gd name="T47" fmla="*/ 552 h 2984"/>
                <a:gd name="T48" fmla="*/ 3839 w 6498"/>
                <a:gd name="T49" fmla="*/ 127 h 2984"/>
                <a:gd name="T50" fmla="*/ 4292 w 6498"/>
                <a:gd name="T51" fmla="*/ 453 h 2984"/>
                <a:gd name="T52" fmla="*/ 4306 w 6498"/>
                <a:gd name="T53" fmla="*/ 0 h 2984"/>
                <a:gd name="T54" fmla="*/ 4653 w 6498"/>
                <a:gd name="T55" fmla="*/ 375 h 2984"/>
                <a:gd name="T56" fmla="*/ 4985 w 6498"/>
                <a:gd name="T57" fmla="*/ 622 h 2984"/>
                <a:gd name="T58" fmla="*/ 4759 w 6498"/>
                <a:gd name="T59" fmla="*/ 375 h 2984"/>
                <a:gd name="T60" fmla="*/ 4709 w 6498"/>
                <a:gd name="T61" fmla="*/ 0 h 2984"/>
                <a:gd name="T62" fmla="*/ 4886 w 6498"/>
                <a:gd name="T63" fmla="*/ 368 h 2984"/>
                <a:gd name="T64" fmla="*/ 5126 w 6498"/>
                <a:gd name="T65" fmla="*/ 601 h 2984"/>
                <a:gd name="T66" fmla="*/ 3415 w 6498"/>
                <a:gd name="T67" fmla="*/ 1089 h 2984"/>
                <a:gd name="T68" fmla="*/ 3896 w 6498"/>
                <a:gd name="T69" fmla="*/ 1004 h 2984"/>
                <a:gd name="T70" fmla="*/ 4667 w 6498"/>
                <a:gd name="T71" fmla="*/ 1068 h 2984"/>
                <a:gd name="T72" fmla="*/ 5339 w 6498"/>
                <a:gd name="T73" fmla="*/ 969 h 2984"/>
                <a:gd name="T74" fmla="*/ 3684 w 6498"/>
                <a:gd name="T75" fmla="*/ 2051 h 2984"/>
                <a:gd name="T76" fmla="*/ 4136 w 6498"/>
                <a:gd name="T77" fmla="*/ 2143 h 2984"/>
                <a:gd name="T78" fmla="*/ 3274 w 6498"/>
                <a:gd name="T79" fmla="*/ 1931 h 2984"/>
                <a:gd name="T80" fmla="*/ 3231 w 6498"/>
                <a:gd name="T81" fmla="*/ 1832 h 2984"/>
                <a:gd name="T82" fmla="*/ 3804 w 6498"/>
                <a:gd name="T83" fmla="*/ 2864 h 2984"/>
                <a:gd name="T84" fmla="*/ 4299 w 6498"/>
                <a:gd name="T85" fmla="*/ 2984 h 2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98" h="2984">
                  <a:moveTo>
                    <a:pt x="2630" y="538"/>
                  </a:moveTo>
                  <a:lnTo>
                    <a:pt x="2765" y="488"/>
                  </a:lnTo>
                  <a:lnTo>
                    <a:pt x="2934" y="446"/>
                  </a:lnTo>
                  <a:lnTo>
                    <a:pt x="3026" y="424"/>
                  </a:lnTo>
                  <a:lnTo>
                    <a:pt x="3090" y="417"/>
                  </a:lnTo>
                  <a:lnTo>
                    <a:pt x="3146" y="424"/>
                  </a:lnTo>
                  <a:lnTo>
                    <a:pt x="3210" y="467"/>
                  </a:lnTo>
                  <a:lnTo>
                    <a:pt x="3288" y="523"/>
                  </a:lnTo>
                  <a:moveTo>
                    <a:pt x="0" y="750"/>
                  </a:moveTo>
                  <a:lnTo>
                    <a:pt x="233" y="736"/>
                  </a:lnTo>
                  <a:lnTo>
                    <a:pt x="502" y="728"/>
                  </a:lnTo>
                  <a:lnTo>
                    <a:pt x="650" y="728"/>
                  </a:lnTo>
                  <a:lnTo>
                    <a:pt x="749" y="736"/>
                  </a:lnTo>
                  <a:lnTo>
                    <a:pt x="869" y="771"/>
                  </a:lnTo>
                  <a:lnTo>
                    <a:pt x="1046" y="835"/>
                  </a:lnTo>
                  <a:lnTo>
                    <a:pt x="1166" y="870"/>
                  </a:lnTo>
                  <a:lnTo>
                    <a:pt x="1280" y="877"/>
                  </a:lnTo>
                  <a:lnTo>
                    <a:pt x="1414" y="870"/>
                  </a:lnTo>
                  <a:lnTo>
                    <a:pt x="1591" y="849"/>
                  </a:lnTo>
                  <a:lnTo>
                    <a:pt x="1775" y="835"/>
                  </a:lnTo>
                  <a:lnTo>
                    <a:pt x="1909" y="842"/>
                  </a:lnTo>
                  <a:lnTo>
                    <a:pt x="2065" y="835"/>
                  </a:lnTo>
                  <a:lnTo>
                    <a:pt x="2220" y="813"/>
                  </a:lnTo>
                  <a:lnTo>
                    <a:pt x="2425" y="799"/>
                  </a:lnTo>
                  <a:lnTo>
                    <a:pt x="2616" y="792"/>
                  </a:lnTo>
                  <a:lnTo>
                    <a:pt x="2772" y="764"/>
                  </a:lnTo>
                  <a:lnTo>
                    <a:pt x="2956" y="714"/>
                  </a:lnTo>
                  <a:lnTo>
                    <a:pt x="3161" y="651"/>
                  </a:lnTo>
                  <a:lnTo>
                    <a:pt x="3337" y="608"/>
                  </a:lnTo>
                  <a:lnTo>
                    <a:pt x="3507" y="587"/>
                  </a:lnTo>
                  <a:lnTo>
                    <a:pt x="3712" y="566"/>
                  </a:lnTo>
                  <a:lnTo>
                    <a:pt x="4165" y="566"/>
                  </a:lnTo>
                  <a:lnTo>
                    <a:pt x="4426" y="594"/>
                  </a:lnTo>
                  <a:lnTo>
                    <a:pt x="4808" y="629"/>
                  </a:lnTo>
                  <a:lnTo>
                    <a:pt x="5134" y="658"/>
                  </a:lnTo>
                  <a:lnTo>
                    <a:pt x="5423" y="714"/>
                  </a:lnTo>
                  <a:lnTo>
                    <a:pt x="5756" y="764"/>
                  </a:lnTo>
                  <a:lnTo>
                    <a:pt x="6039" y="785"/>
                  </a:lnTo>
                  <a:lnTo>
                    <a:pt x="6300" y="792"/>
                  </a:lnTo>
                  <a:lnTo>
                    <a:pt x="6498" y="820"/>
                  </a:lnTo>
                  <a:moveTo>
                    <a:pt x="5360" y="0"/>
                  </a:moveTo>
                  <a:lnTo>
                    <a:pt x="5402" y="106"/>
                  </a:lnTo>
                  <a:lnTo>
                    <a:pt x="5452" y="219"/>
                  </a:lnTo>
                  <a:lnTo>
                    <a:pt x="5515" y="354"/>
                  </a:lnTo>
                  <a:lnTo>
                    <a:pt x="5600" y="495"/>
                  </a:lnTo>
                  <a:lnTo>
                    <a:pt x="5685" y="622"/>
                  </a:lnTo>
                  <a:lnTo>
                    <a:pt x="5805" y="764"/>
                  </a:lnTo>
                  <a:moveTo>
                    <a:pt x="5827" y="806"/>
                  </a:moveTo>
                  <a:lnTo>
                    <a:pt x="5911" y="870"/>
                  </a:lnTo>
                  <a:moveTo>
                    <a:pt x="5890" y="7"/>
                  </a:moveTo>
                  <a:lnTo>
                    <a:pt x="5805" y="113"/>
                  </a:lnTo>
                  <a:lnTo>
                    <a:pt x="5706" y="191"/>
                  </a:lnTo>
                  <a:lnTo>
                    <a:pt x="5621" y="248"/>
                  </a:lnTo>
                  <a:lnTo>
                    <a:pt x="5487" y="318"/>
                  </a:lnTo>
                  <a:moveTo>
                    <a:pt x="5416" y="707"/>
                  </a:moveTo>
                  <a:lnTo>
                    <a:pt x="5558" y="799"/>
                  </a:lnTo>
                  <a:moveTo>
                    <a:pt x="5650" y="863"/>
                  </a:moveTo>
                  <a:lnTo>
                    <a:pt x="5812" y="941"/>
                  </a:lnTo>
                  <a:moveTo>
                    <a:pt x="5975" y="884"/>
                  </a:moveTo>
                  <a:lnTo>
                    <a:pt x="6166" y="969"/>
                  </a:lnTo>
                  <a:lnTo>
                    <a:pt x="6258" y="1011"/>
                  </a:lnTo>
                  <a:moveTo>
                    <a:pt x="3818" y="0"/>
                  </a:moveTo>
                  <a:lnTo>
                    <a:pt x="3960" y="142"/>
                  </a:lnTo>
                  <a:lnTo>
                    <a:pt x="4101" y="262"/>
                  </a:lnTo>
                  <a:lnTo>
                    <a:pt x="4221" y="340"/>
                  </a:lnTo>
                  <a:lnTo>
                    <a:pt x="4370" y="424"/>
                  </a:lnTo>
                  <a:lnTo>
                    <a:pt x="4554" y="530"/>
                  </a:lnTo>
                  <a:lnTo>
                    <a:pt x="4639" y="566"/>
                  </a:lnTo>
                  <a:moveTo>
                    <a:pt x="3804" y="368"/>
                  </a:moveTo>
                  <a:lnTo>
                    <a:pt x="3960" y="446"/>
                  </a:lnTo>
                  <a:lnTo>
                    <a:pt x="4122" y="502"/>
                  </a:lnTo>
                  <a:lnTo>
                    <a:pt x="4292" y="552"/>
                  </a:lnTo>
                  <a:lnTo>
                    <a:pt x="4469" y="601"/>
                  </a:lnTo>
                  <a:moveTo>
                    <a:pt x="3684" y="0"/>
                  </a:moveTo>
                  <a:lnTo>
                    <a:pt x="3839" y="127"/>
                  </a:lnTo>
                  <a:lnTo>
                    <a:pt x="4002" y="262"/>
                  </a:lnTo>
                  <a:lnTo>
                    <a:pt x="4158" y="375"/>
                  </a:lnTo>
                  <a:lnTo>
                    <a:pt x="4292" y="453"/>
                  </a:lnTo>
                  <a:lnTo>
                    <a:pt x="4433" y="530"/>
                  </a:lnTo>
                  <a:lnTo>
                    <a:pt x="4589" y="608"/>
                  </a:lnTo>
                  <a:moveTo>
                    <a:pt x="4306" y="0"/>
                  </a:moveTo>
                  <a:lnTo>
                    <a:pt x="4426" y="142"/>
                  </a:lnTo>
                  <a:lnTo>
                    <a:pt x="4518" y="248"/>
                  </a:lnTo>
                  <a:lnTo>
                    <a:pt x="4653" y="375"/>
                  </a:lnTo>
                  <a:lnTo>
                    <a:pt x="4773" y="481"/>
                  </a:lnTo>
                  <a:lnTo>
                    <a:pt x="4858" y="538"/>
                  </a:lnTo>
                  <a:lnTo>
                    <a:pt x="4985" y="622"/>
                  </a:lnTo>
                  <a:moveTo>
                    <a:pt x="4419" y="0"/>
                  </a:moveTo>
                  <a:lnTo>
                    <a:pt x="4561" y="170"/>
                  </a:lnTo>
                  <a:lnTo>
                    <a:pt x="4759" y="375"/>
                  </a:lnTo>
                  <a:lnTo>
                    <a:pt x="4886" y="474"/>
                  </a:lnTo>
                  <a:lnTo>
                    <a:pt x="4943" y="523"/>
                  </a:lnTo>
                  <a:moveTo>
                    <a:pt x="4709" y="0"/>
                  </a:moveTo>
                  <a:lnTo>
                    <a:pt x="4737" y="99"/>
                  </a:lnTo>
                  <a:lnTo>
                    <a:pt x="4794" y="226"/>
                  </a:lnTo>
                  <a:lnTo>
                    <a:pt x="4886" y="368"/>
                  </a:lnTo>
                  <a:lnTo>
                    <a:pt x="4999" y="502"/>
                  </a:lnTo>
                  <a:lnTo>
                    <a:pt x="5084" y="566"/>
                  </a:lnTo>
                  <a:lnTo>
                    <a:pt x="5126" y="601"/>
                  </a:lnTo>
                  <a:moveTo>
                    <a:pt x="3076" y="1153"/>
                  </a:moveTo>
                  <a:lnTo>
                    <a:pt x="3245" y="1124"/>
                  </a:lnTo>
                  <a:lnTo>
                    <a:pt x="3415" y="1089"/>
                  </a:lnTo>
                  <a:lnTo>
                    <a:pt x="3606" y="1054"/>
                  </a:lnTo>
                  <a:lnTo>
                    <a:pt x="3790" y="1025"/>
                  </a:lnTo>
                  <a:lnTo>
                    <a:pt x="3896" y="1004"/>
                  </a:lnTo>
                  <a:moveTo>
                    <a:pt x="4278" y="1153"/>
                  </a:moveTo>
                  <a:lnTo>
                    <a:pt x="4469" y="1124"/>
                  </a:lnTo>
                  <a:lnTo>
                    <a:pt x="4667" y="1068"/>
                  </a:lnTo>
                  <a:lnTo>
                    <a:pt x="4879" y="1033"/>
                  </a:lnTo>
                  <a:lnTo>
                    <a:pt x="5084" y="1004"/>
                  </a:lnTo>
                  <a:lnTo>
                    <a:pt x="5339" y="969"/>
                  </a:lnTo>
                  <a:moveTo>
                    <a:pt x="4030" y="1443"/>
                  </a:moveTo>
                  <a:lnTo>
                    <a:pt x="4653" y="1259"/>
                  </a:lnTo>
                  <a:moveTo>
                    <a:pt x="3684" y="2051"/>
                  </a:moveTo>
                  <a:lnTo>
                    <a:pt x="3839" y="2065"/>
                  </a:lnTo>
                  <a:lnTo>
                    <a:pt x="4002" y="2100"/>
                  </a:lnTo>
                  <a:lnTo>
                    <a:pt x="4136" y="2143"/>
                  </a:lnTo>
                  <a:moveTo>
                    <a:pt x="3012" y="1938"/>
                  </a:moveTo>
                  <a:lnTo>
                    <a:pt x="3153" y="1945"/>
                  </a:lnTo>
                  <a:lnTo>
                    <a:pt x="3274" y="1931"/>
                  </a:lnTo>
                  <a:moveTo>
                    <a:pt x="2991" y="1881"/>
                  </a:moveTo>
                  <a:lnTo>
                    <a:pt x="3125" y="1853"/>
                  </a:lnTo>
                  <a:lnTo>
                    <a:pt x="3231" y="1832"/>
                  </a:lnTo>
                  <a:moveTo>
                    <a:pt x="3500" y="2815"/>
                  </a:moveTo>
                  <a:lnTo>
                    <a:pt x="3656" y="2829"/>
                  </a:lnTo>
                  <a:lnTo>
                    <a:pt x="3804" y="2864"/>
                  </a:lnTo>
                  <a:lnTo>
                    <a:pt x="4016" y="2914"/>
                  </a:lnTo>
                  <a:lnTo>
                    <a:pt x="4193" y="2956"/>
                  </a:lnTo>
                  <a:lnTo>
                    <a:pt x="4299" y="2984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07" name="Freeform 70"/>
            <p:cNvSpPr>
              <a:spLocks noEditPoints="1"/>
            </p:cNvSpPr>
            <p:nvPr/>
          </p:nvSpPr>
          <p:spPr bwMode="auto">
            <a:xfrm>
              <a:off x="5859463" y="1336676"/>
              <a:ext cx="4733925" cy="1724025"/>
            </a:xfrm>
            <a:custGeom>
              <a:avLst/>
              <a:gdLst>
                <a:gd name="T0" fmla="*/ 658 w 12099"/>
                <a:gd name="T1" fmla="*/ 4144 h 4413"/>
                <a:gd name="T2" fmla="*/ 1831 w 12099"/>
                <a:gd name="T3" fmla="*/ 4215 h 4413"/>
                <a:gd name="T4" fmla="*/ 3154 w 12099"/>
                <a:gd name="T5" fmla="*/ 4243 h 4413"/>
                <a:gd name="T6" fmla="*/ 4695 w 12099"/>
                <a:gd name="T7" fmla="*/ 4307 h 4413"/>
                <a:gd name="T8" fmla="*/ 5353 w 12099"/>
                <a:gd name="T9" fmla="*/ 4151 h 4413"/>
                <a:gd name="T10" fmla="*/ 7170 w 12099"/>
                <a:gd name="T11" fmla="*/ 4250 h 4413"/>
                <a:gd name="T12" fmla="*/ 10041 w 12099"/>
                <a:gd name="T13" fmla="*/ 4321 h 4413"/>
                <a:gd name="T14" fmla="*/ 12042 w 12099"/>
                <a:gd name="T15" fmla="*/ 4413 h 4413"/>
                <a:gd name="T16" fmla="*/ 10812 w 12099"/>
                <a:gd name="T17" fmla="*/ 3203 h 4413"/>
                <a:gd name="T18" fmla="*/ 11922 w 12099"/>
                <a:gd name="T19" fmla="*/ 3239 h 4413"/>
                <a:gd name="T20" fmla="*/ 11264 w 12099"/>
                <a:gd name="T21" fmla="*/ 3451 h 4413"/>
                <a:gd name="T22" fmla="*/ 11229 w 12099"/>
                <a:gd name="T23" fmla="*/ 3628 h 4413"/>
                <a:gd name="T24" fmla="*/ 11293 w 12099"/>
                <a:gd name="T25" fmla="*/ 3705 h 4413"/>
                <a:gd name="T26" fmla="*/ 11264 w 12099"/>
                <a:gd name="T27" fmla="*/ 3967 h 4413"/>
                <a:gd name="T28" fmla="*/ 9843 w 12099"/>
                <a:gd name="T29" fmla="*/ 3896 h 4413"/>
                <a:gd name="T30" fmla="*/ 7156 w 12099"/>
                <a:gd name="T31" fmla="*/ 1372 h 4413"/>
                <a:gd name="T32" fmla="*/ 7948 w 12099"/>
                <a:gd name="T33" fmla="*/ 1132 h 4413"/>
                <a:gd name="T34" fmla="*/ 8556 w 12099"/>
                <a:gd name="T35" fmla="*/ 792 h 4413"/>
                <a:gd name="T36" fmla="*/ 9376 w 12099"/>
                <a:gd name="T37" fmla="*/ 368 h 4413"/>
                <a:gd name="T38" fmla="*/ 8358 w 12099"/>
                <a:gd name="T39" fmla="*/ 700 h 4413"/>
                <a:gd name="T40" fmla="*/ 9023 w 12099"/>
                <a:gd name="T41" fmla="*/ 361 h 4413"/>
                <a:gd name="T42" fmla="*/ 8995 w 12099"/>
                <a:gd name="T43" fmla="*/ 453 h 4413"/>
                <a:gd name="T44" fmla="*/ 9730 w 12099"/>
                <a:gd name="T45" fmla="*/ 21 h 4413"/>
                <a:gd name="T46" fmla="*/ 9193 w 12099"/>
                <a:gd name="T47" fmla="*/ 580 h 4413"/>
                <a:gd name="T48" fmla="*/ 9815 w 12099"/>
                <a:gd name="T49" fmla="*/ 403 h 4413"/>
                <a:gd name="T50" fmla="*/ 8860 w 12099"/>
                <a:gd name="T51" fmla="*/ 912 h 4413"/>
                <a:gd name="T52" fmla="*/ 11604 w 12099"/>
                <a:gd name="T53" fmla="*/ 92 h 4413"/>
                <a:gd name="T54" fmla="*/ 11724 w 12099"/>
                <a:gd name="T55" fmla="*/ 212 h 4413"/>
                <a:gd name="T56" fmla="*/ 12099 w 12099"/>
                <a:gd name="T57" fmla="*/ 226 h 4413"/>
                <a:gd name="T58" fmla="*/ 9737 w 12099"/>
                <a:gd name="T59" fmla="*/ 750 h 4413"/>
                <a:gd name="T60" fmla="*/ 10197 w 12099"/>
                <a:gd name="T61" fmla="*/ 403 h 4413"/>
                <a:gd name="T62" fmla="*/ 9688 w 12099"/>
                <a:gd name="T63" fmla="*/ 948 h 4413"/>
                <a:gd name="T64" fmla="*/ 10112 w 12099"/>
                <a:gd name="T65" fmla="*/ 686 h 4413"/>
                <a:gd name="T66" fmla="*/ 10395 w 12099"/>
                <a:gd name="T67" fmla="*/ 417 h 4413"/>
                <a:gd name="T68" fmla="*/ 10126 w 12099"/>
                <a:gd name="T69" fmla="*/ 0 h 4413"/>
                <a:gd name="T70" fmla="*/ 10310 w 12099"/>
                <a:gd name="T71" fmla="*/ 142 h 4413"/>
                <a:gd name="T72" fmla="*/ 10784 w 12099"/>
                <a:gd name="T73" fmla="*/ 191 h 4413"/>
                <a:gd name="T74" fmla="*/ 11434 w 12099"/>
                <a:gd name="T75" fmla="*/ 163 h 4413"/>
                <a:gd name="T76" fmla="*/ 11590 w 12099"/>
                <a:gd name="T77" fmla="*/ 0 h 4413"/>
                <a:gd name="T78" fmla="*/ 10480 w 12099"/>
                <a:gd name="T79" fmla="*/ 283 h 4413"/>
                <a:gd name="T80" fmla="*/ 11166 w 12099"/>
                <a:gd name="T81" fmla="*/ 297 h 4413"/>
                <a:gd name="T82" fmla="*/ 11668 w 12099"/>
                <a:gd name="T83" fmla="*/ 354 h 4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99" h="4413">
                  <a:moveTo>
                    <a:pt x="0" y="4080"/>
                  </a:moveTo>
                  <a:lnTo>
                    <a:pt x="255" y="4109"/>
                  </a:lnTo>
                  <a:lnTo>
                    <a:pt x="658" y="4144"/>
                  </a:lnTo>
                  <a:lnTo>
                    <a:pt x="1018" y="4172"/>
                  </a:lnTo>
                  <a:lnTo>
                    <a:pt x="1372" y="4200"/>
                  </a:lnTo>
                  <a:lnTo>
                    <a:pt x="1831" y="4215"/>
                  </a:lnTo>
                  <a:lnTo>
                    <a:pt x="2341" y="4229"/>
                  </a:lnTo>
                  <a:lnTo>
                    <a:pt x="2800" y="4229"/>
                  </a:lnTo>
                  <a:lnTo>
                    <a:pt x="3154" y="4243"/>
                  </a:lnTo>
                  <a:lnTo>
                    <a:pt x="3628" y="4257"/>
                  </a:lnTo>
                  <a:lnTo>
                    <a:pt x="4243" y="4285"/>
                  </a:lnTo>
                  <a:lnTo>
                    <a:pt x="4695" y="4307"/>
                  </a:lnTo>
                  <a:lnTo>
                    <a:pt x="5162" y="4314"/>
                  </a:lnTo>
                  <a:lnTo>
                    <a:pt x="5466" y="4321"/>
                  </a:lnTo>
                  <a:moveTo>
                    <a:pt x="5353" y="4151"/>
                  </a:moveTo>
                  <a:lnTo>
                    <a:pt x="5742" y="4186"/>
                  </a:lnTo>
                  <a:lnTo>
                    <a:pt x="6230" y="4222"/>
                  </a:lnTo>
                  <a:lnTo>
                    <a:pt x="7170" y="4250"/>
                  </a:lnTo>
                  <a:lnTo>
                    <a:pt x="8026" y="4271"/>
                  </a:lnTo>
                  <a:lnTo>
                    <a:pt x="8761" y="4292"/>
                  </a:lnTo>
                  <a:lnTo>
                    <a:pt x="10041" y="4321"/>
                  </a:lnTo>
                  <a:lnTo>
                    <a:pt x="11038" y="4349"/>
                  </a:lnTo>
                  <a:lnTo>
                    <a:pt x="11795" y="4398"/>
                  </a:lnTo>
                  <a:lnTo>
                    <a:pt x="12042" y="4413"/>
                  </a:lnTo>
                  <a:moveTo>
                    <a:pt x="10161" y="3196"/>
                  </a:moveTo>
                  <a:lnTo>
                    <a:pt x="10487" y="3196"/>
                  </a:lnTo>
                  <a:lnTo>
                    <a:pt x="10812" y="3203"/>
                  </a:lnTo>
                  <a:lnTo>
                    <a:pt x="11222" y="3203"/>
                  </a:lnTo>
                  <a:lnTo>
                    <a:pt x="11561" y="3218"/>
                  </a:lnTo>
                  <a:lnTo>
                    <a:pt x="11922" y="3239"/>
                  </a:lnTo>
                  <a:moveTo>
                    <a:pt x="10621" y="3408"/>
                  </a:moveTo>
                  <a:lnTo>
                    <a:pt x="10932" y="3430"/>
                  </a:lnTo>
                  <a:lnTo>
                    <a:pt x="11264" y="3451"/>
                  </a:lnTo>
                  <a:moveTo>
                    <a:pt x="10571" y="3592"/>
                  </a:moveTo>
                  <a:lnTo>
                    <a:pt x="10932" y="3621"/>
                  </a:lnTo>
                  <a:lnTo>
                    <a:pt x="11229" y="3628"/>
                  </a:lnTo>
                  <a:moveTo>
                    <a:pt x="10784" y="3670"/>
                  </a:moveTo>
                  <a:lnTo>
                    <a:pt x="11045" y="3698"/>
                  </a:lnTo>
                  <a:lnTo>
                    <a:pt x="11293" y="3705"/>
                  </a:lnTo>
                  <a:moveTo>
                    <a:pt x="10798" y="3939"/>
                  </a:moveTo>
                  <a:lnTo>
                    <a:pt x="11052" y="3953"/>
                  </a:lnTo>
                  <a:lnTo>
                    <a:pt x="11264" y="3967"/>
                  </a:lnTo>
                  <a:moveTo>
                    <a:pt x="9094" y="3889"/>
                  </a:moveTo>
                  <a:lnTo>
                    <a:pt x="9511" y="3896"/>
                  </a:lnTo>
                  <a:lnTo>
                    <a:pt x="9843" y="3896"/>
                  </a:lnTo>
                  <a:moveTo>
                    <a:pt x="6527" y="1499"/>
                  </a:moveTo>
                  <a:lnTo>
                    <a:pt x="6767" y="1450"/>
                  </a:lnTo>
                  <a:lnTo>
                    <a:pt x="7156" y="1372"/>
                  </a:lnTo>
                  <a:lnTo>
                    <a:pt x="7481" y="1280"/>
                  </a:lnTo>
                  <a:lnTo>
                    <a:pt x="7750" y="1209"/>
                  </a:lnTo>
                  <a:lnTo>
                    <a:pt x="7948" y="1132"/>
                  </a:lnTo>
                  <a:lnTo>
                    <a:pt x="8146" y="1025"/>
                  </a:lnTo>
                  <a:lnTo>
                    <a:pt x="8351" y="912"/>
                  </a:lnTo>
                  <a:lnTo>
                    <a:pt x="8556" y="792"/>
                  </a:lnTo>
                  <a:lnTo>
                    <a:pt x="8853" y="608"/>
                  </a:lnTo>
                  <a:lnTo>
                    <a:pt x="9065" y="509"/>
                  </a:lnTo>
                  <a:lnTo>
                    <a:pt x="9376" y="368"/>
                  </a:lnTo>
                  <a:lnTo>
                    <a:pt x="9744" y="198"/>
                  </a:lnTo>
                  <a:lnTo>
                    <a:pt x="10098" y="0"/>
                  </a:lnTo>
                  <a:moveTo>
                    <a:pt x="8358" y="700"/>
                  </a:moveTo>
                  <a:lnTo>
                    <a:pt x="8556" y="601"/>
                  </a:lnTo>
                  <a:lnTo>
                    <a:pt x="8797" y="495"/>
                  </a:lnTo>
                  <a:lnTo>
                    <a:pt x="9023" y="361"/>
                  </a:lnTo>
                  <a:moveTo>
                    <a:pt x="8493" y="707"/>
                  </a:moveTo>
                  <a:lnTo>
                    <a:pt x="8740" y="587"/>
                  </a:lnTo>
                  <a:lnTo>
                    <a:pt x="8995" y="453"/>
                  </a:lnTo>
                  <a:lnTo>
                    <a:pt x="9249" y="297"/>
                  </a:lnTo>
                  <a:lnTo>
                    <a:pt x="9504" y="170"/>
                  </a:lnTo>
                  <a:lnTo>
                    <a:pt x="9730" y="21"/>
                  </a:lnTo>
                  <a:moveTo>
                    <a:pt x="8464" y="849"/>
                  </a:moveTo>
                  <a:lnTo>
                    <a:pt x="8903" y="700"/>
                  </a:lnTo>
                  <a:lnTo>
                    <a:pt x="9193" y="580"/>
                  </a:lnTo>
                  <a:lnTo>
                    <a:pt x="9412" y="509"/>
                  </a:lnTo>
                  <a:lnTo>
                    <a:pt x="9645" y="439"/>
                  </a:lnTo>
                  <a:lnTo>
                    <a:pt x="9815" y="403"/>
                  </a:lnTo>
                  <a:lnTo>
                    <a:pt x="9949" y="389"/>
                  </a:lnTo>
                  <a:lnTo>
                    <a:pt x="10062" y="396"/>
                  </a:lnTo>
                  <a:moveTo>
                    <a:pt x="8860" y="912"/>
                  </a:moveTo>
                  <a:lnTo>
                    <a:pt x="8980" y="948"/>
                  </a:lnTo>
                  <a:moveTo>
                    <a:pt x="11590" y="0"/>
                  </a:moveTo>
                  <a:lnTo>
                    <a:pt x="11604" y="92"/>
                  </a:lnTo>
                  <a:lnTo>
                    <a:pt x="11625" y="156"/>
                  </a:lnTo>
                  <a:lnTo>
                    <a:pt x="11668" y="191"/>
                  </a:lnTo>
                  <a:lnTo>
                    <a:pt x="11724" y="212"/>
                  </a:lnTo>
                  <a:lnTo>
                    <a:pt x="11823" y="233"/>
                  </a:lnTo>
                  <a:lnTo>
                    <a:pt x="11979" y="233"/>
                  </a:lnTo>
                  <a:lnTo>
                    <a:pt x="12099" y="226"/>
                  </a:lnTo>
                  <a:moveTo>
                    <a:pt x="9405" y="905"/>
                  </a:moveTo>
                  <a:lnTo>
                    <a:pt x="9567" y="835"/>
                  </a:lnTo>
                  <a:lnTo>
                    <a:pt x="9737" y="750"/>
                  </a:lnTo>
                  <a:lnTo>
                    <a:pt x="9900" y="651"/>
                  </a:lnTo>
                  <a:lnTo>
                    <a:pt x="10055" y="538"/>
                  </a:lnTo>
                  <a:lnTo>
                    <a:pt x="10197" y="403"/>
                  </a:lnTo>
                  <a:lnTo>
                    <a:pt x="10282" y="297"/>
                  </a:lnTo>
                  <a:lnTo>
                    <a:pt x="10359" y="198"/>
                  </a:lnTo>
                  <a:moveTo>
                    <a:pt x="9688" y="948"/>
                  </a:moveTo>
                  <a:lnTo>
                    <a:pt x="9850" y="856"/>
                  </a:lnTo>
                  <a:lnTo>
                    <a:pt x="9978" y="778"/>
                  </a:lnTo>
                  <a:lnTo>
                    <a:pt x="10112" y="686"/>
                  </a:lnTo>
                  <a:lnTo>
                    <a:pt x="10232" y="594"/>
                  </a:lnTo>
                  <a:lnTo>
                    <a:pt x="10317" y="509"/>
                  </a:lnTo>
                  <a:lnTo>
                    <a:pt x="10395" y="417"/>
                  </a:lnTo>
                  <a:lnTo>
                    <a:pt x="10473" y="304"/>
                  </a:lnTo>
                  <a:lnTo>
                    <a:pt x="10529" y="184"/>
                  </a:lnTo>
                  <a:moveTo>
                    <a:pt x="10126" y="0"/>
                  </a:moveTo>
                  <a:lnTo>
                    <a:pt x="10147" y="35"/>
                  </a:lnTo>
                  <a:lnTo>
                    <a:pt x="10211" y="92"/>
                  </a:lnTo>
                  <a:lnTo>
                    <a:pt x="10310" y="142"/>
                  </a:lnTo>
                  <a:lnTo>
                    <a:pt x="10437" y="163"/>
                  </a:lnTo>
                  <a:lnTo>
                    <a:pt x="10593" y="184"/>
                  </a:lnTo>
                  <a:lnTo>
                    <a:pt x="10784" y="191"/>
                  </a:lnTo>
                  <a:lnTo>
                    <a:pt x="11017" y="191"/>
                  </a:lnTo>
                  <a:lnTo>
                    <a:pt x="11264" y="184"/>
                  </a:lnTo>
                  <a:lnTo>
                    <a:pt x="11434" y="163"/>
                  </a:lnTo>
                  <a:lnTo>
                    <a:pt x="11498" y="134"/>
                  </a:lnTo>
                  <a:lnTo>
                    <a:pt x="11540" y="85"/>
                  </a:lnTo>
                  <a:lnTo>
                    <a:pt x="11590" y="0"/>
                  </a:lnTo>
                  <a:moveTo>
                    <a:pt x="10260" y="332"/>
                  </a:moveTo>
                  <a:lnTo>
                    <a:pt x="10458" y="318"/>
                  </a:lnTo>
                  <a:moveTo>
                    <a:pt x="10480" y="283"/>
                  </a:moveTo>
                  <a:lnTo>
                    <a:pt x="10727" y="290"/>
                  </a:lnTo>
                  <a:lnTo>
                    <a:pt x="10939" y="297"/>
                  </a:lnTo>
                  <a:lnTo>
                    <a:pt x="11166" y="297"/>
                  </a:lnTo>
                  <a:lnTo>
                    <a:pt x="11378" y="318"/>
                  </a:lnTo>
                  <a:moveTo>
                    <a:pt x="11455" y="325"/>
                  </a:moveTo>
                  <a:lnTo>
                    <a:pt x="11668" y="354"/>
                  </a:lnTo>
                  <a:lnTo>
                    <a:pt x="11844" y="389"/>
                  </a:lnTo>
                  <a:lnTo>
                    <a:pt x="11993" y="431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08" name="Freeform 71"/>
            <p:cNvSpPr>
              <a:spLocks noEditPoints="1"/>
            </p:cNvSpPr>
            <p:nvPr/>
          </p:nvSpPr>
          <p:spPr bwMode="auto">
            <a:xfrm>
              <a:off x="3622675" y="1411288"/>
              <a:ext cx="6973887" cy="1063625"/>
            </a:xfrm>
            <a:custGeom>
              <a:avLst/>
              <a:gdLst>
                <a:gd name="T0" fmla="*/ 16774 w 17820"/>
                <a:gd name="T1" fmla="*/ 530 h 2723"/>
                <a:gd name="T2" fmla="*/ 17169 w 17820"/>
                <a:gd name="T3" fmla="*/ 212 h 2723"/>
                <a:gd name="T4" fmla="*/ 17318 w 17820"/>
                <a:gd name="T5" fmla="*/ 283 h 2723"/>
                <a:gd name="T6" fmla="*/ 17141 w 17820"/>
                <a:gd name="T7" fmla="*/ 375 h 2723"/>
                <a:gd name="T8" fmla="*/ 17686 w 17820"/>
                <a:gd name="T9" fmla="*/ 587 h 2723"/>
                <a:gd name="T10" fmla="*/ 15331 w 17820"/>
                <a:gd name="T11" fmla="*/ 757 h 2723"/>
                <a:gd name="T12" fmla="*/ 16250 w 17820"/>
                <a:gd name="T13" fmla="*/ 714 h 2723"/>
                <a:gd name="T14" fmla="*/ 17205 w 17820"/>
                <a:gd name="T15" fmla="*/ 714 h 2723"/>
                <a:gd name="T16" fmla="*/ 17742 w 17820"/>
                <a:gd name="T17" fmla="*/ 665 h 2723"/>
                <a:gd name="T18" fmla="*/ 15932 w 17820"/>
                <a:gd name="T19" fmla="*/ 297 h 2723"/>
                <a:gd name="T20" fmla="*/ 212 w 17820"/>
                <a:gd name="T21" fmla="*/ 2058 h 2723"/>
                <a:gd name="T22" fmla="*/ 241 w 17820"/>
                <a:gd name="T23" fmla="*/ 2249 h 2723"/>
                <a:gd name="T24" fmla="*/ 149 w 17820"/>
                <a:gd name="T25" fmla="*/ 2277 h 2723"/>
                <a:gd name="T26" fmla="*/ 71 w 17820"/>
                <a:gd name="T27" fmla="*/ 2291 h 2723"/>
                <a:gd name="T28" fmla="*/ 191 w 17820"/>
                <a:gd name="T29" fmla="*/ 2298 h 2723"/>
                <a:gd name="T30" fmla="*/ 7397 w 17820"/>
                <a:gd name="T31" fmla="*/ 601 h 2723"/>
                <a:gd name="T32" fmla="*/ 7701 w 17820"/>
                <a:gd name="T33" fmla="*/ 453 h 2723"/>
                <a:gd name="T34" fmla="*/ 6869 w 17820"/>
                <a:gd name="T35" fmla="*/ 1774 h 2723"/>
                <a:gd name="T36" fmla="*/ 6927 w 17820"/>
                <a:gd name="T37" fmla="*/ 1760 h 2723"/>
                <a:gd name="T38" fmla="*/ 6937 w 17820"/>
                <a:gd name="T39" fmla="*/ 1810 h 2723"/>
                <a:gd name="T40" fmla="*/ 6996 w 17820"/>
                <a:gd name="T41" fmla="*/ 1829 h 2723"/>
                <a:gd name="T42" fmla="*/ 7044 w 17820"/>
                <a:gd name="T43" fmla="*/ 1823 h 2723"/>
                <a:gd name="T44" fmla="*/ 7644 w 17820"/>
                <a:gd name="T45" fmla="*/ 2157 h 2723"/>
                <a:gd name="T46" fmla="*/ 8995 w 17820"/>
                <a:gd name="T47" fmla="*/ 2645 h 2723"/>
                <a:gd name="T48" fmla="*/ 12658 w 17820"/>
                <a:gd name="T49" fmla="*/ 1315 h 2723"/>
                <a:gd name="T50" fmla="*/ 12580 w 17820"/>
                <a:gd name="T51" fmla="*/ 1471 h 2723"/>
                <a:gd name="T52" fmla="*/ 13103 w 17820"/>
                <a:gd name="T53" fmla="*/ 1457 h 2723"/>
                <a:gd name="T54" fmla="*/ 11760 w 17820"/>
                <a:gd name="T55" fmla="*/ 1747 h 2723"/>
                <a:gd name="T56" fmla="*/ 11859 w 17820"/>
                <a:gd name="T57" fmla="*/ 2157 h 2723"/>
                <a:gd name="T58" fmla="*/ 11944 w 17820"/>
                <a:gd name="T59" fmla="*/ 2397 h 2723"/>
                <a:gd name="T60" fmla="*/ 12021 w 17820"/>
                <a:gd name="T61" fmla="*/ 1902 h 2723"/>
                <a:gd name="T62" fmla="*/ 12156 w 17820"/>
                <a:gd name="T63" fmla="*/ 1634 h 2723"/>
                <a:gd name="T64" fmla="*/ 12693 w 17820"/>
                <a:gd name="T65" fmla="*/ 1853 h 2723"/>
                <a:gd name="T66" fmla="*/ 12220 w 17820"/>
                <a:gd name="T67" fmla="*/ 1839 h 2723"/>
                <a:gd name="T68" fmla="*/ 12792 w 17820"/>
                <a:gd name="T69" fmla="*/ 2079 h 2723"/>
                <a:gd name="T70" fmla="*/ 12608 w 17820"/>
                <a:gd name="T71" fmla="*/ 2171 h 2723"/>
                <a:gd name="T72" fmla="*/ 12502 w 17820"/>
                <a:gd name="T73" fmla="*/ 2114 h 2723"/>
                <a:gd name="T74" fmla="*/ 12114 w 17820"/>
                <a:gd name="T75" fmla="*/ 2100 h 2723"/>
                <a:gd name="T76" fmla="*/ 12502 w 17820"/>
                <a:gd name="T77" fmla="*/ 2235 h 2723"/>
                <a:gd name="T78" fmla="*/ 11208 w 17820"/>
                <a:gd name="T79" fmla="*/ 2298 h 2723"/>
                <a:gd name="T80" fmla="*/ 12014 w 17820"/>
                <a:gd name="T81" fmla="*/ 2510 h 2723"/>
                <a:gd name="T82" fmla="*/ 13004 w 17820"/>
                <a:gd name="T83" fmla="*/ 2659 h 2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820" h="2723">
                  <a:moveTo>
                    <a:pt x="16399" y="714"/>
                  </a:moveTo>
                  <a:lnTo>
                    <a:pt x="16618" y="629"/>
                  </a:lnTo>
                  <a:lnTo>
                    <a:pt x="16774" y="530"/>
                  </a:lnTo>
                  <a:lnTo>
                    <a:pt x="16929" y="417"/>
                  </a:lnTo>
                  <a:lnTo>
                    <a:pt x="17070" y="297"/>
                  </a:lnTo>
                  <a:lnTo>
                    <a:pt x="17169" y="212"/>
                  </a:lnTo>
                  <a:lnTo>
                    <a:pt x="17254" y="127"/>
                  </a:lnTo>
                  <a:lnTo>
                    <a:pt x="17339" y="0"/>
                  </a:lnTo>
                  <a:moveTo>
                    <a:pt x="17318" y="283"/>
                  </a:moveTo>
                  <a:lnTo>
                    <a:pt x="17459" y="332"/>
                  </a:lnTo>
                  <a:lnTo>
                    <a:pt x="17615" y="403"/>
                  </a:lnTo>
                  <a:moveTo>
                    <a:pt x="17141" y="375"/>
                  </a:moveTo>
                  <a:lnTo>
                    <a:pt x="17297" y="417"/>
                  </a:lnTo>
                  <a:lnTo>
                    <a:pt x="17438" y="467"/>
                  </a:lnTo>
                  <a:lnTo>
                    <a:pt x="17686" y="587"/>
                  </a:lnTo>
                  <a:moveTo>
                    <a:pt x="14857" y="743"/>
                  </a:moveTo>
                  <a:lnTo>
                    <a:pt x="15069" y="757"/>
                  </a:lnTo>
                  <a:lnTo>
                    <a:pt x="15331" y="757"/>
                  </a:lnTo>
                  <a:lnTo>
                    <a:pt x="15600" y="750"/>
                  </a:lnTo>
                  <a:lnTo>
                    <a:pt x="15918" y="721"/>
                  </a:lnTo>
                  <a:lnTo>
                    <a:pt x="16250" y="714"/>
                  </a:lnTo>
                  <a:lnTo>
                    <a:pt x="16823" y="714"/>
                  </a:lnTo>
                  <a:lnTo>
                    <a:pt x="16993" y="707"/>
                  </a:lnTo>
                  <a:lnTo>
                    <a:pt x="17205" y="714"/>
                  </a:lnTo>
                  <a:lnTo>
                    <a:pt x="17445" y="707"/>
                  </a:lnTo>
                  <a:lnTo>
                    <a:pt x="17580" y="686"/>
                  </a:lnTo>
                  <a:lnTo>
                    <a:pt x="17742" y="665"/>
                  </a:lnTo>
                  <a:lnTo>
                    <a:pt x="17820" y="644"/>
                  </a:lnTo>
                  <a:moveTo>
                    <a:pt x="15819" y="304"/>
                  </a:moveTo>
                  <a:lnTo>
                    <a:pt x="15932" y="297"/>
                  </a:lnTo>
                  <a:lnTo>
                    <a:pt x="16052" y="290"/>
                  </a:lnTo>
                  <a:moveTo>
                    <a:pt x="78" y="2065"/>
                  </a:moveTo>
                  <a:lnTo>
                    <a:pt x="212" y="2058"/>
                  </a:lnTo>
                  <a:moveTo>
                    <a:pt x="156" y="2256"/>
                  </a:moveTo>
                  <a:lnTo>
                    <a:pt x="191" y="2256"/>
                  </a:lnTo>
                  <a:moveTo>
                    <a:pt x="241" y="2249"/>
                  </a:moveTo>
                  <a:lnTo>
                    <a:pt x="290" y="2235"/>
                  </a:lnTo>
                  <a:moveTo>
                    <a:pt x="85" y="2270"/>
                  </a:moveTo>
                  <a:lnTo>
                    <a:pt x="149" y="2277"/>
                  </a:lnTo>
                  <a:moveTo>
                    <a:pt x="0" y="2277"/>
                  </a:moveTo>
                  <a:lnTo>
                    <a:pt x="50" y="2284"/>
                  </a:lnTo>
                  <a:moveTo>
                    <a:pt x="71" y="2291"/>
                  </a:moveTo>
                  <a:lnTo>
                    <a:pt x="113" y="2291"/>
                  </a:lnTo>
                  <a:moveTo>
                    <a:pt x="135" y="2298"/>
                  </a:moveTo>
                  <a:lnTo>
                    <a:pt x="191" y="2298"/>
                  </a:lnTo>
                  <a:moveTo>
                    <a:pt x="7227" y="672"/>
                  </a:moveTo>
                  <a:lnTo>
                    <a:pt x="7312" y="636"/>
                  </a:lnTo>
                  <a:moveTo>
                    <a:pt x="7397" y="601"/>
                  </a:moveTo>
                  <a:lnTo>
                    <a:pt x="7453" y="559"/>
                  </a:lnTo>
                  <a:moveTo>
                    <a:pt x="7644" y="488"/>
                  </a:moveTo>
                  <a:lnTo>
                    <a:pt x="7701" y="453"/>
                  </a:lnTo>
                  <a:moveTo>
                    <a:pt x="7743" y="424"/>
                  </a:moveTo>
                  <a:lnTo>
                    <a:pt x="7793" y="389"/>
                  </a:lnTo>
                  <a:moveTo>
                    <a:pt x="6869" y="1774"/>
                  </a:moveTo>
                  <a:lnTo>
                    <a:pt x="6888" y="1767"/>
                  </a:lnTo>
                  <a:lnTo>
                    <a:pt x="6908" y="1763"/>
                  </a:lnTo>
                  <a:lnTo>
                    <a:pt x="6927" y="1760"/>
                  </a:lnTo>
                  <a:lnTo>
                    <a:pt x="6945" y="1763"/>
                  </a:lnTo>
                  <a:lnTo>
                    <a:pt x="6973" y="1767"/>
                  </a:lnTo>
                  <a:moveTo>
                    <a:pt x="6937" y="1810"/>
                  </a:moveTo>
                  <a:lnTo>
                    <a:pt x="6958" y="1824"/>
                  </a:lnTo>
                  <a:lnTo>
                    <a:pt x="6977" y="1827"/>
                  </a:lnTo>
                  <a:lnTo>
                    <a:pt x="6996" y="1829"/>
                  </a:lnTo>
                  <a:lnTo>
                    <a:pt x="7017" y="1827"/>
                  </a:lnTo>
                  <a:lnTo>
                    <a:pt x="7030" y="1825"/>
                  </a:lnTo>
                  <a:lnTo>
                    <a:pt x="7044" y="1823"/>
                  </a:lnTo>
                  <a:lnTo>
                    <a:pt x="7056" y="1816"/>
                  </a:lnTo>
                  <a:moveTo>
                    <a:pt x="7588" y="2157"/>
                  </a:moveTo>
                  <a:lnTo>
                    <a:pt x="7644" y="2157"/>
                  </a:lnTo>
                  <a:moveTo>
                    <a:pt x="8613" y="2708"/>
                  </a:moveTo>
                  <a:lnTo>
                    <a:pt x="8656" y="2708"/>
                  </a:lnTo>
                  <a:moveTo>
                    <a:pt x="8995" y="2645"/>
                  </a:moveTo>
                  <a:lnTo>
                    <a:pt x="9037" y="2638"/>
                  </a:lnTo>
                  <a:moveTo>
                    <a:pt x="12410" y="1365"/>
                  </a:moveTo>
                  <a:lnTo>
                    <a:pt x="12658" y="1315"/>
                  </a:lnTo>
                  <a:lnTo>
                    <a:pt x="12821" y="1280"/>
                  </a:lnTo>
                  <a:lnTo>
                    <a:pt x="12969" y="1245"/>
                  </a:lnTo>
                  <a:moveTo>
                    <a:pt x="12580" y="1471"/>
                  </a:moveTo>
                  <a:lnTo>
                    <a:pt x="12729" y="1464"/>
                  </a:lnTo>
                  <a:lnTo>
                    <a:pt x="12983" y="1450"/>
                  </a:lnTo>
                  <a:lnTo>
                    <a:pt x="13103" y="1457"/>
                  </a:lnTo>
                  <a:lnTo>
                    <a:pt x="13181" y="1457"/>
                  </a:lnTo>
                  <a:moveTo>
                    <a:pt x="11732" y="1542"/>
                  </a:moveTo>
                  <a:lnTo>
                    <a:pt x="11760" y="1747"/>
                  </a:lnTo>
                  <a:lnTo>
                    <a:pt x="11788" y="1881"/>
                  </a:lnTo>
                  <a:lnTo>
                    <a:pt x="11824" y="2037"/>
                  </a:lnTo>
                  <a:lnTo>
                    <a:pt x="11859" y="2157"/>
                  </a:lnTo>
                  <a:lnTo>
                    <a:pt x="11887" y="2242"/>
                  </a:lnTo>
                  <a:moveTo>
                    <a:pt x="11908" y="2291"/>
                  </a:moveTo>
                  <a:lnTo>
                    <a:pt x="11944" y="2397"/>
                  </a:lnTo>
                  <a:moveTo>
                    <a:pt x="11887" y="2242"/>
                  </a:moveTo>
                  <a:lnTo>
                    <a:pt x="11958" y="2072"/>
                  </a:lnTo>
                  <a:lnTo>
                    <a:pt x="12021" y="1902"/>
                  </a:lnTo>
                  <a:lnTo>
                    <a:pt x="12064" y="1775"/>
                  </a:lnTo>
                  <a:lnTo>
                    <a:pt x="12128" y="1535"/>
                  </a:lnTo>
                  <a:moveTo>
                    <a:pt x="12156" y="1634"/>
                  </a:moveTo>
                  <a:lnTo>
                    <a:pt x="12326" y="1690"/>
                  </a:lnTo>
                  <a:lnTo>
                    <a:pt x="12502" y="1782"/>
                  </a:lnTo>
                  <a:lnTo>
                    <a:pt x="12693" y="1853"/>
                  </a:lnTo>
                  <a:lnTo>
                    <a:pt x="13019" y="1980"/>
                  </a:lnTo>
                  <a:moveTo>
                    <a:pt x="12057" y="1782"/>
                  </a:moveTo>
                  <a:lnTo>
                    <a:pt x="12220" y="1839"/>
                  </a:lnTo>
                  <a:lnTo>
                    <a:pt x="12410" y="1902"/>
                  </a:lnTo>
                  <a:lnTo>
                    <a:pt x="12594" y="1994"/>
                  </a:lnTo>
                  <a:lnTo>
                    <a:pt x="12792" y="2079"/>
                  </a:lnTo>
                  <a:moveTo>
                    <a:pt x="12375" y="2072"/>
                  </a:moveTo>
                  <a:lnTo>
                    <a:pt x="12502" y="2114"/>
                  </a:lnTo>
                  <a:lnTo>
                    <a:pt x="12608" y="2171"/>
                  </a:lnTo>
                  <a:lnTo>
                    <a:pt x="12757" y="2242"/>
                  </a:lnTo>
                  <a:lnTo>
                    <a:pt x="12870" y="2291"/>
                  </a:lnTo>
                  <a:moveTo>
                    <a:pt x="12502" y="2114"/>
                  </a:moveTo>
                  <a:lnTo>
                    <a:pt x="12545" y="2107"/>
                  </a:lnTo>
                  <a:moveTo>
                    <a:pt x="11972" y="2079"/>
                  </a:moveTo>
                  <a:lnTo>
                    <a:pt x="12114" y="2100"/>
                  </a:lnTo>
                  <a:lnTo>
                    <a:pt x="12255" y="2129"/>
                  </a:lnTo>
                  <a:lnTo>
                    <a:pt x="12375" y="2164"/>
                  </a:lnTo>
                  <a:lnTo>
                    <a:pt x="12502" y="2235"/>
                  </a:lnTo>
                  <a:lnTo>
                    <a:pt x="12693" y="2312"/>
                  </a:lnTo>
                  <a:lnTo>
                    <a:pt x="12814" y="2369"/>
                  </a:lnTo>
                  <a:moveTo>
                    <a:pt x="11208" y="2298"/>
                  </a:moveTo>
                  <a:lnTo>
                    <a:pt x="11442" y="2355"/>
                  </a:lnTo>
                  <a:lnTo>
                    <a:pt x="11717" y="2440"/>
                  </a:lnTo>
                  <a:lnTo>
                    <a:pt x="12014" y="2510"/>
                  </a:lnTo>
                  <a:lnTo>
                    <a:pt x="12248" y="2553"/>
                  </a:lnTo>
                  <a:lnTo>
                    <a:pt x="12587" y="2595"/>
                  </a:lnTo>
                  <a:lnTo>
                    <a:pt x="13004" y="2659"/>
                  </a:lnTo>
                  <a:lnTo>
                    <a:pt x="13492" y="2708"/>
                  </a:lnTo>
                  <a:lnTo>
                    <a:pt x="13676" y="2723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09" name="Freeform 72"/>
            <p:cNvSpPr>
              <a:spLocks noEditPoints="1"/>
            </p:cNvSpPr>
            <p:nvPr/>
          </p:nvSpPr>
          <p:spPr bwMode="auto">
            <a:xfrm>
              <a:off x="8385175" y="1930401"/>
              <a:ext cx="2211387" cy="715963"/>
            </a:xfrm>
            <a:custGeom>
              <a:avLst/>
              <a:gdLst>
                <a:gd name="T0" fmla="*/ 467 w 5650"/>
                <a:gd name="T1" fmla="*/ 1535 h 1832"/>
                <a:gd name="T2" fmla="*/ 1421 w 5650"/>
                <a:gd name="T3" fmla="*/ 1669 h 1832"/>
                <a:gd name="T4" fmla="*/ 1895 w 5650"/>
                <a:gd name="T5" fmla="*/ 1691 h 1832"/>
                <a:gd name="T6" fmla="*/ 686 w 5650"/>
                <a:gd name="T7" fmla="*/ 1726 h 1832"/>
                <a:gd name="T8" fmla="*/ 403 w 5650"/>
                <a:gd name="T9" fmla="*/ 1832 h 1832"/>
                <a:gd name="T10" fmla="*/ 2567 w 5650"/>
                <a:gd name="T11" fmla="*/ 1584 h 1832"/>
                <a:gd name="T12" fmla="*/ 4391 w 5650"/>
                <a:gd name="T13" fmla="*/ 1302 h 1832"/>
                <a:gd name="T14" fmla="*/ 5212 w 5650"/>
                <a:gd name="T15" fmla="*/ 1471 h 1832"/>
                <a:gd name="T16" fmla="*/ 912 w 5650"/>
                <a:gd name="T17" fmla="*/ 191 h 1832"/>
                <a:gd name="T18" fmla="*/ 1344 w 5650"/>
                <a:gd name="T19" fmla="*/ 326 h 1832"/>
                <a:gd name="T20" fmla="*/ 1874 w 5650"/>
                <a:gd name="T21" fmla="*/ 538 h 1832"/>
                <a:gd name="T22" fmla="*/ 2779 w 5650"/>
                <a:gd name="T23" fmla="*/ 920 h 1832"/>
                <a:gd name="T24" fmla="*/ 3628 w 5650"/>
                <a:gd name="T25" fmla="*/ 1302 h 1832"/>
                <a:gd name="T26" fmla="*/ 1103 w 5650"/>
                <a:gd name="T27" fmla="*/ 686 h 1832"/>
                <a:gd name="T28" fmla="*/ 1294 w 5650"/>
                <a:gd name="T29" fmla="*/ 665 h 1832"/>
                <a:gd name="T30" fmla="*/ 1683 w 5650"/>
                <a:gd name="T31" fmla="*/ 743 h 1832"/>
                <a:gd name="T32" fmla="*/ 2468 w 5650"/>
                <a:gd name="T33" fmla="*/ 1012 h 1832"/>
                <a:gd name="T34" fmla="*/ 1238 w 5650"/>
                <a:gd name="T35" fmla="*/ 898 h 1832"/>
                <a:gd name="T36" fmla="*/ 1747 w 5650"/>
                <a:gd name="T37" fmla="*/ 1068 h 1832"/>
                <a:gd name="T38" fmla="*/ 1846 w 5650"/>
                <a:gd name="T39" fmla="*/ 382 h 1832"/>
                <a:gd name="T40" fmla="*/ 1301 w 5650"/>
                <a:gd name="T41" fmla="*/ 241 h 1832"/>
                <a:gd name="T42" fmla="*/ 1648 w 5650"/>
                <a:gd name="T43" fmla="*/ 114 h 1832"/>
                <a:gd name="T44" fmla="*/ 2037 w 5650"/>
                <a:gd name="T45" fmla="*/ 36 h 1832"/>
                <a:gd name="T46" fmla="*/ 2581 w 5650"/>
                <a:gd name="T47" fmla="*/ 0 h 1832"/>
                <a:gd name="T48" fmla="*/ 3111 w 5650"/>
                <a:gd name="T49" fmla="*/ 50 h 1832"/>
                <a:gd name="T50" fmla="*/ 4045 w 5650"/>
                <a:gd name="T51" fmla="*/ 312 h 1832"/>
                <a:gd name="T52" fmla="*/ 4823 w 5650"/>
                <a:gd name="T53" fmla="*/ 552 h 1832"/>
                <a:gd name="T54" fmla="*/ 5509 w 5650"/>
                <a:gd name="T55" fmla="*/ 693 h 1832"/>
                <a:gd name="T56" fmla="*/ 2044 w 5650"/>
                <a:gd name="T57" fmla="*/ 248 h 1832"/>
                <a:gd name="T58" fmla="*/ 2623 w 5650"/>
                <a:gd name="T59" fmla="*/ 269 h 1832"/>
                <a:gd name="T60" fmla="*/ 3175 w 5650"/>
                <a:gd name="T61" fmla="*/ 375 h 1832"/>
                <a:gd name="T62" fmla="*/ 3118 w 5650"/>
                <a:gd name="T63" fmla="*/ 361 h 1832"/>
                <a:gd name="T64" fmla="*/ 3818 w 5650"/>
                <a:gd name="T65" fmla="*/ 446 h 1832"/>
                <a:gd name="T66" fmla="*/ 2899 w 5650"/>
                <a:gd name="T67" fmla="*/ 495 h 1832"/>
                <a:gd name="T68" fmla="*/ 3592 w 5650"/>
                <a:gd name="T69" fmla="*/ 531 h 1832"/>
                <a:gd name="T70" fmla="*/ 3953 w 5650"/>
                <a:gd name="T71" fmla="*/ 594 h 1832"/>
                <a:gd name="T72" fmla="*/ 4115 w 5650"/>
                <a:gd name="T73" fmla="*/ 764 h 1832"/>
                <a:gd name="T74" fmla="*/ 1499 w 5650"/>
                <a:gd name="T75" fmla="*/ 283 h 1832"/>
                <a:gd name="T76" fmla="*/ 1796 w 5650"/>
                <a:gd name="T77" fmla="*/ 305 h 1832"/>
                <a:gd name="T78" fmla="*/ 2468 w 5650"/>
                <a:gd name="T79" fmla="*/ 552 h 1832"/>
                <a:gd name="T80" fmla="*/ 3430 w 5650"/>
                <a:gd name="T81" fmla="*/ 990 h 1832"/>
                <a:gd name="T82" fmla="*/ 4307 w 5650"/>
                <a:gd name="T83" fmla="*/ 1337 h 1832"/>
                <a:gd name="T84" fmla="*/ 3444 w 5650"/>
                <a:gd name="T85" fmla="*/ 644 h 1832"/>
                <a:gd name="T86" fmla="*/ 4702 w 5650"/>
                <a:gd name="T87" fmla="*/ 764 h 1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50" h="1832">
                  <a:moveTo>
                    <a:pt x="0" y="1471"/>
                  </a:moveTo>
                  <a:lnTo>
                    <a:pt x="198" y="1507"/>
                  </a:lnTo>
                  <a:lnTo>
                    <a:pt x="467" y="1535"/>
                  </a:lnTo>
                  <a:lnTo>
                    <a:pt x="750" y="1570"/>
                  </a:lnTo>
                  <a:lnTo>
                    <a:pt x="1068" y="1620"/>
                  </a:lnTo>
                  <a:lnTo>
                    <a:pt x="1421" y="1669"/>
                  </a:lnTo>
                  <a:lnTo>
                    <a:pt x="1641" y="1683"/>
                  </a:lnTo>
                  <a:lnTo>
                    <a:pt x="1782" y="1691"/>
                  </a:lnTo>
                  <a:lnTo>
                    <a:pt x="1895" y="1691"/>
                  </a:lnTo>
                  <a:moveTo>
                    <a:pt x="99" y="1655"/>
                  </a:moveTo>
                  <a:lnTo>
                    <a:pt x="339" y="1691"/>
                  </a:lnTo>
                  <a:lnTo>
                    <a:pt x="686" y="1726"/>
                  </a:lnTo>
                  <a:moveTo>
                    <a:pt x="85" y="1789"/>
                  </a:moveTo>
                  <a:lnTo>
                    <a:pt x="247" y="1811"/>
                  </a:lnTo>
                  <a:lnTo>
                    <a:pt x="403" y="1832"/>
                  </a:lnTo>
                  <a:moveTo>
                    <a:pt x="2185" y="1556"/>
                  </a:moveTo>
                  <a:lnTo>
                    <a:pt x="2369" y="1570"/>
                  </a:lnTo>
                  <a:lnTo>
                    <a:pt x="2567" y="1584"/>
                  </a:lnTo>
                  <a:lnTo>
                    <a:pt x="2857" y="1606"/>
                  </a:lnTo>
                  <a:lnTo>
                    <a:pt x="3126" y="1641"/>
                  </a:lnTo>
                  <a:moveTo>
                    <a:pt x="4391" y="1302"/>
                  </a:moveTo>
                  <a:lnTo>
                    <a:pt x="4604" y="1351"/>
                  </a:lnTo>
                  <a:lnTo>
                    <a:pt x="4915" y="1415"/>
                  </a:lnTo>
                  <a:lnTo>
                    <a:pt x="5212" y="1471"/>
                  </a:lnTo>
                  <a:lnTo>
                    <a:pt x="5304" y="1485"/>
                  </a:lnTo>
                  <a:moveTo>
                    <a:pt x="735" y="128"/>
                  </a:moveTo>
                  <a:lnTo>
                    <a:pt x="912" y="191"/>
                  </a:lnTo>
                  <a:lnTo>
                    <a:pt x="1075" y="255"/>
                  </a:lnTo>
                  <a:lnTo>
                    <a:pt x="1223" y="297"/>
                  </a:lnTo>
                  <a:lnTo>
                    <a:pt x="1344" y="326"/>
                  </a:lnTo>
                  <a:lnTo>
                    <a:pt x="1464" y="368"/>
                  </a:lnTo>
                  <a:lnTo>
                    <a:pt x="1605" y="432"/>
                  </a:lnTo>
                  <a:lnTo>
                    <a:pt x="1874" y="538"/>
                  </a:lnTo>
                  <a:lnTo>
                    <a:pt x="2136" y="658"/>
                  </a:lnTo>
                  <a:lnTo>
                    <a:pt x="2425" y="778"/>
                  </a:lnTo>
                  <a:lnTo>
                    <a:pt x="2779" y="920"/>
                  </a:lnTo>
                  <a:lnTo>
                    <a:pt x="3041" y="1026"/>
                  </a:lnTo>
                  <a:lnTo>
                    <a:pt x="3380" y="1195"/>
                  </a:lnTo>
                  <a:lnTo>
                    <a:pt x="3628" y="1302"/>
                  </a:lnTo>
                  <a:moveTo>
                    <a:pt x="728" y="969"/>
                  </a:moveTo>
                  <a:lnTo>
                    <a:pt x="778" y="997"/>
                  </a:lnTo>
                  <a:moveTo>
                    <a:pt x="1103" y="686"/>
                  </a:moveTo>
                  <a:lnTo>
                    <a:pt x="1160" y="672"/>
                  </a:lnTo>
                  <a:lnTo>
                    <a:pt x="1230" y="672"/>
                  </a:lnTo>
                  <a:lnTo>
                    <a:pt x="1294" y="665"/>
                  </a:lnTo>
                  <a:lnTo>
                    <a:pt x="1393" y="679"/>
                  </a:lnTo>
                  <a:lnTo>
                    <a:pt x="1513" y="700"/>
                  </a:lnTo>
                  <a:lnTo>
                    <a:pt x="1683" y="743"/>
                  </a:lnTo>
                  <a:lnTo>
                    <a:pt x="1895" y="807"/>
                  </a:lnTo>
                  <a:lnTo>
                    <a:pt x="2185" y="913"/>
                  </a:lnTo>
                  <a:lnTo>
                    <a:pt x="2468" y="1012"/>
                  </a:lnTo>
                  <a:moveTo>
                    <a:pt x="990" y="785"/>
                  </a:moveTo>
                  <a:lnTo>
                    <a:pt x="1103" y="849"/>
                  </a:lnTo>
                  <a:lnTo>
                    <a:pt x="1238" y="898"/>
                  </a:lnTo>
                  <a:lnTo>
                    <a:pt x="1428" y="969"/>
                  </a:lnTo>
                  <a:lnTo>
                    <a:pt x="1612" y="1026"/>
                  </a:lnTo>
                  <a:lnTo>
                    <a:pt x="1747" y="1068"/>
                  </a:lnTo>
                  <a:moveTo>
                    <a:pt x="1577" y="418"/>
                  </a:moveTo>
                  <a:lnTo>
                    <a:pt x="1718" y="396"/>
                  </a:lnTo>
                  <a:lnTo>
                    <a:pt x="1846" y="382"/>
                  </a:lnTo>
                  <a:lnTo>
                    <a:pt x="1959" y="368"/>
                  </a:lnTo>
                  <a:moveTo>
                    <a:pt x="1195" y="290"/>
                  </a:moveTo>
                  <a:lnTo>
                    <a:pt x="1301" y="241"/>
                  </a:lnTo>
                  <a:lnTo>
                    <a:pt x="1428" y="191"/>
                  </a:lnTo>
                  <a:lnTo>
                    <a:pt x="1527" y="156"/>
                  </a:lnTo>
                  <a:lnTo>
                    <a:pt x="1648" y="114"/>
                  </a:lnTo>
                  <a:lnTo>
                    <a:pt x="1761" y="85"/>
                  </a:lnTo>
                  <a:lnTo>
                    <a:pt x="1881" y="64"/>
                  </a:lnTo>
                  <a:lnTo>
                    <a:pt x="2037" y="36"/>
                  </a:lnTo>
                  <a:lnTo>
                    <a:pt x="2213" y="15"/>
                  </a:lnTo>
                  <a:lnTo>
                    <a:pt x="2348" y="8"/>
                  </a:lnTo>
                  <a:lnTo>
                    <a:pt x="2581" y="0"/>
                  </a:lnTo>
                  <a:lnTo>
                    <a:pt x="2758" y="0"/>
                  </a:lnTo>
                  <a:lnTo>
                    <a:pt x="2942" y="22"/>
                  </a:lnTo>
                  <a:lnTo>
                    <a:pt x="3111" y="50"/>
                  </a:lnTo>
                  <a:lnTo>
                    <a:pt x="3324" y="99"/>
                  </a:lnTo>
                  <a:lnTo>
                    <a:pt x="3649" y="191"/>
                  </a:lnTo>
                  <a:lnTo>
                    <a:pt x="4045" y="312"/>
                  </a:lnTo>
                  <a:lnTo>
                    <a:pt x="4292" y="382"/>
                  </a:lnTo>
                  <a:lnTo>
                    <a:pt x="4568" y="474"/>
                  </a:lnTo>
                  <a:lnTo>
                    <a:pt x="4823" y="552"/>
                  </a:lnTo>
                  <a:lnTo>
                    <a:pt x="5070" y="616"/>
                  </a:lnTo>
                  <a:lnTo>
                    <a:pt x="5296" y="658"/>
                  </a:lnTo>
                  <a:lnTo>
                    <a:pt x="5509" y="693"/>
                  </a:lnTo>
                  <a:lnTo>
                    <a:pt x="5650" y="708"/>
                  </a:lnTo>
                  <a:moveTo>
                    <a:pt x="1895" y="255"/>
                  </a:moveTo>
                  <a:lnTo>
                    <a:pt x="2044" y="248"/>
                  </a:lnTo>
                  <a:lnTo>
                    <a:pt x="2228" y="248"/>
                  </a:lnTo>
                  <a:lnTo>
                    <a:pt x="2418" y="255"/>
                  </a:lnTo>
                  <a:lnTo>
                    <a:pt x="2623" y="269"/>
                  </a:lnTo>
                  <a:lnTo>
                    <a:pt x="2807" y="297"/>
                  </a:lnTo>
                  <a:lnTo>
                    <a:pt x="3012" y="333"/>
                  </a:lnTo>
                  <a:lnTo>
                    <a:pt x="3175" y="375"/>
                  </a:lnTo>
                  <a:lnTo>
                    <a:pt x="3387" y="439"/>
                  </a:lnTo>
                  <a:lnTo>
                    <a:pt x="3444" y="460"/>
                  </a:lnTo>
                  <a:moveTo>
                    <a:pt x="3118" y="361"/>
                  </a:moveTo>
                  <a:lnTo>
                    <a:pt x="3352" y="382"/>
                  </a:lnTo>
                  <a:lnTo>
                    <a:pt x="3564" y="411"/>
                  </a:lnTo>
                  <a:lnTo>
                    <a:pt x="3818" y="446"/>
                  </a:lnTo>
                  <a:moveTo>
                    <a:pt x="2567" y="524"/>
                  </a:moveTo>
                  <a:lnTo>
                    <a:pt x="2722" y="503"/>
                  </a:lnTo>
                  <a:lnTo>
                    <a:pt x="2899" y="495"/>
                  </a:lnTo>
                  <a:lnTo>
                    <a:pt x="3097" y="495"/>
                  </a:lnTo>
                  <a:lnTo>
                    <a:pt x="3309" y="510"/>
                  </a:lnTo>
                  <a:lnTo>
                    <a:pt x="3592" y="531"/>
                  </a:lnTo>
                  <a:lnTo>
                    <a:pt x="3790" y="552"/>
                  </a:lnTo>
                  <a:lnTo>
                    <a:pt x="3896" y="573"/>
                  </a:lnTo>
                  <a:lnTo>
                    <a:pt x="3953" y="594"/>
                  </a:lnTo>
                  <a:lnTo>
                    <a:pt x="3995" y="601"/>
                  </a:lnTo>
                  <a:moveTo>
                    <a:pt x="3811" y="764"/>
                  </a:moveTo>
                  <a:lnTo>
                    <a:pt x="4115" y="764"/>
                  </a:lnTo>
                  <a:moveTo>
                    <a:pt x="1344" y="319"/>
                  </a:moveTo>
                  <a:lnTo>
                    <a:pt x="1407" y="297"/>
                  </a:lnTo>
                  <a:lnTo>
                    <a:pt x="1499" y="283"/>
                  </a:lnTo>
                  <a:lnTo>
                    <a:pt x="1598" y="269"/>
                  </a:lnTo>
                  <a:lnTo>
                    <a:pt x="1697" y="276"/>
                  </a:lnTo>
                  <a:lnTo>
                    <a:pt x="1796" y="305"/>
                  </a:lnTo>
                  <a:lnTo>
                    <a:pt x="1931" y="333"/>
                  </a:lnTo>
                  <a:lnTo>
                    <a:pt x="2128" y="404"/>
                  </a:lnTo>
                  <a:lnTo>
                    <a:pt x="2468" y="552"/>
                  </a:lnTo>
                  <a:lnTo>
                    <a:pt x="2935" y="764"/>
                  </a:lnTo>
                  <a:lnTo>
                    <a:pt x="3111" y="842"/>
                  </a:lnTo>
                  <a:lnTo>
                    <a:pt x="3430" y="990"/>
                  </a:lnTo>
                  <a:lnTo>
                    <a:pt x="3818" y="1160"/>
                  </a:lnTo>
                  <a:lnTo>
                    <a:pt x="4172" y="1295"/>
                  </a:lnTo>
                  <a:lnTo>
                    <a:pt x="4307" y="1337"/>
                  </a:lnTo>
                  <a:moveTo>
                    <a:pt x="2779" y="559"/>
                  </a:moveTo>
                  <a:lnTo>
                    <a:pt x="3048" y="594"/>
                  </a:lnTo>
                  <a:lnTo>
                    <a:pt x="3444" y="644"/>
                  </a:lnTo>
                  <a:lnTo>
                    <a:pt x="3811" y="679"/>
                  </a:lnTo>
                  <a:lnTo>
                    <a:pt x="4264" y="729"/>
                  </a:lnTo>
                  <a:lnTo>
                    <a:pt x="4702" y="764"/>
                  </a:lnTo>
                  <a:lnTo>
                    <a:pt x="4823" y="771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10" name="Freeform 73"/>
            <p:cNvSpPr>
              <a:spLocks noEditPoints="1"/>
            </p:cNvSpPr>
            <p:nvPr/>
          </p:nvSpPr>
          <p:spPr bwMode="auto">
            <a:xfrm>
              <a:off x="9140825" y="1631951"/>
              <a:ext cx="1455737" cy="674688"/>
            </a:xfrm>
            <a:custGeom>
              <a:avLst/>
              <a:gdLst>
                <a:gd name="T0" fmla="*/ 2184 w 3719"/>
                <a:gd name="T1" fmla="*/ 1273 h 1725"/>
                <a:gd name="T2" fmla="*/ 2333 w 3719"/>
                <a:gd name="T3" fmla="*/ 1294 h 1725"/>
                <a:gd name="T4" fmla="*/ 2517 w 3719"/>
                <a:gd name="T5" fmla="*/ 1315 h 1725"/>
                <a:gd name="T6" fmla="*/ 2715 w 3719"/>
                <a:gd name="T7" fmla="*/ 1350 h 1725"/>
                <a:gd name="T8" fmla="*/ 2877 w 3719"/>
                <a:gd name="T9" fmla="*/ 1379 h 1725"/>
                <a:gd name="T10" fmla="*/ 2977 w 3719"/>
                <a:gd name="T11" fmla="*/ 1393 h 1725"/>
                <a:gd name="T12" fmla="*/ 2347 w 3719"/>
                <a:gd name="T13" fmla="*/ 1605 h 1725"/>
                <a:gd name="T14" fmla="*/ 2559 w 3719"/>
                <a:gd name="T15" fmla="*/ 1612 h 1725"/>
                <a:gd name="T16" fmla="*/ 2786 w 3719"/>
                <a:gd name="T17" fmla="*/ 1626 h 1725"/>
                <a:gd name="T18" fmla="*/ 2984 w 3719"/>
                <a:gd name="T19" fmla="*/ 1647 h 1725"/>
                <a:gd name="T20" fmla="*/ 3182 w 3719"/>
                <a:gd name="T21" fmla="*/ 1683 h 1725"/>
                <a:gd name="T22" fmla="*/ 3415 w 3719"/>
                <a:gd name="T23" fmla="*/ 1725 h 1725"/>
                <a:gd name="T24" fmla="*/ 0 w 3719"/>
                <a:gd name="T25" fmla="*/ 1244 h 1725"/>
                <a:gd name="T26" fmla="*/ 113 w 3719"/>
                <a:gd name="T27" fmla="*/ 1251 h 1725"/>
                <a:gd name="T28" fmla="*/ 247 w 3719"/>
                <a:gd name="T29" fmla="*/ 1251 h 1725"/>
                <a:gd name="T30" fmla="*/ 410 w 3719"/>
                <a:gd name="T31" fmla="*/ 1456 h 1725"/>
                <a:gd name="T32" fmla="*/ 685 w 3719"/>
                <a:gd name="T33" fmla="*/ 1485 h 1725"/>
                <a:gd name="T34" fmla="*/ 898 w 3719"/>
                <a:gd name="T35" fmla="*/ 1513 h 1725"/>
                <a:gd name="T36" fmla="*/ 1491 w 3719"/>
                <a:gd name="T37" fmla="*/ 841 h 1725"/>
                <a:gd name="T38" fmla="*/ 1612 w 3719"/>
                <a:gd name="T39" fmla="*/ 841 h 1725"/>
                <a:gd name="T40" fmla="*/ 1739 w 3719"/>
                <a:gd name="T41" fmla="*/ 848 h 1725"/>
                <a:gd name="T42" fmla="*/ 1873 w 3719"/>
                <a:gd name="T43" fmla="*/ 862 h 1725"/>
                <a:gd name="T44" fmla="*/ 2008 w 3719"/>
                <a:gd name="T45" fmla="*/ 884 h 1725"/>
                <a:gd name="T46" fmla="*/ 2064 w 3719"/>
                <a:gd name="T47" fmla="*/ 891 h 1725"/>
                <a:gd name="T48" fmla="*/ 2043 w 3719"/>
                <a:gd name="T49" fmla="*/ 947 h 1725"/>
                <a:gd name="T50" fmla="*/ 2177 w 3719"/>
                <a:gd name="T51" fmla="*/ 926 h 1725"/>
                <a:gd name="T52" fmla="*/ 2361 w 3719"/>
                <a:gd name="T53" fmla="*/ 898 h 1725"/>
                <a:gd name="T54" fmla="*/ 2538 w 3719"/>
                <a:gd name="T55" fmla="*/ 884 h 1725"/>
                <a:gd name="T56" fmla="*/ 2764 w 3719"/>
                <a:gd name="T57" fmla="*/ 870 h 1725"/>
                <a:gd name="T58" fmla="*/ 2991 w 3719"/>
                <a:gd name="T59" fmla="*/ 862 h 1725"/>
                <a:gd name="T60" fmla="*/ 3167 w 3719"/>
                <a:gd name="T61" fmla="*/ 862 h 1725"/>
                <a:gd name="T62" fmla="*/ 2637 w 3719"/>
                <a:gd name="T63" fmla="*/ 1039 h 1725"/>
                <a:gd name="T64" fmla="*/ 2771 w 3719"/>
                <a:gd name="T65" fmla="*/ 1004 h 1725"/>
                <a:gd name="T66" fmla="*/ 2934 w 3719"/>
                <a:gd name="T67" fmla="*/ 983 h 1725"/>
                <a:gd name="T68" fmla="*/ 3125 w 3719"/>
                <a:gd name="T69" fmla="*/ 990 h 1725"/>
                <a:gd name="T70" fmla="*/ 3323 w 3719"/>
                <a:gd name="T71" fmla="*/ 1011 h 1725"/>
                <a:gd name="T72" fmla="*/ 3479 w 3719"/>
                <a:gd name="T73" fmla="*/ 1039 h 1725"/>
                <a:gd name="T74" fmla="*/ 2220 w 3719"/>
                <a:gd name="T75" fmla="*/ 919 h 1725"/>
                <a:gd name="T76" fmla="*/ 2432 w 3719"/>
                <a:gd name="T77" fmla="*/ 969 h 1725"/>
                <a:gd name="T78" fmla="*/ 2673 w 3719"/>
                <a:gd name="T79" fmla="*/ 1046 h 1725"/>
                <a:gd name="T80" fmla="*/ 2934 w 3719"/>
                <a:gd name="T81" fmla="*/ 1117 h 1725"/>
                <a:gd name="T82" fmla="*/ 3167 w 3719"/>
                <a:gd name="T83" fmla="*/ 1181 h 1725"/>
                <a:gd name="T84" fmla="*/ 3457 w 3719"/>
                <a:gd name="T85" fmla="*/ 1244 h 1725"/>
                <a:gd name="T86" fmla="*/ 3479 w 3719"/>
                <a:gd name="T87" fmla="*/ 445 h 1725"/>
                <a:gd name="T88" fmla="*/ 3585 w 3719"/>
                <a:gd name="T89" fmla="*/ 417 h 1725"/>
                <a:gd name="T90" fmla="*/ 3677 w 3719"/>
                <a:gd name="T91" fmla="*/ 403 h 1725"/>
                <a:gd name="T92" fmla="*/ 2581 w 3719"/>
                <a:gd name="T93" fmla="*/ 827 h 1725"/>
                <a:gd name="T94" fmla="*/ 2750 w 3719"/>
                <a:gd name="T95" fmla="*/ 771 h 1725"/>
                <a:gd name="T96" fmla="*/ 2955 w 3719"/>
                <a:gd name="T97" fmla="*/ 700 h 1725"/>
                <a:gd name="T98" fmla="*/ 3153 w 3719"/>
                <a:gd name="T99" fmla="*/ 643 h 1725"/>
                <a:gd name="T100" fmla="*/ 3330 w 3719"/>
                <a:gd name="T101" fmla="*/ 601 h 1725"/>
                <a:gd name="T102" fmla="*/ 3542 w 3719"/>
                <a:gd name="T103" fmla="*/ 565 h 1725"/>
                <a:gd name="T104" fmla="*/ 3719 w 3719"/>
                <a:gd name="T105" fmla="*/ 523 h 1725"/>
                <a:gd name="T106" fmla="*/ 1619 w 3719"/>
                <a:gd name="T107" fmla="*/ 0 h 1725"/>
                <a:gd name="T108" fmla="*/ 1732 w 3719"/>
                <a:gd name="T109" fmla="*/ 14 h 1725"/>
                <a:gd name="T110" fmla="*/ 1987 w 3719"/>
                <a:gd name="T111" fmla="*/ 42 h 1725"/>
                <a:gd name="T112" fmla="*/ 2326 w 3719"/>
                <a:gd name="T113" fmla="*/ 42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719" h="1725">
                  <a:moveTo>
                    <a:pt x="2184" y="1273"/>
                  </a:moveTo>
                  <a:lnTo>
                    <a:pt x="2333" y="1294"/>
                  </a:lnTo>
                  <a:lnTo>
                    <a:pt x="2517" y="1315"/>
                  </a:lnTo>
                  <a:lnTo>
                    <a:pt x="2715" y="1350"/>
                  </a:lnTo>
                  <a:lnTo>
                    <a:pt x="2877" y="1379"/>
                  </a:lnTo>
                  <a:lnTo>
                    <a:pt x="2977" y="1393"/>
                  </a:lnTo>
                  <a:moveTo>
                    <a:pt x="2347" y="1605"/>
                  </a:moveTo>
                  <a:lnTo>
                    <a:pt x="2559" y="1612"/>
                  </a:lnTo>
                  <a:lnTo>
                    <a:pt x="2786" y="1626"/>
                  </a:lnTo>
                  <a:lnTo>
                    <a:pt x="2984" y="1647"/>
                  </a:lnTo>
                  <a:lnTo>
                    <a:pt x="3182" y="1683"/>
                  </a:lnTo>
                  <a:lnTo>
                    <a:pt x="3415" y="1725"/>
                  </a:lnTo>
                  <a:moveTo>
                    <a:pt x="0" y="1244"/>
                  </a:moveTo>
                  <a:lnTo>
                    <a:pt x="113" y="1251"/>
                  </a:lnTo>
                  <a:lnTo>
                    <a:pt x="247" y="1251"/>
                  </a:lnTo>
                  <a:moveTo>
                    <a:pt x="410" y="1456"/>
                  </a:moveTo>
                  <a:lnTo>
                    <a:pt x="685" y="1485"/>
                  </a:lnTo>
                  <a:lnTo>
                    <a:pt x="898" y="1513"/>
                  </a:lnTo>
                  <a:moveTo>
                    <a:pt x="1491" y="841"/>
                  </a:moveTo>
                  <a:lnTo>
                    <a:pt x="1612" y="841"/>
                  </a:lnTo>
                  <a:lnTo>
                    <a:pt x="1739" y="848"/>
                  </a:lnTo>
                  <a:lnTo>
                    <a:pt x="1873" y="862"/>
                  </a:lnTo>
                  <a:lnTo>
                    <a:pt x="2008" y="884"/>
                  </a:lnTo>
                  <a:lnTo>
                    <a:pt x="2064" y="891"/>
                  </a:lnTo>
                  <a:moveTo>
                    <a:pt x="2043" y="947"/>
                  </a:moveTo>
                  <a:lnTo>
                    <a:pt x="2177" y="926"/>
                  </a:lnTo>
                  <a:lnTo>
                    <a:pt x="2361" y="898"/>
                  </a:lnTo>
                  <a:lnTo>
                    <a:pt x="2538" y="884"/>
                  </a:lnTo>
                  <a:lnTo>
                    <a:pt x="2764" y="870"/>
                  </a:lnTo>
                  <a:lnTo>
                    <a:pt x="2991" y="862"/>
                  </a:lnTo>
                  <a:lnTo>
                    <a:pt x="3167" y="862"/>
                  </a:lnTo>
                  <a:moveTo>
                    <a:pt x="2637" y="1039"/>
                  </a:moveTo>
                  <a:lnTo>
                    <a:pt x="2771" y="1004"/>
                  </a:lnTo>
                  <a:lnTo>
                    <a:pt x="2934" y="983"/>
                  </a:lnTo>
                  <a:lnTo>
                    <a:pt x="3125" y="990"/>
                  </a:lnTo>
                  <a:lnTo>
                    <a:pt x="3323" y="1011"/>
                  </a:lnTo>
                  <a:lnTo>
                    <a:pt x="3479" y="1039"/>
                  </a:lnTo>
                  <a:moveTo>
                    <a:pt x="2220" y="919"/>
                  </a:moveTo>
                  <a:lnTo>
                    <a:pt x="2432" y="969"/>
                  </a:lnTo>
                  <a:lnTo>
                    <a:pt x="2673" y="1046"/>
                  </a:lnTo>
                  <a:lnTo>
                    <a:pt x="2934" y="1117"/>
                  </a:lnTo>
                  <a:lnTo>
                    <a:pt x="3167" y="1181"/>
                  </a:lnTo>
                  <a:lnTo>
                    <a:pt x="3457" y="1244"/>
                  </a:lnTo>
                  <a:moveTo>
                    <a:pt x="3479" y="445"/>
                  </a:moveTo>
                  <a:lnTo>
                    <a:pt x="3585" y="417"/>
                  </a:lnTo>
                  <a:lnTo>
                    <a:pt x="3677" y="403"/>
                  </a:lnTo>
                  <a:moveTo>
                    <a:pt x="2581" y="827"/>
                  </a:moveTo>
                  <a:lnTo>
                    <a:pt x="2750" y="771"/>
                  </a:lnTo>
                  <a:lnTo>
                    <a:pt x="2955" y="700"/>
                  </a:lnTo>
                  <a:lnTo>
                    <a:pt x="3153" y="643"/>
                  </a:lnTo>
                  <a:lnTo>
                    <a:pt x="3330" y="601"/>
                  </a:lnTo>
                  <a:lnTo>
                    <a:pt x="3542" y="565"/>
                  </a:lnTo>
                  <a:lnTo>
                    <a:pt x="3719" y="523"/>
                  </a:lnTo>
                  <a:moveTo>
                    <a:pt x="1619" y="0"/>
                  </a:moveTo>
                  <a:lnTo>
                    <a:pt x="1732" y="14"/>
                  </a:lnTo>
                  <a:lnTo>
                    <a:pt x="1987" y="42"/>
                  </a:lnTo>
                  <a:lnTo>
                    <a:pt x="2326" y="42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11" name="Freeform 75"/>
            <p:cNvSpPr>
              <a:spLocks noEditPoints="1"/>
            </p:cNvSpPr>
            <p:nvPr/>
          </p:nvSpPr>
          <p:spPr bwMode="auto">
            <a:xfrm>
              <a:off x="4829175" y="1336676"/>
              <a:ext cx="5767387" cy="157163"/>
            </a:xfrm>
            <a:custGeom>
              <a:avLst/>
              <a:gdLst>
                <a:gd name="T0" fmla="*/ 446 w 14737"/>
                <a:gd name="T1" fmla="*/ 43 h 403"/>
                <a:gd name="T2" fmla="*/ 467 w 14737"/>
                <a:gd name="T3" fmla="*/ 184 h 403"/>
                <a:gd name="T4" fmla="*/ 453 w 14737"/>
                <a:gd name="T5" fmla="*/ 290 h 403"/>
                <a:gd name="T6" fmla="*/ 347 w 14737"/>
                <a:gd name="T7" fmla="*/ 297 h 403"/>
                <a:gd name="T8" fmla="*/ 106 w 14737"/>
                <a:gd name="T9" fmla="*/ 262 h 403"/>
                <a:gd name="T10" fmla="*/ 15 w 14737"/>
                <a:gd name="T11" fmla="*/ 219 h 403"/>
                <a:gd name="T12" fmla="*/ 22 w 14737"/>
                <a:gd name="T13" fmla="*/ 106 h 403"/>
                <a:gd name="T14" fmla="*/ 460 w 14737"/>
                <a:gd name="T15" fmla="*/ 0 h 403"/>
                <a:gd name="T16" fmla="*/ 7397 w 14737"/>
                <a:gd name="T17" fmla="*/ 106 h 403"/>
                <a:gd name="T18" fmla="*/ 7432 w 14737"/>
                <a:gd name="T19" fmla="*/ 226 h 403"/>
                <a:gd name="T20" fmla="*/ 7369 w 14737"/>
                <a:gd name="T21" fmla="*/ 297 h 403"/>
                <a:gd name="T22" fmla="*/ 7142 w 14737"/>
                <a:gd name="T23" fmla="*/ 375 h 403"/>
                <a:gd name="T24" fmla="*/ 6803 w 14737"/>
                <a:gd name="T25" fmla="*/ 403 h 403"/>
                <a:gd name="T26" fmla="*/ 6195 w 14737"/>
                <a:gd name="T27" fmla="*/ 375 h 403"/>
                <a:gd name="T28" fmla="*/ 5742 w 14737"/>
                <a:gd name="T29" fmla="*/ 389 h 403"/>
                <a:gd name="T30" fmla="*/ 5664 w 14737"/>
                <a:gd name="T31" fmla="*/ 361 h 403"/>
                <a:gd name="T32" fmla="*/ 5629 w 14737"/>
                <a:gd name="T33" fmla="*/ 297 h 403"/>
                <a:gd name="T34" fmla="*/ 5643 w 14737"/>
                <a:gd name="T35" fmla="*/ 212 h 403"/>
                <a:gd name="T36" fmla="*/ 5686 w 14737"/>
                <a:gd name="T37" fmla="*/ 71 h 403"/>
                <a:gd name="T38" fmla="*/ 7355 w 14737"/>
                <a:gd name="T39" fmla="*/ 0 h 403"/>
                <a:gd name="T40" fmla="*/ 12778 w 14737"/>
                <a:gd name="T41" fmla="*/ 35 h 403"/>
                <a:gd name="T42" fmla="*/ 12941 w 14737"/>
                <a:gd name="T43" fmla="*/ 142 h 403"/>
                <a:gd name="T44" fmla="*/ 13224 w 14737"/>
                <a:gd name="T45" fmla="*/ 184 h 403"/>
                <a:gd name="T46" fmla="*/ 13648 w 14737"/>
                <a:gd name="T47" fmla="*/ 191 h 403"/>
                <a:gd name="T48" fmla="*/ 14065 w 14737"/>
                <a:gd name="T49" fmla="*/ 163 h 403"/>
                <a:gd name="T50" fmla="*/ 14171 w 14737"/>
                <a:gd name="T51" fmla="*/ 85 h 403"/>
                <a:gd name="T52" fmla="*/ 12757 w 14737"/>
                <a:gd name="T53" fmla="*/ 0 h 403"/>
                <a:gd name="T54" fmla="*/ 14235 w 14737"/>
                <a:gd name="T55" fmla="*/ 92 h 403"/>
                <a:gd name="T56" fmla="*/ 14299 w 14737"/>
                <a:gd name="T57" fmla="*/ 191 h 403"/>
                <a:gd name="T58" fmla="*/ 14454 w 14737"/>
                <a:gd name="T59" fmla="*/ 233 h 403"/>
                <a:gd name="T60" fmla="*/ 14737 w 14737"/>
                <a:gd name="T61" fmla="*/ 226 h 403"/>
                <a:gd name="T62" fmla="*/ 14221 w 14737"/>
                <a:gd name="T63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737" h="403">
                  <a:moveTo>
                    <a:pt x="460" y="0"/>
                  </a:moveTo>
                  <a:lnTo>
                    <a:pt x="446" y="43"/>
                  </a:lnTo>
                  <a:lnTo>
                    <a:pt x="446" y="113"/>
                  </a:lnTo>
                  <a:lnTo>
                    <a:pt x="467" y="184"/>
                  </a:lnTo>
                  <a:lnTo>
                    <a:pt x="474" y="241"/>
                  </a:lnTo>
                  <a:lnTo>
                    <a:pt x="453" y="290"/>
                  </a:lnTo>
                  <a:lnTo>
                    <a:pt x="418" y="304"/>
                  </a:lnTo>
                  <a:lnTo>
                    <a:pt x="347" y="297"/>
                  </a:lnTo>
                  <a:lnTo>
                    <a:pt x="248" y="283"/>
                  </a:lnTo>
                  <a:lnTo>
                    <a:pt x="106" y="262"/>
                  </a:lnTo>
                  <a:lnTo>
                    <a:pt x="50" y="255"/>
                  </a:lnTo>
                  <a:lnTo>
                    <a:pt x="15" y="219"/>
                  </a:lnTo>
                  <a:lnTo>
                    <a:pt x="0" y="184"/>
                  </a:lnTo>
                  <a:lnTo>
                    <a:pt x="22" y="106"/>
                  </a:lnTo>
                  <a:lnTo>
                    <a:pt x="43" y="0"/>
                  </a:lnTo>
                  <a:lnTo>
                    <a:pt x="460" y="0"/>
                  </a:lnTo>
                  <a:close/>
                  <a:moveTo>
                    <a:pt x="7355" y="0"/>
                  </a:moveTo>
                  <a:lnTo>
                    <a:pt x="7397" y="106"/>
                  </a:lnTo>
                  <a:lnTo>
                    <a:pt x="7425" y="177"/>
                  </a:lnTo>
                  <a:lnTo>
                    <a:pt x="7432" y="226"/>
                  </a:lnTo>
                  <a:lnTo>
                    <a:pt x="7404" y="283"/>
                  </a:lnTo>
                  <a:lnTo>
                    <a:pt x="7369" y="297"/>
                  </a:lnTo>
                  <a:lnTo>
                    <a:pt x="7277" y="332"/>
                  </a:lnTo>
                  <a:lnTo>
                    <a:pt x="7142" y="375"/>
                  </a:lnTo>
                  <a:lnTo>
                    <a:pt x="7036" y="403"/>
                  </a:lnTo>
                  <a:lnTo>
                    <a:pt x="6803" y="403"/>
                  </a:lnTo>
                  <a:lnTo>
                    <a:pt x="6520" y="389"/>
                  </a:lnTo>
                  <a:lnTo>
                    <a:pt x="6195" y="375"/>
                  </a:lnTo>
                  <a:lnTo>
                    <a:pt x="5856" y="389"/>
                  </a:lnTo>
                  <a:lnTo>
                    <a:pt x="5742" y="389"/>
                  </a:lnTo>
                  <a:lnTo>
                    <a:pt x="5700" y="375"/>
                  </a:lnTo>
                  <a:lnTo>
                    <a:pt x="5664" y="361"/>
                  </a:lnTo>
                  <a:lnTo>
                    <a:pt x="5643" y="332"/>
                  </a:lnTo>
                  <a:lnTo>
                    <a:pt x="5629" y="297"/>
                  </a:lnTo>
                  <a:lnTo>
                    <a:pt x="5629" y="262"/>
                  </a:lnTo>
                  <a:lnTo>
                    <a:pt x="5643" y="212"/>
                  </a:lnTo>
                  <a:lnTo>
                    <a:pt x="5672" y="134"/>
                  </a:lnTo>
                  <a:lnTo>
                    <a:pt x="5686" y="71"/>
                  </a:lnTo>
                  <a:lnTo>
                    <a:pt x="5686" y="0"/>
                  </a:lnTo>
                  <a:lnTo>
                    <a:pt x="7355" y="0"/>
                  </a:lnTo>
                  <a:close/>
                  <a:moveTo>
                    <a:pt x="12757" y="0"/>
                  </a:moveTo>
                  <a:lnTo>
                    <a:pt x="12778" y="35"/>
                  </a:lnTo>
                  <a:lnTo>
                    <a:pt x="12842" y="92"/>
                  </a:lnTo>
                  <a:lnTo>
                    <a:pt x="12941" y="142"/>
                  </a:lnTo>
                  <a:lnTo>
                    <a:pt x="13068" y="163"/>
                  </a:lnTo>
                  <a:lnTo>
                    <a:pt x="13224" y="184"/>
                  </a:lnTo>
                  <a:lnTo>
                    <a:pt x="13415" y="191"/>
                  </a:lnTo>
                  <a:lnTo>
                    <a:pt x="13648" y="191"/>
                  </a:lnTo>
                  <a:lnTo>
                    <a:pt x="13895" y="184"/>
                  </a:lnTo>
                  <a:lnTo>
                    <a:pt x="14065" y="163"/>
                  </a:lnTo>
                  <a:lnTo>
                    <a:pt x="14129" y="134"/>
                  </a:lnTo>
                  <a:lnTo>
                    <a:pt x="14171" y="85"/>
                  </a:lnTo>
                  <a:lnTo>
                    <a:pt x="14221" y="0"/>
                  </a:lnTo>
                  <a:lnTo>
                    <a:pt x="12757" y="0"/>
                  </a:lnTo>
                  <a:close/>
                  <a:moveTo>
                    <a:pt x="14221" y="0"/>
                  </a:moveTo>
                  <a:lnTo>
                    <a:pt x="14235" y="92"/>
                  </a:lnTo>
                  <a:lnTo>
                    <a:pt x="14256" y="156"/>
                  </a:lnTo>
                  <a:lnTo>
                    <a:pt x="14299" y="191"/>
                  </a:lnTo>
                  <a:lnTo>
                    <a:pt x="14355" y="212"/>
                  </a:lnTo>
                  <a:lnTo>
                    <a:pt x="14454" y="233"/>
                  </a:lnTo>
                  <a:lnTo>
                    <a:pt x="14610" y="233"/>
                  </a:lnTo>
                  <a:lnTo>
                    <a:pt x="14737" y="226"/>
                  </a:lnTo>
                  <a:lnTo>
                    <a:pt x="14737" y="0"/>
                  </a:lnTo>
                  <a:lnTo>
                    <a:pt x="14221" y="0"/>
                  </a:lnTo>
                  <a:close/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12" name="Freeform 76"/>
            <p:cNvSpPr>
              <a:spLocks noEditPoints="1"/>
            </p:cNvSpPr>
            <p:nvPr/>
          </p:nvSpPr>
          <p:spPr bwMode="auto">
            <a:xfrm>
              <a:off x="9844088" y="1344613"/>
              <a:ext cx="750887" cy="82550"/>
            </a:xfrm>
            <a:custGeom>
              <a:avLst/>
              <a:gdLst>
                <a:gd name="T0" fmla="*/ 1504 w 1919"/>
                <a:gd name="T1" fmla="*/ 133 h 209"/>
                <a:gd name="T2" fmla="*/ 1521 w 1919"/>
                <a:gd name="T3" fmla="*/ 151 h 209"/>
                <a:gd name="T4" fmla="*/ 1438 w 1919"/>
                <a:gd name="T5" fmla="*/ 85 h 209"/>
                <a:gd name="T6" fmla="*/ 1504 w 1919"/>
                <a:gd name="T7" fmla="*/ 36 h 209"/>
                <a:gd name="T8" fmla="*/ 1504 w 1919"/>
                <a:gd name="T9" fmla="*/ 18 h 209"/>
                <a:gd name="T10" fmla="*/ 1504 w 1919"/>
                <a:gd name="T11" fmla="*/ 18 h 209"/>
                <a:gd name="T12" fmla="*/ 1438 w 1919"/>
                <a:gd name="T13" fmla="*/ 85 h 209"/>
                <a:gd name="T14" fmla="*/ 1438 w 1919"/>
                <a:gd name="T15" fmla="*/ 85 h 209"/>
                <a:gd name="T16" fmla="*/ 1570 w 1919"/>
                <a:gd name="T17" fmla="*/ 85 h 209"/>
                <a:gd name="T18" fmla="*/ 1703 w 1919"/>
                <a:gd name="T19" fmla="*/ 209 h 209"/>
                <a:gd name="T20" fmla="*/ 1636 w 1919"/>
                <a:gd name="T21" fmla="*/ 151 h 209"/>
                <a:gd name="T22" fmla="*/ 1636 w 1919"/>
                <a:gd name="T23" fmla="*/ 151 h 209"/>
                <a:gd name="T24" fmla="*/ 1619 w 1919"/>
                <a:gd name="T25" fmla="*/ 151 h 209"/>
                <a:gd name="T26" fmla="*/ 1769 w 1919"/>
                <a:gd name="T27" fmla="*/ 168 h 209"/>
                <a:gd name="T28" fmla="*/ 1769 w 1919"/>
                <a:gd name="T29" fmla="*/ 151 h 209"/>
                <a:gd name="T30" fmla="*/ 1769 w 1919"/>
                <a:gd name="T31" fmla="*/ 151 h 209"/>
                <a:gd name="T32" fmla="*/ 1901 w 1919"/>
                <a:gd name="T33" fmla="*/ 133 h 209"/>
                <a:gd name="T34" fmla="*/ 1919 w 1919"/>
                <a:gd name="T35" fmla="*/ 151 h 209"/>
                <a:gd name="T36" fmla="*/ 1703 w 1919"/>
                <a:gd name="T37" fmla="*/ 85 h 209"/>
                <a:gd name="T38" fmla="*/ 1835 w 1919"/>
                <a:gd name="T39" fmla="*/ 102 h 209"/>
                <a:gd name="T40" fmla="*/ 1570 w 1919"/>
                <a:gd name="T41" fmla="*/ 85 h 209"/>
                <a:gd name="T42" fmla="*/ 1636 w 1919"/>
                <a:gd name="T43" fmla="*/ 36 h 209"/>
                <a:gd name="T44" fmla="*/ 1636 w 1919"/>
                <a:gd name="T45" fmla="*/ 18 h 209"/>
                <a:gd name="T46" fmla="*/ 1636 w 1919"/>
                <a:gd name="T47" fmla="*/ 18 h 209"/>
                <a:gd name="T48" fmla="*/ 1769 w 1919"/>
                <a:gd name="T49" fmla="*/ 1 h 209"/>
                <a:gd name="T50" fmla="*/ 1787 w 1919"/>
                <a:gd name="T51" fmla="*/ 18 h 209"/>
                <a:gd name="T52" fmla="*/ 1901 w 1919"/>
                <a:gd name="T53" fmla="*/ 18 h 209"/>
                <a:gd name="T54" fmla="*/ 1901 w 1919"/>
                <a:gd name="T55" fmla="*/ 18 h 209"/>
                <a:gd name="T56" fmla="*/ 1884 w 1919"/>
                <a:gd name="T57" fmla="*/ 18 h 209"/>
                <a:gd name="T58" fmla="*/ 1703 w 1919"/>
                <a:gd name="T59" fmla="*/ 85 h 209"/>
                <a:gd name="T60" fmla="*/ 1685 w 1919"/>
                <a:gd name="T61" fmla="*/ 85 h 209"/>
                <a:gd name="T62" fmla="*/ 1835 w 1919"/>
                <a:gd name="T63" fmla="*/ 85 h 209"/>
                <a:gd name="T64" fmla="*/ 1818 w 1919"/>
                <a:gd name="T65" fmla="*/ 85 h 209"/>
                <a:gd name="T66" fmla="*/ 18 w 1919"/>
                <a:gd name="T67" fmla="*/ 18 h 209"/>
                <a:gd name="T68" fmla="*/ 18 w 1919"/>
                <a:gd name="T69" fmla="*/ 0 h 209"/>
                <a:gd name="T70" fmla="*/ 35 w 1919"/>
                <a:gd name="T71" fmla="*/ 18 h 209"/>
                <a:gd name="T72" fmla="*/ 84 w 1919"/>
                <a:gd name="T73" fmla="*/ 66 h 209"/>
                <a:gd name="T74" fmla="*/ 102 w 1919"/>
                <a:gd name="T75" fmla="*/ 84 h 209"/>
                <a:gd name="T76" fmla="*/ 217 w 1919"/>
                <a:gd name="T77" fmla="*/ 84 h 209"/>
                <a:gd name="T78" fmla="*/ 217 w 1919"/>
                <a:gd name="T79" fmla="*/ 84 h 209"/>
                <a:gd name="T80" fmla="*/ 199 w 1919"/>
                <a:gd name="T81" fmla="*/ 84 h 209"/>
                <a:gd name="T82" fmla="*/ 349 w 1919"/>
                <a:gd name="T83" fmla="*/ 101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19" h="209">
                  <a:moveTo>
                    <a:pt x="1504" y="151"/>
                  </a:moveTo>
                  <a:lnTo>
                    <a:pt x="1504" y="168"/>
                  </a:lnTo>
                  <a:moveTo>
                    <a:pt x="1504" y="133"/>
                  </a:moveTo>
                  <a:lnTo>
                    <a:pt x="1504" y="151"/>
                  </a:lnTo>
                  <a:moveTo>
                    <a:pt x="1504" y="151"/>
                  </a:moveTo>
                  <a:lnTo>
                    <a:pt x="1521" y="151"/>
                  </a:lnTo>
                  <a:moveTo>
                    <a:pt x="1486" y="151"/>
                  </a:moveTo>
                  <a:lnTo>
                    <a:pt x="1504" y="151"/>
                  </a:lnTo>
                  <a:moveTo>
                    <a:pt x="1438" y="85"/>
                  </a:moveTo>
                  <a:lnTo>
                    <a:pt x="1438" y="102"/>
                  </a:lnTo>
                  <a:moveTo>
                    <a:pt x="1504" y="18"/>
                  </a:moveTo>
                  <a:lnTo>
                    <a:pt x="1504" y="36"/>
                  </a:lnTo>
                  <a:moveTo>
                    <a:pt x="1504" y="1"/>
                  </a:moveTo>
                  <a:lnTo>
                    <a:pt x="1504" y="18"/>
                  </a:lnTo>
                  <a:moveTo>
                    <a:pt x="1504" y="18"/>
                  </a:moveTo>
                  <a:lnTo>
                    <a:pt x="1521" y="18"/>
                  </a:lnTo>
                  <a:moveTo>
                    <a:pt x="1486" y="18"/>
                  </a:moveTo>
                  <a:lnTo>
                    <a:pt x="1504" y="18"/>
                  </a:lnTo>
                  <a:moveTo>
                    <a:pt x="1438" y="67"/>
                  </a:moveTo>
                  <a:lnTo>
                    <a:pt x="1438" y="85"/>
                  </a:lnTo>
                  <a:moveTo>
                    <a:pt x="1438" y="85"/>
                  </a:moveTo>
                  <a:lnTo>
                    <a:pt x="1455" y="85"/>
                  </a:lnTo>
                  <a:moveTo>
                    <a:pt x="1425" y="85"/>
                  </a:moveTo>
                  <a:lnTo>
                    <a:pt x="1438" y="85"/>
                  </a:lnTo>
                  <a:moveTo>
                    <a:pt x="1553" y="85"/>
                  </a:moveTo>
                  <a:lnTo>
                    <a:pt x="1570" y="85"/>
                  </a:lnTo>
                  <a:moveTo>
                    <a:pt x="1570" y="85"/>
                  </a:moveTo>
                  <a:lnTo>
                    <a:pt x="1570" y="102"/>
                  </a:lnTo>
                  <a:moveTo>
                    <a:pt x="1703" y="200"/>
                  </a:moveTo>
                  <a:lnTo>
                    <a:pt x="1703" y="209"/>
                  </a:lnTo>
                  <a:moveTo>
                    <a:pt x="1835" y="200"/>
                  </a:moveTo>
                  <a:lnTo>
                    <a:pt x="1835" y="208"/>
                  </a:lnTo>
                  <a:moveTo>
                    <a:pt x="1636" y="151"/>
                  </a:moveTo>
                  <a:lnTo>
                    <a:pt x="1636" y="168"/>
                  </a:lnTo>
                  <a:moveTo>
                    <a:pt x="1636" y="133"/>
                  </a:moveTo>
                  <a:lnTo>
                    <a:pt x="1636" y="151"/>
                  </a:lnTo>
                  <a:moveTo>
                    <a:pt x="1636" y="151"/>
                  </a:moveTo>
                  <a:lnTo>
                    <a:pt x="1654" y="151"/>
                  </a:lnTo>
                  <a:moveTo>
                    <a:pt x="1619" y="151"/>
                  </a:moveTo>
                  <a:lnTo>
                    <a:pt x="1636" y="151"/>
                  </a:lnTo>
                  <a:moveTo>
                    <a:pt x="1769" y="151"/>
                  </a:moveTo>
                  <a:lnTo>
                    <a:pt x="1769" y="168"/>
                  </a:lnTo>
                  <a:moveTo>
                    <a:pt x="1769" y="133"/>
                  </a:moveTo>
                  <a:lnTo>
                    <a:pt x="1769" y="151"/>
                  </a:lnTo>
                  <a:moveTo>
                    <a:pt x="1769" y="151"/>
                  </a:moveTo>
                  <a:lnTo>
                    <a:pt x="1787" y="151"/>
                  </a:lnTo>
                  <a:moveTo>
                    <a:pt x="1751" y="151"/>
                  </a:moveTo>
                  <a:lnTo>
                    <a:pt x="1769" y="151"/>
                  </a:lnTo>
                  <a:moveTo>
                    <a:pt x="1901" y="151"/>
                  </a:moveTo>
                  <a:lnTo>
                    <a:pt x="1901" y="168"/>
                  </a:lnTo>
                  <a:moveTo>
                    <a:pt x="1901" y="133"/>
                  </a:moveTo>
                  <a:lnTo>
                    <a:pt x="1901" y="151"/>
                  </a:lnTo>
                  <a:moveTo>
                    <a:pt x="1901" y="151"/>
                  </a:moveTo>
                  <a:lnTo>
                    <a:pt x="1919" y="151"/>
                  </a:lnTo>
                  <a:moveTo>
                    <a:pt x="1884" y="151"/>
                  </a:moveTo>
                  <a:lnTo>
                    <a:pt x="1901" y="151"/>
                  </a:lnTo>
                  <a:moveTo>
                    <a:pt x="1703" y="85"/>
                  </a:moveTo>
                  <a:lnTo>
                    <a:pt x="1703" y="102"/>
                  </a:lnTo>
                  <a:moveTo>
                    <a:pt x="1835" y="85"/>
                  </a:moveTo>
                  <a:lnTo>
                    <a:pt x="1835" y="102"/>
                  </a:lnTo>
                  <a:moveTo>
                    <a:pt x="1570" y="67"/>
                  </a:moveTo>
                  <a:lnTo>
                    <a:pt x="1570" y="85"/>
                  </a:lnTo>
                  <a:moveTo>
                    <a:pt x="1570" y="85"/>
                  </a:moveTo>
                  <a:lnTo>
                    <a:pt x="1588" y="85"/>
                  </a:lnTo>
                  <a:moveTo>
                    <a:pt x="1636" y="18"/>
                  </a:moveTo>
                  <a:lnTo>
                    <a:pt x="1636" y="36"/>
                  </a:lnTo>
                  <a:moveTo>
                    <a:pt x="1636" y="1"/>
                  </a:moveTo>
                  <a:lnTo>
                    <a:pt x="1636" y="18"/>
                  </a:lnTo>
                  <a:moveTo>
                    <a:pt x="1636" y="18"/>
                  </a:moveTo>
                  <a:lnTo>
                    <a:pt x="1654" y="18"/>
                  </a:lnTo>
                  <a:moveTo>
                    <a:pt x="1619" y="18"/>
                  </a:moveTo>
                  <a:lnTo>
                    <a:pt x="1636" y="18"/>
                  </a:lnTo>
                  <a:moveTo>
                    <a:pt x="1769" y="18"/>
                  </a:moveTo>
                  <a:lnTo>
                    <a:pt x="1769" y="36"/>
                  </a:lnTo>
                  <a:moveTo>
                    <a:pt x="1769" y="1"/>
                  </a:moveTo>
                  <a:lnTo>
                    <a:pt x="1769" y="18"/>
                  </a:lnTo>
                  <a:moveTo>
                    <a:pt x="1769" y="18"/>
                  </a:moveTo>
                  <a:lnTo>
                    <a:pt x="1787" y="18"/>
                  </a:lnTo>
                  <a:moveTo>
                    <a:pt x="1751" y="18"/>
                  </a:moveTo>
                  <a:lnTo>
                    <a:pt x="1769" y="18"/>
                  </a:lnTo>
                  <a:moveTo>
                    <a:pt x="1901" y="18"/>
                  </a:moveTo>
                  <a:lnTo>
                    <a:pt x="1901" y="36"/>
                  </a:lnTo>
                  <a:moveTo>
                    <a:pt x="1901" y="1"/>
                  </a:moveTo>
                  <a:lnTo>
                    <a:pt x="1901" y="18"/>
                  </a:lnTo>
                  <a:moveTo>
                    <a:pt x="1901" y="18"/>
                  </a:moveTo>
                  <a:lnTo>
                    <a:pt x="1919" y="18"/>
                  </a:lnTo>
                  <a:moveTo>
                    <a:pt x="1884" y="18"/>
                  </a:moveTo>
                  <a:lnTo>
                    <a:pt x="1901" y="18"/>
                  </a:lnTo>
                  <a:moveTo>
                    <a:pt x="1703" y="67"/>
                  </a:moveTo>
                  <a:lnTo>
                    <a:pt x="1703" y="85"/>
                  </a:lnTo>
                  <a:moveTo>
                    <a:pt x="1703" y="85"/>
                  </a:moveTo>
                  <a:lnTo>
                    <a:pt x="1720" y="85"/>
                  </a:lnTo>
                  <a:moveTo>
                    <a:pt x="1685" y="85"/>
                  </a:moveTo>
                  <a:lnTo>
                    <a:pt x="1703" y="85"/>
                  </a:lnTo>
                  <a:moveTo>
                    <a:pt x="1835" y="67"/>
                  </a:moveTo>
                  <a:lnTo>
                    <a:pt x="1835" y="85"/>
                  </a:lnTo>
                  <a:moveTo>
                    <a:pt x="1835" y="85"/>
                  </a:moveTo>
                  <a:lnTo>
                    <a:pt x="1853" y="85"/>
                  </a:lnTo>
                  <a:moveTo>
                    <a:pt x="1818" y="85"/>
                  </a:moveTo>
                  <a:lnTo>
                    <a:pt x="1835" y="85"/>
                  </a:lnTo>
                  <a:moveTo>
                    <a:pt x="0" y="18"/>
                  </a:moveTo>
                  <a:lnTo>
                    <a:pt x="18" y="18"/>
                  </a:lnTo>
                  <a:moveTo>
                    <a:pt x="18" y="18"/>
                  </a:moveTo>
                  <a:lnTo>
                    <a:pt x="18" y="35"/>
                  </a:lnTo>
                  <a:moveTo>
                    <a:pt x="18" y="0"/>
                  </a:moveTo>
                  <a:lnTo>
                    <a:pt x="18" y="18"/>
                  </a:lnTo>
                  <a:moveTo>
                    <a:pt x="18" y="18"/>
                  </a:moveTo>
                  <a:lnTo>
                    <a:pt x="35" y="18"/>
                  </a:lnTo>
                  <a:moveTo>
                    <a:pt x="84" y="84"/>
                  </a:moveTo>
                  <a:lnTo>
                    <a:pt x="84" y="96"/>
                  </a:lnTo>
                  <a:moveTo>
                    <a:pt x="84" y="66"/>
                  </a:moveTo>
                  <a:lnTo>
                    <a:pt x="84" y="84"/>
                  </a:lnTo>
                  <a:moveTo>
                    <a:pt x="84" y="84"/>
                  </a:moveTo>
                  <a:lnTo>
                    <a:pt x="102" y="84"/>
                  </a:lnTo>
                  <a:moveTo>
                    <a:pt x="66" y="84"/>
                  </a:moveTo>
                  <a:lnTo>
                    <a:pt x="84" y="84"/>
                  </a:lnTo>
                  <a:moveTo>
                    <a:pt x="217" y="84"/>
                  </a:moveTo>
                  <a:lnTo>
                    <a:pt x="217" y="101"/>
                  </a:lnTo>
                  <a:moveTo>
                    <a:pt x="217" y="66"/>
                  </a:moveTo>
                  <a:lnTo>
                    <a:pt x="217" y="84"/>
                  </a:lnTo>
                  <a:moveTo>
                    <a:pt x="217" y="84"/>
                  </a:moveTo>
                  <a:lnTo>
                    <a:pt x="234" y="84"/>
                  </a:lnTo>
                  <a:moveTo>
                    <a:pt x="199" y="84"/>
                  </a:moveTo>
                  <a:lnTo>
                    <a:pt x="217" y="84"/>
                  </a:lnTo>
                  <a:moveTo>
                    <a:pt x="349" y="84"/>
                  </a:moveTo>
                  <a:lnTo>
                    <a:pt x="349" y="101"/>
                  </a:lnTo>
                  <a:moveTo>
                    <a:pt x="349" y="66"/>
                  </a:moveTo>
                  <a:lnTo>
                    <a:pt x="349" y="84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13" name="Freeform 77"/>
            <p:cNvSpPr>
              <a:spLocks noEditPoints="1"/>
            </p:cNvSpPr>
            <p:nvPr/>
          </p:nvSpPr>
          <p:spPr bwMode="auto">
            <a:xfrm>
              <a:off x="9894888" y="1344613"/>
              <a:ext cx="369887" cy="66675"/>
            </a:xfrm>
            <a:custGeom>
              <a:avLst/>
              <a:gdLst>
                <a:gd name="T0" fmla="*/ 199 w 945"/>
                <a:gd name="T1" fmla="*/ 84 h 167"/>
                <a:gd name="T2" fmla="*/ 17 w 945"/>
                <a:gd name="T3" fmla="*/ 35 h 167"/>
                <a:gd name="T4" fmla="*/ 17 w 945"/>
                <a:gd name="T5" fmla="*/ 18 h 167"/>
                <a:gd name="T6" fmla="*/ 17 w 945"/>
                <a:gd name="T7" fmla="*/ 18 h 167"/>
                <a:gd name="T8" fmla="*/ 150 w 945"/>
                <a:gd name="T9" fmla="*/ 0 h 167"/>
                <a:gd name="T10" fmla="*/ 167 w 945"/>
                <a:gd name="T11" fmla="*/ 18 h 167"/>
                <a:gd name="T12" fmla="*/ 265 w 945"/>
                <a:gd name="T13" fmla="*/ 18 h 167"/>
                <a:gd name="T14" fmla="*/ 150 w 945"/>
                <a:gd name="T15" fmla="*/ 148 h 167"/>
                <a:gd name="T16" fmla="*/ 282 w 945"/>
                <a:gd name="T17" fmla="*/ 150 h 167"/>
                <a:gd name="T18" fmla="*/ 415 w 945"/>
                <a:gd name="T19" fmla="*/ 166 h 167"/>
                <a:gd name="T20" fmla="*/ 282 w 945"/>
                <a:gd name="T21" fmla="*/ 132 h 167"/>
                <a:gd name="T22" fmla="*/ 300 w 945"/>
                <a:gd name="T23" fmla="*/ 150 h 167"/>
                <a:gd name="T24" fmla="*/ 282 w 945"/>
                <a:gd name="T25" fmla="*/ 0 h 167"/>
                <a:gd name="T26" fmla="*/ 300 w 945"/>
                <a:gd name="T27" fmla="*/ 18 h 167"/>
                <a:gd name="T28" fmla="*/ 349 w 945"/>
                <a:gd name="T29" fmla="*/ 66 h 167"/>
                <a:gd name="T30" fmla="*/ 366 w 945"/>
                <a:gd name="T31" fmla="*/ 84 h 167"/>
                <a:gd name="T32" fmla="*/ 481 w 945"/>
                <a:gd name="T33" fmla="*/ 84 h 167"/>
                <a:gd name="T34" fmla="*/ 481 w 945"/>
                <a:gd name="T35" fmla="*/ 84 h 167"/>
                <a:gd name="T36" fmla="*/ 464 w 945"/>
                <a:gd name="T37" fmla="*/ 84 h 167"/>
                <a:gd name="T38" fmla="*/ 614 w 945"/>
                <a:gd name="T39" fmla="*/ 101 h 167"/>
                <a:gd name="T40" fmla="*/ 614 w 945"/>
                <a:gd name="T41" fmla="*/ 84 h 167"/>
                <a:gd name="T42" fmla="*/ 614 w 945"/>
                <a:gd name="T43" fmla="*/ 84 h 167"/>
                <a:gd name="T44" fmla="*/ 415 w 945"/>
                <a:gd name="T45" fmla="*/ 0 h 167"/>
                <a:gd name="T46" fmla="*/ 433 w 945"/>
                <a:gd name="T47" fmla="*/ 18 h 167"/>
                <a:gd name="T48" fmla="*/ 547 w 945"/>
                <a:gd name="T49" fmla="*/ 18 h 167"/>
                <a:gd name="T50" fmla="*/ 547 w 945"/>
                <a:gd name="T51" fmla="*/ 18 h 167"/>
                <a:gd name="T52" fmla="*/ 530 w 945"/>
                <a:gd name="T53" fmla="*/ 18 h 167"/>
                <a:gd name="T54" fmla="*/ 680 w 945"/>
                <a:gd name="T55" fmla="*/ 18 h 167"/>
                <a:gd name="T56" fmla="*/ 415 w 945"/>
                <a:gd name="T57" fmla="*/ 150 h 167"/>
                <a:gd name="T58" fmla="*/ 415 w 945"/>
                <a:gd name="T59" fmla="*/ 150 h 167"/>
                <a:gd name="T60" fmla="*/ 547 w 945"/>
                <a:gd name="T61" fmla="*/ 150 h 167"/>
                <a:gd name="T62" fmla="*/ 547 w 945"/>
                <a:gd name="T63" fmla="*/ 150 h 167"/>
                <a:gd name="T64" fmla="*/ 680 w 945"/>
                <a:gd name="T65" fmla="*/ 150 h 167"/>
                <a:gd name="T66" fmla="*/ 813 w 945"/>
                <a:gd name="T67" fmla="*/ 167 h 167"/>
                <a:gd name="T68" fmla="*/ 680 w 945"/>
                <a:gd name="T69" fmla="*/ 132 h 167"/>
                <a:gd name="T70" fmla="*/ 697 w 945"/>
                <a:gd name="T71" fmla="*/ 150 h 167"/>
                <a:gd name="T72" fmla="*/ 680 w 945"/>
                <a:gd name="T73" fmla="*/ 0 h 167"/>
                <a:gd name="T74" fmla="*/ 697 w 945"/>
                <a:gd name="T75" fmla="*/ 18 h 167"/>
                <a:gd name="T76" fmla="*/ 746 w 945"/>
                <a:gd name="T77" fmla="*/ 66 h 167"/>
                <a:gd name="T78" fmla="*/ 764 w 945"/>
                <a:gd name="T79" fmla="*/ 84 h 167"/>
                <a:gd name="T80" fmla="*/ 879 w 945"/>
                <a:gd name="T81" fmla="*/ 84 h 167"/>
                <a:gd name="T82" fmla="*/ 879 w 945"/>
                <a:gd name="T83" fmla="*/ 84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5" h="167">
                  <a:moveTo>
                    <a:pt x="216" y="84"/>
                  </a:moveTo>
                  <a:lnTo>
                    <a:pt x="234" y="84"/>
                  </a:lnTo>
                  <a:moveTo>
                    <a:pt x="199" y="84"/>
                  </a:moveTo>
                  <a:lnTo>
                    <a:pt x="216" y="84"/>
                  </a:lnTo>
                  <a:moveTo>
                    <a:pt x="17" y="18"/>
                  </a:moveTo>
                  <a:lnTo>
                    <a:pt x="17" y="35"/>
                  </a:lnTo>
                  <a:moveTo>
                    <a:pt x="17" y="0"/>
                  </a:moveTo>
                  <a:lnTo>
                    <a:pt x="17" y="18"/>
                  </a:lnTo>
                  <a:moveTo>
                    <a:pt x="17" y="18"/>
                  </a:moveTo>
                  <a:lnTo>
                    <a:pt x="35" y="18"/>
                  </a:lnTo>
                  <a:moveTo>
                    <a:pt x="0" y="18"/>
                  </a:moveTo>
                  <a:lnTo>
                    <a:pt x="17" y="18"/>
                  </a:lnTo>
                  <a:moveTo>
                    <a:pt x="150" y="18"/>
                  </a:moveTo>
                  <a:lnTo>
                    <a:pt x="150" y="35"/>
                  </a:lnTo>
                  <a:moveTo>
                    <a:pt x="150" y="0"/>
                  </a:moveTo>
                  <a:lnTo>
                    <a:pt x="150" y="18"/>
                  </a:lnTo>
                  <a:moveTo>
                    <a:pt x="150" y="18"/>
                  </a:moveTo>
                  <a:lnTo>
                    <a:pt x="167" y="18"/>
                  </a:lnTo>
                  <a:moveTo>
                    <a:pt x="132" y="18"/>
                  </a:moveTo>
                  <a:lnTo>
                    <a:pt x="150" y="18"/>
                  </a:lnTo>
                  <a:moveTo>
                    <a:pt x="265" y="18"/>
                  </a:moveTo>
                  <a:lnTo>
                    <a:pt x="282" y="18"/>
                  </a:lnTo>
                  <a:moveTo>
                    <a:pt x="150" y="132"/>
                  </a:moveTo>
                  <a:lnTo>
                    <a:pt x="150" y="148"/>
                  </a:lnTo>
                  <a:moveTo>
                    <a:pt x="265" y="150"/>
                  </a:moveTo>
                  <a:lnTo>
                    <a:pt x="282" y="150"/>
                  </a:lnTo>
                  <a:moveTo>
                    <a:pt x="282" y="150"/>
                  </a:moveTo>
                  <a:lnTo>
                    <a:pt x="282" y="163"/>
                  </a:lnTo>
                  <a:moveTo>
                    <a:pt x="415" y="150"/>
                  </a:moveTo>
                  <a:lnTo>
                    <a:pt x="415" y="166"/>
                  </a:lnTo>
                  <a:moveTo>
                    <a:pt x="547" y="150"/>
                  </a:moveTo>
                  <a:lnTo>
                    <a:pt x="547" y="167"/>
                  </a:lnTo>
                  <a:moveTo>
                    <a:pt x="282" y="132"/>
                  </a:moveTo>
                  <a:lnTo>
                    <a:pt x="282" y="150"/>
                  </a:lnTo>
                  <a:moveTo>
                    <a:pt x="282" y="150"/>
                  </a:moveTo>
                  <a:lnTo>
                    <a:pt x="300" y="150"/>
                  </a:lnTo>
                  <a:moveTo>
                    <a:pt x="282" y="18"/>
                  </a:moveTo>
                  <a:lnTo>
                    <a:pt x="282" y="35"/>
                  </a:lnTo>
                  <a:moveTo>
                    <a:pt x="282" y="0"/>
                  </a:moveTo>
                  <a:lnTo>
                    <a:pt x="282" y="18"/>
                  </a:lnTo>
                  <a:moveTo>
                    <a:pt x="282" y="18"/>
                  </a:moveTo>
                  <a:lnTo>
                    <a:pt x="300" y="18"/>
                  </a:lnTo>
                  <a:moveTo>
                    <a:pt x="349" y="84"/>
                  </a:moveTo>
                  <a:lnTo>
                    <a:pt x="349" y="101"/>
                  </a:lnTo>
                  <a:moveTo>
                    <a:pt x="349" y="66"/>
                  </a:moveTo>
                  <a:lnTo>
                    <a:pt x="349" y="84"/>
                  </a:lnTo>
                  <a:moveTo>
                    <a:pt x="349" y="84"/>
                  </a:moveTo>
                  <a:lnTo>
                    <a:pt x="366" y="84"/>
                  </a:lnTo>
                  <a:moveTo>
                    <a:pt x="331" y="84"/>
                  </a:moveTo>
                  <a:lnTo>
                    <a:pt x="349" y="84"/>
                  </a:lnTo>
                  <a:moveTo>
                    <a:pt x="481" y="84"/>
                  </a:moveTo>
                  <a:lnTo>
                    <a:pt x="481" y="101"/>
                  </a:lnTo>
                  <a:moveTo>
                    <a:pt x="481" y="66"/>
                  </a:moveTo>
                  <a:lnTo>
                    <a:pt x="481" y="84"/>
                  </a:lnTo>
                  <a:moveTo>
                    <a:pt x="481" y="84"/>
                  </a:moveTo>
                  <a:lnTo>
                    <a:pt x="499" y="84"/>
                  </a:lnTo>
                  <a:moveTo>
                    <a:pt x="464" y="84"/>
                  </a:moveTo>
                  <a:lnTo>
                    <a:pt x="481" y="84"/>
                  </a:lnTo>
                  <a:moveTo>
                    <a:pt x="614" y="84"/>
                  </a:moveTo>
                  <a:lnTo>
                    <a:pt x="614" y="101"/>
                  </a:lnTo>
                  <a:moveTo>
                    <a:pt x="614" y="66"/>
                  </a:moveTo>
                  <a:lnTo>
                    <a:pt x="614" y="84"/>
                  </a:lnTo>
                  <a:moveTo>
                    <a:pt x="614" y="84"/>
                  </a:moveTo>
                  <a:lnTo>
                    <a:pt x="632" y="84"/>
                  </a:lnTo>
                  <a:moveTo>
                    <a:pt x="596" y="84"/>
                  </a:moveTo>
                  <a:lnTo>
                    <a:pt x="614" y="84"/>
                  </a:lnTo>
                  <a:moveTo>
                    <a:pt x="415" y="18"/>
                  </a:moveTo>
                  <a:lnTo>
                    <a:pt x="415" y="35"/>
                  </a:lnTo>
                  <a:moveTo>
                    <a:pt x="415" y="0"/>
                  </a:moveTo>
                  <a:lnTo>
                    <a:pt x="415" y="18"/>
                  </a:lnTo>
                  <a:moveTo>
                    <a:pt x="415" y="18"/>
                  </a:moveTo>
                  <a:lnTo>
                    <a:pt x="433" y="18"/>
                  </a:lnTo>
                  <a:moveTo>
                    <a:pt x="397" y="18"/>
                  </a:moveTo>
                  <a:lnTo>
                    <a:pt x="415" y="18"/>
                  </a:lnTo>
                  <a:moveTo>
                    <a:pt x="547" y="18"/>
                  </a:moveTo>
                  <a:lnTo>
                    <a:pt x="547" y="35"/>
                  </a:lnTo>
                  <a:moveTo>
                    <a:pt x="547" y="0"/>
                  </a:moveTo>
                  <a:lnTo>
                    <a:pt x="547" y="18"/>
                  </a:lnTo>
                  <a:moveTo>
                    <a:pt x="547" y="18"/>
                  </a:moveTo>
                  <a:lnTo>
                    <a:pt x="565" y="18"/>
                  </a:lnTo>
                  <a:moveTo>
                    <a:pt x="530" y="18"/>
                  </a:moveTo>
                  <a:lnTo>
                    <a:pt x="547" y="18"/>
                  </a:lnTo>
                  <a:moveTo>
                    <a:pt x="662" y="18"/>
                  </a:moveTo>
                  <a:lnTo>
                    <a:pt x="680" y="18"/>
                  </a:lnTo>
                  <a:moveTo>
                    <a:pt x="415" y="132"/>
                  </a:moveTo>
                  <a:lnTo>
                    <a:pt x="415" y="150"/>
                  </a:lnTo>
                  <a:moveTo>
                    <a:pt x="415" y="150"/>
                  </a:moveTo>
                  <a:lnTo>
                    <a:pt x="433" y="150"/>
                  </a:lnTo>
                  <a:moveTo>
                    <a:pt x="397" y="150"/>
                  </a:moveTo>
                  <a:lnTo>
                    <a:pt x="415" y="150"/>
                  </a:lnTo>
                  <a:moveTo>
                    <a:pt x="547" y="132"/>
                  </a:moveTo>
                  <a:lnTo>
                    <a:pt x="547" y="150"/>
                  </a:lnTo>
                  <a:moveTo>
                    <a:pt x="547" y="150"/>
                  </a:moveTo>
                  <a:lnTo>
                    <a:pt x="565" y="150"/>
                  </a:lnTo>
                  <a:moveTo>
                    <a:pt x="530" y="150"/>
                  </a:moveTo>
                  <a:lnTo>
                    <a:pt x="547" y="150"/>
                  </a:lnTo>
                  <a:moveTo>
                    <a:pt x="662" y="150"/>
                  </a:moveTo>
                  <a:lnTo>
                    <a:pt x="680" y="150"/>
                  </a:lnTo>
                  <a:moveTo>
                    <a:pt x="680" y="150"/>
                  </a:moveTo>
                  <a:lnTo>
                    <a:pt x="680" y="167"/>
                  </a:lnTo>
                  <a:moveTo>
                    <a:pt x="813" y="150"/>
                  </a:moveTo>
                  <a:lnTo>
                    <a:pt x="813" y="167"/>
                  </a:lnTo>
                  <a:moveTo>
                    <a:pt x="945" y="150"/>
                  </a:moveTo>
                  <a:lnTo>
                    <a:pt x="945" y="163"/>
                  </a:lnTo>
                  <a:moveTo>
                    <a:pt x="680" y="132"/>
                  </a:moveTo>
                  <a:lnTo>
                    <a:pt x="680" y="150"/>
                  </a:lnTo>
                  <a:moveTo>
                    <a:pt x="680" y="150"/>
                  </a:moveTo>
                  <a:lnTo>
                    <a:pt x="697" y="150"/>
                  </a:lnTo>
                  <a:moveTo>
                    <a:pt x="680" y="18"/>
                  </a:moveTo>
                  <a:lnTo>
                    <a:pt x="680" y="35"/>
                  </a:lnTo>
                  <a:moveTo>
                    <a:pt x="680" y="0"/>
                  </a:moveTo>
                  <a:lnTo>
                    <a:pt x="680" y="18"/>
                  </a:lnTo>
                  <a:moveTo>
                    <a:pt x="680" y="18"/>
                  </a:moveTo>
                  <a:lnTo>
                    <a:pt x="697" y="18"/>
                  </a:lnTo>
                  <a:moveTo>
                    <a:pt x="746" y="84"/>
                  </a:moveTo>
                  <a:lnTo>
                    <a:pt x="746" y="101"/>
                  </a:lnTo>
                  <a:moveTo>
                    <a:pt x="746" y="66"/>
                  </a:moveTo>
                  <a:lnTo>
                    <a:pt x="746" y="84"/>
                  </a:lnTo>
                  <a:moveTo>
                    <a:pt x="746" y="84"/>
                  </a:moveTo>
                  <a:lnTo>
                    <a:pt x="764" y="84"/>
                  </a:lnTo>
                  <a:moveTo>
                    <a:pt x="729" y="84"/>
                  </a:moveTo>
                  <a:lnTo>
                    <a:pt x="746" y="84"/>
                  </a:lnTo>
                  <a:moveTo>
                    <a:pt x="879" y="84"/>
                  </a:moveTo>
                  <a:lnTo>
                    <a:pt x="879" y="101"/>
                  </a:lnTo>
                  <a:moveTo>
                    <a:pt x="879" y="66"/>
                  </a:moveTo>
                  <a:lnTo>
                    <a:pt x="879" y="84"/>
                  </a:lnTo>
                  <a:moveTo>
                    <a:pt x="879" y="84"/>
                  </a:moveTo>
                  <a:lnTo>
                    <a:pt x="896" y="84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14" name="Freeform 78"/>
            <p:cNvSpPr>
              <a:spLocks noEditPoints="1"/>
            </p:cNvSpPr>
            <p:nvPr/>
          </p:nvSpPr>
          <p:spPr bwMode="auto">
            <a:xfrm>
              <a:off x="7035800" y="1344613"/>
              <a:ext cx="3340100" cy="138113"/>
            </a:xfrm>
            <a:custGeom>
              <a:avLst/>
              <a:gdLst>
                <a:gd name="T0" fmla="*/ 8321 w 8537"/>
                <a:gd name="T1" fmla="*/ 84 h 352"/>
                <a:gd name="T2" fmla="*/ 8321 w 8537"/>
                <a:gd name="T3" fmla="*/ 84 h 352"/>
                <a:gd name="T4" fmla="*/ 8303 w 8537"/>
                <a:gd name="T5" fmla="*/ 84 h 352"/>
                <a:gd name="T6" fmla="*/ 8122 w 8537"/>
                <a:gd name="T7" fmla="*/ 35 h 352"/>
                <a:gd name="T8" fmla="*/ 8122 w 8537"/>
                <a:gd name="T9" fmla="*/ 18 h 352"/>
                <a:gd name="T10" fmla="*/ 8122 w 8537"/>
                <a:gd name="T11" fmla="*/ 18 h 352"/>
                <a:gd name="T12" fmla="*/ 8254 w 8537"/>
                <a:gd name="T13" fmla="*/ 0 h 352"/>
                <a:gd name="T14" fmla="*/ 8272 w 8537"/>
                <a:gd name="T15" fmla="*/ 18 h 352"/>
                <a:gd name="T16" fmla="*/ 8369 w 8537"/>
                <a:gd name="T17" fmla="*/ 18 h 352"/>
                <a:gd name="T18" fmla="*/ 8122 w 8537"/>
                <a:gd name="T19" fmla="*/ 150 h 352"/>
                <a:gd name="T20" fmla="*/ 8104 w 8537"/>
                <a:gd name="T21" fmla="*/ 150 h 352"/>
                <a:gd name="T22" fmla="*/ 8254 w 8537"/>
                <a:gd name="T23" fmla="*/ 150 h 352"/>
                <a:gd name="T24" fmla="*/ 8237 w 8537"/>
                <a:gd name="T25" fmla="*/ 150 h 352"/>
                <a:gd name="T26" fmla="*/ 8386 w 8537"/>
                <a:gd name="T27" fmla="*/ 145 h 352"/>
                <a:gd name="T28" fmla="*/ 8386 w 8537"/>
                <a:gd name="T29" fmla="*/ 0 h 352"/>
                <a:gd name="T30" fmla="*/ 8404 w 8537"/>
                <a:gd name="T31" fmla="*/ 18 h 352"/>
                <a:gd name="T32" fmla="*/ 8453 w 8537"/>
                <a:gd name="T33" fmla="*/ 66 h 352"/>
                <a:gd name="T34" fmla="*/ 8471 w 8537"/>
                <a:gd name="T35" fmla="*/ 84 h 352"/>
                <a:gd name="T36" fmla="*/ 8519 w 8537"/>
                <a:gd name="T37" fmla="*/ 18 h 352"/>
                <a:gd name="T38" fmla="*/ 8519 w 8537"/>
                <a:gd name="T39" fmla="*/ 18 h 352"/>
                <a:gd name="T40" fmla="*/ 8502 w 8537"/>
                <a:gd name="T41" fmla="*/ 18 h 352"/>
                <a:gd name="T42" fmla="*/ 66 w 8537"/>
                <a:gd name="T43" fmla="*/ 352 h 352"/>
                <a:gd name="T44" fmla="*/ 66 w 8537"/>
                <a:gd name="T45" fmla="*/ 335 h 352"/>
                <a:gd name="T46" fmla="*/ 66 w 8537"/>
                <a:gd name="T47" fmla="*/ 335 h 352"/>
                <a:gd name="T48" fmla="*/ 199 w 8537"/>
                <a:gd name="T49" fmla="*/ 317 h 352"/>
                <a:gd name="T50" fmla="*/ 216 w 8537"/>
                <a:gd name="T51" fmla="*/ 335 h 352"/>
                <a:gd name="T52" fmla="*/ 0 w 8537"/>
                <a:gd name="T53" fmla="*/ 268 h 352"/>
                <a:gd name="T54" fmla="*/ 133 w 8537"/>
                <a:gd name="T55" fmla="*/ 286 h 352"/>
                <a:gd name="T56" fmla="*/ 66 w 8537"/>
                <a:gd name="T57" fmla="*/ 184 h 352"/>
                <a:gd name="T58" fmla="*/ 84 w 8537"/>
                <a:gd name="T59" fmla="*/ 202 h 352"/>
                <a:gd name="T60" fmla="*/ 199 w 8537"/>
                <a:gd name="T61" fmla="*/ 202 h 352"/>
                <a:gd name="T62" fmla="*/ 199 w 8537"/>
                <a:gd name="T63" fmla="*/ 202 h 352"/>
                <a:gd name="T64" fmla="*/ 181 w 8537"/>
                <a:gd name="T65" fmla="*/ 202 h 352"/>
                <a:gd name="T66" fmla="*/ 133 w 8537"/>
                <a:gd name="T67" fmla="*/ 153 h 352"/>
                <a:gd name="T68" fmla="*/ 133 w 8537"/>
                <a:gd name="T69" fmla="*/ 136 h 352"/>
                <a:gd name="T70" fmla="*/ 133 w 8537"/>
                <a:gd name="T71" fmla="*/ 136 h 352"/>
                <a:gd name="T72" fmla="*/ 66 w 8537"/>
                <a:gd name="T73" fmla="*/ 69 h 352"/>
                <a:gd name="T74" fmla="*/ 66 w 8537"/>
                <a:gd name="T75" fmla="*/ 69 h 352"/>
                <a:gd name="T76" fmla="*/ 49 w 8537"/>
                <a:gd name="T77" fmla="*/ 69 h 352"/>
                <a:gd name="T78" fmla="*/ 199 w 8537"/>
                <a:gd name="T79" fmla="*/ 87 h 352"/>
                <a:gd name="T80" fmla="*/ 199 w 8537"/>
                <a:gd name="T81" fmla="*/ 69 h 352"/>
                <a:gd name="T82" fmla="*/ 199 w 8537"/>
                <a:gd name="T83" fmla="*/ 6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537" h="352">
                  <a:moveTo>
                    <a:pt x="8170" y="84"/>
                  </a:moveTo>
                  <a:lnTo>
                    <a:pt x="8188" y="84"/>
                  </a:lnTo>
                  <a:moveTo>
                    <a:pt x="8321" y="84"/>
                  </a:moveTo>
                  <a:lnTo>
                    <a:pt x="8321" y="101"/>
                  </a:lnTo>
                  <a:moveTo>
                    <a:pt x="8321" y="66"/>
                  </a:moveTo>
                  <a:lnTo>
                    <a:pt x="8321" y="84"/>
                  </a:lnTo>
                  <a:moveTo>
                    <a:pt x="8321" y="84"/>
                  </a:moveTo>
                  <a:lnTo>
                    <a:pt x="8338" y="84"/>
                  </a:lnTo>
                  <a:moveTo>
                    <a:pt x="8303" y="84"/>
                  </a:moveTo>
                  <a:lnTo>
                    <a:pt x="8321" y="84"/>
                  </a:lnTo>
                  <a:moveTo>
                    <a:pt x="8122" y="18"/>
                  </a:moveTo>
                  <a:lnTo>
                    <a:pt x="8122" y="35"/>
                  </a:lnTo>
                  <a:moveTo>
                    <a:pt x="8122" y="0"/>
                  </a:moveTo>
                  <a:lnTo>
                    <a:pt x="8122" y="18"/>
                  </a:lnTo>
                  <a:moveTo>
                    <a:pt x="8122" y="18"/>
                  </a:moveTo>
                  <a:lnTo>
                    <a:pt x="8139" y="18"/>
                  </a:lnTo>
                  <a:moveTo>
                    <a:pt x="8104" y="18"/>
                  </a:moveTo>
                  <a:lnTo>
                    <a:pt x="8122" y="18"/>
                  </a:lnTo>
                  <a:moveTo>
                    <a:pt x="8254" y="18"/>
                  </a:moveTo>
                  <a:lnTo>
                    <a:pt x="8254" y="35"/>
                  </a:lnTo>
                  <a:moveTo>
                    <a:pt x="8254" y="0"/>
                  </a:moveTo>
                  <a:lnTo>
                    <a:pt x="8254" y="18"/>
                  </a:lnTo>
                  <a:moveTo>
                    <a:pt x="8254" y="18"/>
                  </a:moveTo>
                  <a:lnTo>
                    <a:pt x="8272" y="18"/>
                  </a:lnTo>
                  <a:moveTo>
                    <a:pt x="8237" y="18"/>
                  </a:moveTo>
                  <a:lnTo>
                    <a:pt x="8254" y="18"/>
                  </a:lnTo>
                  <a:moveTo>
                    <a:pt x="8369" y="18"/>
                  </a:moveTo>
                  <a:lnTo>
                    <a:pt x="8386" y="18"/>
                  </a:lnTo>
                  <a:moveTo>
                    <a:pt x="8122" y="132"/>
                  </a:moveTo>
                  <a:lnTo>
                    <a:pt x="8122" y="150"/>
                  </a:lnTo>
                  <a:moveTo>
                    <a:pt x="8122" y="150"/>
                  </a:moveTo>
                  <a:lnTo>
                    <a:pt x="8139" y="150"/>
                  </a:lnTo>
                  <a:moveTo>
                    <a:pt x="8104" y="150"/>
                  </a:moveTo>
                  <a:lnTo>
                    <a:pt x="8122" y="150"/>
                  </a:lnTo>
                  <a:moveTo>
                    <a:pt x="8254" y="132"/>
                  </a:moveTo>
                  <a:lnTo>
                    <a:pt x="8254" y="150"/>
                  </a:lnTo>
                  <a:moveTo>
                    <a:pt x="8254" y="150"/>
                  </a:moveTo>
                  <a:lnTo>
                    <a:pt x="8272" y="150"/>
                  </a:lnTo>
                  <a:moveTo>
                    <a:pt x="8237" y="150"/>
                  </a:moveTo>
                  <a:lnTo>
                    <a:pt x="8254" y="150"/>
                  </a:lnTo>
                  <a:moveTo>
                    <a:pt x="8386" y="132"/>
                  </a:moveTo>
                  <a:lnTo>
                    <a:pt x="8386" y="145"/>
                  </a:lnTo>
                  <a:moveTo>
                    <a:pt x="8386" y="18"/>
                  </a:moveTo>
                  <a:lnTo>
                    <a:pt x="8386" y="35"/>
                  </a:lnTo>
                  <a:moveTo>
                    <a:pt x="8386" y="0"/>
                  </a:moveTo>
                  <a:lnTo>
                    <a:pt x="8386" y="18"/>
                  </a:lnTo>
                  <a:moveTo>
                    <a:pt x="8386" y="18"/>
                  </a:moveTo>
                  <a:lnTo>
                    <a:pt x="8404" y="18"/>
                  </a:lnTo>
                  <a:moveTo>
                    <a:pt x="8453" y="84"/>
                  </a:moveTo>
                  <a:lnTo>
                    <a:pt x="8453" y="101"/>
                  </a:lnTo>
                  <a:moveTo>
                    <a:pt x="8453" y="66"/>
                  </a:moveTo>
                  <a:lnTo>
                    <a:pt x="8453" y="84"/>
                  </a:lnTo>
                  <a:moveTo>
                    <a:pt x="8453" y="84"/>
                  </a:moveTo>
                  <a:lnTo>
                    <a:pt x="8471" y="84"/>
                  </a:lnTo>
                  <a:moveTo>
                    <a:pt x="8435" y="84"/>
                  </a:moveTo>
                  <a:lnTo>
                    <a:pt x="8453" y="84"/>
                  </a:lnTo>
                  <a:moveTo>
                    <a:pt x="8519" y="18"/>
                  </a:moveTo>
                  <a:lnTo>
                    <a:pt x="8519" y="35"/>
                  </a:lnTo>
                  <a:moveTo>
                    <a:pt x="8519" y="0"/>
                  </a:moveTo>
                  <a:lnTo>
                    <a:pt x="8519" y="18"/>
                  </a:lnTo>
                  <a:moveTo>
                    <a:pt x="8519" y="18"/>
                  </a:moveTo>
                  <a:lnTo>
                    <a:pt x="8537" y="18"/>
                  </a:lnTo>
                  <a:moveTo>
                    <a:pt x="8502" y="18"/>
                  </a:moveTo>
                  <a:lnTo>
                    <a:pt x="8519" y="18"/>
                  </a:lnTo>
                  <a:moveTo>
                    <a:pt x="66" y="335"/>
                  </a:moveTo>
                  <a:lnTo>
                    <a:pt x="66" y="352"/>
                  </a:lnTo>
                  <a:moveTo>
                    <a:pt x="66" y="317"/>
                  </a:moveTo>
                  <a:lnTo>
                    <a:pt x="66" y="335"/>
                  </a:lnTo>
                  <a:moveTo>
                    <a:pt x="66" y="335"/>
                  </a:moveTo>
                  <a:lnTo>
                    <a:pt x="84" y="335"/>
                  </a:lnTo>
                  <a:moveTo>
                    <a:pt x="49" y="335"/>
                  </a:moveTo>
                  <a:lnTo>
                    <a:pt x="66" y="335"/>
                  </a:lnTo>
                  <a:moveTo>
                    <a:pt x="199" y="335"/>
                  </a:moveTo>
                  <a:lnTo>
                    <a:pt x="199" y="352"/>
                  </a:lnTo>
                  <a:moveTo>
                    <a:pt x="199" y="317"/>
                  </a:moveTo>
                  <a:lnTo>
                    <a:pt x="199" y="335"/>
                  </a:lnTo>
                  <a:moveTo>
                    <a:pt x="199" y="335"/>
                  </a:moveTo>
                  <a:lnTo>
                    <a:pt x="216" y="335"/>
                  </a:lnTo>
                  <a:moveTo>
                    <a:pt x="181" y="335"/>
                  </a:moveTo>
                  <a:lnTo>
                    <a:pt x="199" y="335"/>
                  </a:lnTo>
                  <a:moveTo>
                    <a:pt x="0" y="268"/>
                  </a:moveTo>
                  <a:lnTo>
                    <a:pt x="0" y="286"/>
                  </a:lnTo>
                  <a:moveTo>
                    <a:pt x="133" y="268"/>
                  </a:moveTo>
                  <a:lnTo>
                    <a:pt x="133" y="286"/>
                  </a:lnTo>
                  <a:moveTo>
                    <a:pt x="66" y="202"/>
                  </a:moveTo>
                  <a:lnTo>
                    <a:pt x="66" y="219"/>
                  </a:lnTo>
                  <a:moveTo>
                    <a:pt x="66" y="184"/>
                  </a:moveTo>
                  <a:lnTo>
                    <a:pt x="66" y="202"/>
                  </a:lnTo>
                  <a:moveTo>
                    <a:pt x="66" y="202"/>
                  </a:moveTo>
                  <a:lnTo>
                    <a:pt x="84" y="202"/>
                  </a:lnTo>
                  <a:moveTo>
                    <a:pt x="49" y="202"/>
                  </a:moveTo>
                  <a:lnTo>
                    <a:pt x="66" y="202"/>
                  </a:lnTo>
                  <a:moveTo>
                    <a:pt x="199" y="202"/>
                  </a:moveTo>
                  <a:lnTo>
                    <a:pt x="199" y="219"/>
                  </a:lnTo>
                  <a:moveTo>
                    <a:pt x="199" y="184"/>
                  </a:moveTo>
                  <a:lnTo>
                    <a:pt x="199" y="202"/>
                  </a:lnTo>
                  <a:moveTo>
                    <a:pt x="199" y="202"/>
                  </a:moveTo>
                  <a:lnTo>
                    <a:pt x="216" y="202"/>
                  </a:lnTo>
                  <a:moveTo>
                    <a:pt x="181" y="202"/>
                  </a:moveTo>
                  <a:lnTo>
                    <a:pt x="199" y="202"/>
                  </a:lnTo>
                  <a:moveTo>
                    <a:pt x="133" y="136"/>
                  </a:moveTo>
                  <a:lnTo>
                    <a:pt x="133" y="153"/>
                  </a:lnTo>
                  <a:moveTo>
                    <a:pt x="133" y="118"/>
                  </a:moveTo>
                  <a:lnTo>
                    <a:pt x="133" y="136"/>
                  </a:lnTo>
                  <a:moveTo>
                    <a:pt x="133" y="136"/>
                  </a:moveTo>
                  <a:lnTo>
                    <a:pt x="150" y="136"/>
                  </a:lnTo>
                  <a:moveTo>
                    <a:pt x="115" y="136"/>
                  </a:moveTo>
                  <a:lnTo>
                    <a:pt x="133" y="136"/>
                  </a:lnTo>
                  <a:moveTo>
                    <a:pt x="247" y="136"/>
                  </a:moveTo>
                  <a:lnTo>
                    <a:pt x="265" y="136"/>
                  </a:lnTo>
                  <a:moveTo>
                    <a:pt x="66" y="69"/>
                  </a:moveTo>
                  <a:lnTo>
                    <a:pt x="66" y="87"/>
                  </a:lnTo>
                  <a:moveTo>
                    <a:pt x="66" y="52"/>
                  </a:moveTo>
                  <a:lnTo>
                    <a:pt x="66" y="69"/>
                  </a:lnTo>
                  <a:moveTo>
                    <a:pt x="66" y="69"/>
                  </a:moveTo>
                  <a:lnTo>
                    <a:pt x="84" y="69"/>
                  </a:lnTo>
                  <a:moveTo>
                    <a:pt x="49" y="69"/>
                  </a:moveTo>
                  <a:lnTo>
                    <a:pt x="66" y="69"/>
                  </a:lnTo>
                  <a:moveTo>
                    <a:pt x="199" y="69"/>
                  </a:moveTo>
                  <a:lnTo>
                    <a:pt x="199" y="87"/>
                  </a:lnTo>
                  <a:moveTo>
                    <a:pt x="199" y="52"/>
                  </a:moveTo>
                  <a:lnTo>
                    <a:pt x="199" y="69"/>
                  </a:lnTo>
                  <a:moveTo>
                    <a:pt x="199" y="69"/>
                  </a:moveTo>
                  <a:lnTo>
                    <a:pt x="216" y="69"/>
                  </a:lnTo>
                  <a:moveTo>
                    <a:pt x="181" y="69"/>
                  </a:moveTo>
                  <a:lnTo>
                    <a:pt x="199" y="69"/>
                  </a:lnTo>
                  <a:moveTo>
                    <a:pt x="133" y="3"/>
                  </a:moveTo>
                  <a:lnTo>
                    <a:pt x="133" y="21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15" name="Freeform 79"/>
            <p:cNvSpPr>
              <a:spLocks noEditPoints="1"/>
            </p:cNvSpPr>
            <p:nvPr/>
          </p:nvSpPr>
          <p:spPr bwMode="auto">
            <a:xfrm>
              <a:off x="7032625" y="1339851"/>
              <a:ext cx="106362" cy="109538"/>
            </a:xfrm>
            <a:custGeom>
              <a:avLst/>
              <a:gdLst>
                <a:gd name="T0" fmla="*/ 8 w 273"/>
                <a:gd name="T1" fmla="*/ 265 h 282"/>
                <a:gd name="T2" fmla="*/ 8 w 273"/>
                <a:gd name="T3" fmla="*/ 282 h 282"/>
                <a:gd name="T4" fmla="*/ 8 w 273"/>
                <a:gd name="T5" fmla="*/ 282 h 282"/>
                <a:gd name="T6" fmla="*/ 25 w 273"/>
                <a:gd name="T7" fmla="*/ 282 h 282"/>
                <a:gd name="T8" fmla="*/ 0 w 273"/>
                <a:gd name="T9" fmla="*/ 282 h 282"/>
                <a:gd name="T10" fmla="*/ 8 w 273"/>
                <a:gd name="T11" fmla="*/ 282 h 282"/>
                <a:gd name="T12" fmla="*/ 141 w 273"/>
                <a:gd name="T13" fmla="*/ 265 h 282"/>
                <a:gd name="T14" fmla="*/ 141 w 273"/>
                <a:gd name="T15" fmla="*/ 282 h 282"/>
                <a:gd name="T16" fmla="*/ 141 w 273"/>
                <a:gd name="T17" fmla="*/ 282 h 282"/>
                <a:gd name="T18" fmla="*/ 158 w 273"/>
                <a:gd name="T19" fmla="*/ 282 h 282"/>
                <a:gd name="T20" fmla="*/ 123 w 273"/>
                <a:gd name="T21" fmla="*/ 282 h 282"/>
                <a:gd name="T22" fmla="*/ 141 w 273"/>
                <a:gd name="T23" fmla="*/ 282 h 282"/>
                <a:gd name="T24" fmla="*/ 255 w 273"/>
                <a:gd name="T25" fmla="*/ 282 h 282"/>
                <a:gd name="T26" fmla="*/ 273 w 273"/>
                <a:gd name="T27" fmla="*/ 282 h 282"/>
                <a:gd name="T28" fmla="*/ 141 w 273"/>
                <a:gd name="T29" fmla="*/ 0 h 282"/>
                <a:gd name="T30" fmla="*/ 141 w 273"/>
                <a:gd name="T31" fmla="*/ 17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3" h="282">
                  <a:moveTo>
                    <a:pt x="8" y="265"/>
                  </a:moveTo>
                  <a:lnTo>
                    <a:pt x="8" y="282"/>
                  </a:lnTo>
                  <a:moveTo>
                    <a:pt x="8" y="282"/>
                  </a:moveTo>
                  <a:lnTo>
                    <a:pt x="25" y="282"/>
                  </a:lnTo>
                  <a:moveTo>
                    <a:pt x="0" y="282"/>
                  </a:moveTo>
                  <a:lnTo>
                    <a:pt x="8" y="282"/>
                  </a:lnTo>
                  <a:moveTo>
                    <a:pt x="141" y="265"/>
                  </a:moveTo>
                  <a:lnTo>
                    <a:pt x="141" y="282"/>
                  </a:lnTo>
                  <a:moveTo>
                    <a:pt x="141" y="282"/>
                  </a:moveTo>
                  <a:lnTo>
                    <a:pt x="158" y="282"/>
                  </a:lnTo>
                  <a:moveTo>
                    <a:pt x="123" y="282"/>
                  </a:moveTo>
                  <a:lnTo>
                    <a:pt x="141" y="282"/>
                  </a:lnTo>
                  <a:moveTo>
                    <a:pt x="255" y="282"/>
                  </a:moveTo>
                  <a:lnTo>
                    <a:pt x="273" y="282"/>
                  </a:lnTo>
                  <a:moveTo>
                    <a:pt x="141" y="0"/>
                  </a:moveTo>
                  <a:lnTo>
                    <a:pt x="141" y="17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16" name="Freeform 80"/>
            <p:cNvSpPr>
              <a:spLocks noEditPoints="1"/>
            </p:cNvSpPr>
            <p:nvPr/>
          </p:nvSpPr>
          <p:spPr bwMode="auto">
            <a:xfrm>
              <a:off x="7080250" y="1346201"/>
              <a:ext cx="214312" cy="136525"/>
            </a:xfrm>
            <a:custGeom>
              <a:avLst/>
              <a:gdLst>
                <a:gd name="T0" fmla="*/ 0 w 548"/>
                <a:gd name="T1" fmla="*/ 0 h 349"/>
                <a:gd name="T2" fmla="*/ 150 w 548"/>
                <a:gd name="T3" fmla="*/ 0 h 349"/>
                <a:gd name="T4" fmla="*/ 216 w 548"/>
                <a:gd name="T5" fmla="*/ 332 h 349"/>
                <a:gd name="T6" fmla="*/ 216 w 548"/>
                <a:gd name="T7" fmla="*/ 332 h 349"/>
                <a:gd name="T8" fmla="*/ 199 w 548"/>
                <a:gd name="T9" fmla="*/ 332 h 349"/>
                <a:gd name="T10" fmla="*/ 349 w 548"/>
                <a:gd name="T11" fmla="*/ 349 h 349"/>
                <a:gd name="T12" fmla="*/ 349 w 548"/>
                <a:gd name="T13" fmla="*/ 332 h 349"/>
                <a:gd name="T14" fmla="*/ 349 w 548"/>
                <a:gd name="T15" fmla="*/ 332 h 349"/>
                <a:gd name="T16" fmla="*/ 481 w 548"/>
                <a:gd name="T17" fmla="*/ 314 h 349"/>
                <a:gd name="T18" fmla="*/ 499 w 548"/>
                <a:gd name="T19" fmla="*/ 332 h 349"/>
                <a:gd name="T20" fmla="*/ 282 w 548"/>
                <a:gd name="T21" fmla="*/ 265 h 349"/>
                <a:gd name="T22" fmla="*/ 415 w 548"/>
                <a:gd name="T23" fmla="*/ 283 h 349"/>
                <a:gd name="T24" fmla="*/ 150 w 548"/>
                <a:gd name="T25" fmla="*/ 265 h 349"/>
                <a:gd name="T26" fmla="*/ 150 w 548"/>
                <a:gd name="T27" fmla="*/ 150 h 349"/>
                <a:gd name="T28" fmla="*/ 150 w 548"/>
                <a:gd name="T29" fmla="*/ 133 h 349"/>
                <a:gd name="T30" fmla="*/ 150 w 548"/>
                <a:gd name="T31" fmla="*/ 18 h 349"/>
                <a:gd name="T32" fmla="*/ 216 w 548"/>
                <a:gd name="T33" fmla="*/ 181 h 349"/>
                <a:gd name="T34" fmla="*/ 234 w 548"/>
                <a:gd name="T35" fmla="*/ 199 h 349"/>
                <a:gd name="T36" fmla="*/ 349 w 548"/>
                <a:gd name="T37" fmla="*/ 199 h 349"/>
                <a:gd name="T38" fmla="*/ 349 w 548"/>
                <a:gd name="T39" fmla="*/ 199 h 349"/>
                <a:gd name="T40" fmla="*/ 331 w 548"/>
                <a:gd name="T41" fmla="*/ 199 h 349"/>
                <a:gd name="T42" fmla="*/ 481 w 548"/>
                <a:gd name="T43" fmla="*/ 216 h 349"/>
                <a:gd name="T44" fmla="*/ 481 w 548"/>
                <a:gd name="T45" fmla="*/ 199 h 349"/>
                <a:gd name="T46" fmla="*/ 481 w 548"/>
                <a:gd name="T47" fmla="*/ 199 h 349"/>
                <a:gd name="T48" fmla="*/ 282 w 548"/>
                <a:gd name="T49" fmla="*/ 115 h 349"/>
                <a:gd name="T50" fmla="*/ 300 w 548"/>
                <a:gd name="T51" fmla="*/ 133 h 349"/>
                <a:gd name="T52" fmla="*/ 415 w 548"/>
                <a:gd name="T53" fmla="*/ 133 h 349"/>
                <a:gd name="T54" fmla="*/ 415 w 548"/>
                <a:gd name="T55" fmla="*/ 133 h 349"/>
                <a:gd name="T56" fmla="*/ 398 w 548"/>
                <a:gd name="T57" fmla="*/ 133 h 349"/>
                <a:gd name="T58" fmla="*/ 548 w 548"/>
                <a:gd name="T59" fmla="*/ 133 h 349"/>
                <a:gd name="T60" fmla="*/ 216 w 548"/>
                <a:gd name="T61" fmla="*/ 49 h 349"/>
                <a:gd name="T62" fmla="*/ 234 w 548"/>
                <a:gd name="T63" fmla="*/ 66 h 349"/>
                <a:gd name="T64" fmla="*/ 349 w 548"/>
                <a:gd name="T65" fmla="*/ 66 h 349"/>
                <a:gd name="T66" fmla="*/ 349 w 548"/>
                <a:gd name="T67" fmla="*/ 66 h 349"/>
                <a:gd name="T68" fmla="*/ 331 w 548"/>
                <a:gd name="T69" fmla="*/ 66 h 349"/>
                <a:gd name="T70" fmla="*/ 481 w 548"/>
                <a:gd name="T71" fmla="*/ 84 h 349"/>
                <a:gd name="T72" fmla="*/ 481 w 548"/>
                <a:gd name="T73" fmla="*/ 66 h 349"/>
                <a:gd name="T74" fmla="*/ 481 w 548"/>
                <a:gd name="T75" fmla="*/ 66 h 349"/>
                <a:gd name="T76" fmla="*/ 415 w 548"/>
                <a:gd name="T77" fmla="*/ 0 h 349"/>
                <a:gd name="T78" fmla="*/ 282 w 548"/>
                <a:gd name="T79" fmla="*/ 265 h 349"/>
                <a:gd name="T80" fmla="*/ 265 w 548"/>
                <a:gd name="T81" fmla="*/ 265 h 349"/>
                <a:gd name="T82" fmla="*/ 415 w 548"/>
                <a:gd name="T83" fmla="*/ 265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48" h="349">
                  <a:moveTo>
                    <a:pt x="18" y="0"/>
                  </a:moveTo>
                  <a:lnTo>
                    <a:pt x="35" y="0"/>
                  </a:lnTo>
                  <a:moveTo>
                    <a:pt x="0" y="0"/>
                  </a:moveTo>
                  <a:lnTo>
                    <a:pt x="18" y="0"/>
                  </a:lnTo>
                  <a:moveTo>
                    <a:pt x="132" y="0"/>
                  </a:moveTo>
                  <a:lnTo>
                    <a:pt x="150" y="0"/>
                  </a:lnTo>
                  <a:moveTo>
                    <a:pt x="150" y="265"/>
                  </a:moveTo>
                  <a:lnTo>
                    <a:pt x="150" y="283"/>
                  </a:lnTo>
                  <a:moveTo>
                    <a:pt x="216" y="332"/>
                  </a:moveTo>
                  <a:lnTo>
                    <a:pt x="216" y="349"/>
                  </a:lnTo>
                  <a:moveTo>
                    <a:pt x="216" y="314"/>
                  </a:moveTo>
                  <a:lnTo>
                    <a:pt x="216" y="332"/>
                  </a:lnTo>
                  <a:moveTo>
                    <a:pt x="216" y="332"/>
                  </a:moveTo>
                  <a:lnTo>
                    <a:pt x="234" y="332"/>
                  </a:lnTo>
                  <a:moveTo>
                    <a:pt x="199" y="332"/>
                  </a:moveTo>
                  <a:lnTo>
                    <a:pt x="216" y="332"/>
                  </a:lnTo>
                  <a:moveTo>
                    <a:pt x="349" y="332"/>
                  </a:moveTo>
                  <a:lnTo>
                    <a:pt x="349" y="349"/>
                  </a:lnTo>
                  <a:moveTo>
                    <a:pt x="349" y="314"/>
                  </a:moveTo>
                  <a:lnTo>
                    <a:pt x="349" y="332"/>
                  </a:lnTo>
                  <a:moveTo>
                    <a:pt x="349" y="332"/>
                  </a:moveTo>
                  <a:lnTo>
                    <a:pt x="366" y="332"/>
                  </a:lnTo>
                  <a:moveTo>
                    <a:pt x="331" y="332"/>
                  </a:moveTo>
                  <a:lnTo>
                    <a:pt x="349" y="332"/>
                  </a:lnTo>
                  <a:moveTo>
                    <a:pt x="481" y="332"/>
                  </a:moveTo>
                  <a:lnTo>
                    <a:pt x="481" y="349"/>
                  </a:lnTo>
                  <a:moveTo>
                    <a:pt x="481" y="314"/>
                  </a:moveTo>
                  <a:lnTo>
                    <a:pt x="481" y="332"/>
                  </a:lnTo>
                  <a:moveTo>
                    <a:pt x="481" y="332"/>
                  </a:moveTo>
                  <a:lnTo>
                    <a:pt x="499" y="332"/>
                  </a:lnTo>
                  <a:moveTo>
                    <a:pt x="464" y="332"/>
                  </a:moveTo>
                  <a:lnTo>
                    <a:pt x="481" y="332"/>
                  </a:lnTo>
                  <a:moveTo>
                    <a:pt x="282" y="265"/>
                  </a:moveTo>
                  <a:lnTo>
                    <a:pt x="282" y="283"/>
                  </a:lnTo>
                  <a:moveTo>
                    <a:pt x="415" y="265"/>
                  </a:moveTo>
                  <a:lnTo>
                    <a:pt x="415" y="283"/>
                  </a:lnTo>
                  <a:moveTo>
                    <a:pt x="150" y="248"/>
                  </a:moveTo>
                  <a:lnTo>
                    <a:pt x="150" y="265"/>
                  </a:lnTo>
                  <a:moveTo>
                    <a:pt x="150" y="265"/>
                  </a:moveTo>
                  <a:lnTo>
                    <a:pt x="167" y="265"/>
                  </a:lnTo>
                  <a:moveTo>
                    <a:pt x="150" y="133"/>
                  </a:moveTo>
                  <a:lnTo>
                    <a:pt x="150" y="150"/>
                  </a:lnTo>
                  <a:moveTo>
                    <a:pt x="150" y="115"/>
                  </a:moveTo>
                  <a:lnTo>
                    <a:pt x="150" y="133"/>
                  </a:lnTo>
                  <a:moveTo>
                    <a:pt x="150" y="133"/>
                  </a:moveTo>
                  <a:lnTo>
                    <a:pt x="167" y="133"/>
                  </a:lnTo>
                  <a:moveTo>
                    <a:pt x="150" y="0"/>
                  </a:moveTo>
                  <a:lnTo>
                    <a:pt x="150" y="18"/>
                  </a:lnTo>
                  <a:moveTo>
                    <a:pt x="216" y="199"/>
                  </a:moveTo>
                  <a:lnTo>
                    <a:pt x="216" y="216"/>
                  </a:lnTo>
                  <a:moveTo>
                    <a:pt x="216" y="181"/>
                  </a:moveTo>
                  <a:lnTo>
                    <a:pt x="216" y="199"/>
                  </a:lnTo>
                  <a:moveTo>
                    <a:pt x="216" y="199"/>
                  </a:moveTo>
                  <a:lnTo>
                    <a:pt x="234" y="199"/>
                  </a:lnTo>
                  <a:moveTo>
                    <a:pt x="199" y="199"/>
                  </a:moveTo>
                  <a:lnTo>
                    <a:pt x="216" y="199"/>
                  </a:lnTo>
                  <a:moveTo>
                    <a:pt x="349" y="199"/>
                  </a:moveTo>
                  <a:lnTo>
                    <a:pt x="349" y="216"/>
                  </a:lnTo>
                  <a:moveTo>
                    <a:pt x="349" y="181"/>
                  </a:moveTo>
                  <a:lnTo>
                    <a:pt x="349" y="199"/>
                  </a:lnTo>
                  <a:moveTo>
                    <a:pt x="349" y="199"/>
                  </a:moveTo>
                  <a:lnTo>
                    <a:pt x="366" y="199"/>
                  </a:lnTo>
                  <a:moveTo>
                    <a:pt x="331" y="199"/>
                  </a:moveTo>
                  <a:lnTo>
                    <a:pt x="349" y="199"/>
                  </a:lnTo>
                  <a:moveTo>
                    <a:pt x="481" y="199"/>
                  </a:moveTo>
                  <a:lnTo>
                    <a:pt x="481" y="216"/>
                  </a:lnTo>
                  <a:moveTo>
                    <a:pt x="481" y="181"/>
                  </a:moveTo>
                  <a:lnTo>
                    <a:pt x="481" y="199"/>
                  </a:lnTo>
                  <a:moveTo>
                    <a:pt x="481" y="199"/>
                  </a:moveTo>
                  <a:lnTo>
                    <a:pt x="499" y="199"/>
                  </a:lnTo>
                  <a:moveTo>
                    <a:pt x="464" y="199"/>
                  </a:moveTo>
                  <a:lnTo>
                    <a:pt x="481" y="199"/>
                  </a:lnTo>
                  <a:moveTo>
                    <a:pt x="282" y="133"/>
                  </a:moveTo>
                  <a:lnTo>
                    <a:pt x="282" y="150"/>
                  </a:lnTo>
                  <a:moveTo>
                    <a:pt x="282" y="115"/>
                  </a:moveTo>
                  <a:lnTo>
                    <a:pt x="282" y="133"/>
                  </a:lnTo>
                  <a:moveTo>
                    <a:pt x="282" y="133"/>
                  </a:moveTo>
                  <a:lnTo>
                    <a:pt x="300" y="133"/>
                  </a:lnTo>
                  <a:moveTo>
                    <a:pt x="265" y="133"/>
                  </a:moveTo>
                  <a:lnTo>
                    <a:pt x="282" y="133"/>
                  </a:lnTo>
                  <a:moveTo>
                    <a:pt x="415" y="133"/>
                  </a:moveTo>
                  <a:lnTo>
                    <a:pt x="415" y="150"/>
                  </a:lnTo>
                  <a:moveTo>
                    <a:pt x="415" y="115"/>
                  </a:moveTo>
                  <a:lnTo>
                    <a:pt x="415" y="133"/>
                  </a:lnTo>
                  <a:moveTo>
                    <a:pt x="415" y="133"/>
                  </a:moveTo>
                  <a:lnTo>
                    <a:pt x="433" y="133"/>
                  </a:lnTo>
                  <a:moveTo>
                    <a:pt x="398" y="133"/>
                  </a:moveTo>
                  <a:lnTo>
                    <a:pt x="415" y="133"/>
                  </a:lnTo>
                  <a:moveTo>
                    <a:pt x="530" y="133"/>
                  </a:moveTo>
                  <a:lnTo>
                    <a:pt x="548" y="133"/>
                  </a:lnTo>
                  <a:moveTo>
                    <a:pt x="216" y="66"/>
                  </a:moveTo>
                  <a:lnTo>
                    <a:pt x="216" y="84"/>
                  </a:lnTo>
                  <a:moveTo>
                    <a:pt x="216" y="49"/>
                  </a:moveTo>
                  <a:lnTo>
                    <a:pt x="216" y="66"/>
                  </a:lnTo>
                  <a:moveTo>
                    <a:pt x="216" y="66"/>
                  </a:moveTo>
                  <a:lnTo>
                    <a:pt x="234" y="66"/>
                  </a:lnTo>
                  <a:moveTo>
                    <a:pt x="199" y="66"/>
                  </a:moveTo>
                  <a:lnTo>
                    <a:pt x="216" y="66"/>
                  </a:lnTo>
                  <a:moveTo>
                    <a:pt x="349" y="66"/>
                  </a:moveTo>
                  <a:lnTo>
                    <a:pt x="349" y="84"/>
                  </a:lnTo>
                  <a:moveTo>
                    <a:pt x="349" y="49"/>
                  </a:moveTo>
                  <a:lnTo>
                    <a:pt x="349" y="66"/>
                  </a:lnTo>
                  <a:moveTo>
                    <a:pt x="349" y="66"/>
                  </a:moveTo>
                  <a:lnTo>
                    <a:pt x="366" y="66"/>
                  </a:lnTo>
                  <a:moveTo>
                    <a:pt x="331" y="66"/>
                  </a:moveTo>
                  <a:lnTo>
                    <a:pt x="349" y="66"/>
                  </a:lnTo>
                  <a:moveTo>
                    <a:pt x="481" y="66"/>
                  </a:moveTo>
                  <a:lnTo>
                    <a:pt x="481" y="84"/>
                  </a:lnTo>
                  <a:moveTo>
                    <a:pt x="481" y="49"/>
                  </a:moveTo>
                  <a:lnTo>
                    <a:pt x="481" y="66"/>
                  </a:lnTo>
                  <a:moveTo>
                    <a:pt x="481" y="66"/>
                  </a:moveTo>
                  <a:lnTo>
                    <a:pt x="499" y="66"/>
                  </a:lnTo>
                  <a:moveTo>
                    <a:pt x="464" y="66"/>
                  </a:moveTo>
                  <a:lnTo>
                    <a:pt x="481" y="66"/>
                  </a:lnTo>
                  <a:moveTo>
                    <a:pt x="282" y="0"/>
                  </a:moveTo>
                  <a:lnTo>
                    <a:pt x="282" y="18"/>
                  </a:lnTo>
                  <a:moveTo>
                    <a:pt x="415" y="0"/>
                  </a:moveTo>
                  <a:lnTo>
                    <a:pt x="415" y="18"/>
                  </a:lnTo>
                  <a:moveTo>
                    <a:pt x="282" y="248"/>
                  </a:moveTo>
                  <a:lnTo>
                    <a:pt x="282" y="265"/>
                  </a:lnTo>
                  <a:moveTo>
                    <a:pt x="282" y="265"/>
                  </a:moveTo>
                  <a:lnTo>
                    <a:pt x="300" y="265"/>
                  </a:lnTo>
                  <a:moveTo>
                    <a:pt x="265" y="265"/>
                  </a:moveTo>
                  <a:lnTo>
                    <a:pt x="282" y="265"/>
                  </a:lnTo>
                  <a:moveTo>
                    <a:pt x="415" y="248"/>
                  </a:moveTo>
                  <a:lnTo>
                    <a:pt x="415" y="265"/>
                  </a:lnTo>
                  <a:moveTo>
                    <a:pt x="415" y="265"/>
                  </a:moveTo>
                  <a:lnTo>
                    <a:pt x="433" y="265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17" name="Freeform 81"/>
            <p:cNvSpPr>
              <a:spLocks noEditPoints="1"/>
            </p:cNvSpPr>
            <p:nvPr/>
          </p:nvSpPr>
          <p:spPr bwMode="auto">
            <a:xfrm>
              <a:off x="7138988" y="1339851"/>
              <a:ext cx="311150" cy="142875"/>
            </a:xfrm>
            <a:custGeom>
              <a:avLst/>
              <a:gdLst>
                <a:gd name="T0" fmla="*/ 380 w 795"/>
                <a:gd name="T1" fmla="*/ 282 h 366"/>
                <a:gd name="T2" fmla="*/ 0 w 795"/>
                <a:gd name="T3" fmla="*/ 17 h 366"/>
                <a:gd name="T4" fmla="*/ 132 w 795"/>
                <a:gd name="T5" fmla="*/ 0 h 366"/>
                <a:gd name="T6" fmla="*/ 150 w 795"/>
                <a:gd name="T7" fmla="*/ 17 h 366"/>
                <a:gd name="T8" fmla="*/ 265 w 795"/>
                <a:gd name="T9" fmla="*/ 0 h 366"/>
                <a:gd name="T10" fmla="*/ 283 w 795"/>
                <a:gd name="T11" fmla="*/ 17 h 366"/>
                <a:gd name="T12" fmla="*/ 380 w 795"/>
                <a:gd name="T13" fmla="*/ 17 h 366"/>
                <a:gd name="T14" fmla="*/ 398 w 795"/>
                <a:gd name="T15" fmla="*/ 300 h 366"/>
                <a:gd name="T16" fmla="*/ 464 w 795"/>
                <a:gd name="T17" fmla="*/ 331 h 366"/>
                <a:gd name="T18" fmla="*/ 481 w 795"/>
                <a:gd name="T19" fmla="*/ 349 h 366"/>
                <a:gd name="T20" fmla="*/ 596 w 795"/>
                <a:gd name="T21" fmla="*/ 349 h 366"/>
                <a:gd name="T22" fmla="*/ 596 w 795"/>
                <a:gd name="T23" fmla="*/ 349 h 366"/>
                <a:gd name="T24" fmla="*/ 579 w 795"/>
                <a:gd name="T25" fmla="*/ 349 h 366"/>
                <a:gd name="T26" fmla="*/ 729 w 795"/>
                <a:gd name="T27" fmla="*/ 366 h 366"/>
                <a:gd name="T28" fmla="*/ 729 w 795"/>
                <a:gd name="T29" fmla="*/ 349 h 366"/>
                <a:gd name="T30" fmla="*/ 729 w 795"/>
                <a:gd name="T31" fmla="*/ 349 h 366"/>
                <a:gd name="T32" fmla="*/ 663 w 795"/>
                <a:gd name="T33" fmla="*/ 282 h 366"/>
                <a:gd name="T34" fmla="*/ 398 w 795"/>
                <a:gd name="T35" fmla="*/ 282 h 366"/>
                <a:gd name="T36" fmla="*/ 398 w 795"/>
                <a:gd name="T37" fmla="*/ 150 h 366"/>
                <a:gd name="T38" fmla="*/ 398 w 795"/>
                <a:gd name="T39" fmla="*/ 150 h 366"/>
                <a:gd name="T40" fmla="*/ 398 w 795"/>
                <a:gd name="T41" fmla="*/ 17 h 366"/>
                <a:gd name="T42" fmla="*/ 464 w 795"/>
                <a:gd name="T43" fmla="*/ 233 h 366"/>
                <a:gd name="T44" fmla="*/ 464 w 795"/>
                <a:gd name="T45" fmla="*/ 216 h 366"/>
                <a:gd name="T46" fmla="*/ 464 w 795"/>
                <a:gd name="T47" fmla="*/ 216 h 366"/>
                <a:gd name="T48" fmla="*/ 596 w 795"/>
                <a:gd name="T49" fmla="*/ 198 h 366"/>
                <a:gd name="T50" fmla="*/ 614 w 795"/>
                <a:gd name="T51" fmla="*/ 216 h 366"/>
                <a:gd name="T52" fmla="*/ 729 w 795"/>
                <a:gd name="T53" fmla="*/ 216 h 366"/>
                <a:gd name="T54" fmla="*/ 729 w 795"/>
                <a:gd name="T55" fmla="*/ 216 h 366"/>
                <a:gd name="T56" fmla="*/ 711 w 795"/>
                <a:gd name="T57" fmla="*/ 216 h 366"/>
                <a:gd name="T58" fmla="*/ 530 w 795"/>
                <a:gd name="T59" fmla="*/ 167 h 366"/>
                <a:gd name="T60" fmla="*/ 530 w 795"/>
                <a:gd name="T61" fmla="*/ 150 h 366"/>
                <a:gd name="T62" fmla="*/ 530 w 795"/>
                <a:gd name="T63" fmla="*/ 150 h 366"/>
                <a:gd name="T64" fmla="*/ 663 w 795"/>
                <a:gd name="T65" fmla="*/ 132 h 366"/>
                <a:gd name="T66" fmla="*/ 680 w 795"/>
                <a:gd name="T67" fmla="*/ 150 h 366"/>
                <a:gd name="T68" fmla="*/ 778 w 795"/>
                <a:gd name="T69" fmla="*/ 150 h 366"/>
                <a:gd name="T70" fmla="*/ 464 w 795"/>
                <a:gd name="T71" fmla="*/ 101 h 366"/>
                <a:gd name="T72" fmla="*/ 464 w 795"/>
                <a:gd name="T73" fmla="*/ 83 h 366"/>
                <a:gd name="T74" fmla="*/ 464 w 795"/>
                <a:gd name="T75" fmla="*/ 83 h 366"/>
                <a:gd name="T76" fmla="*/ 596 w 795"/>
                <a:gd name="T77" fmla="*/ 66 h 366"/>
                <a:gd name="T78" fmla="*/ 614 w 795"/>
                <a:gd name="T79" fmla="*/ 83 h 366"/>
                <a:gd name="T80" fmla="*/ 729 w 795"/>
                <a:gd name="T81" fmla="*/ 83 h 366"/>
                <a:gd name="T82" fmla="*/ 729 w 795"/>
                <a:gd name="T83" fmla="*/ 8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95" h="366">
                  <a:moveTo>
                    <a:pt x="248" y="282"/>
                  </a:moveTo>
                  <a:lnTo>
                    <a:pt x="265" y="282"/>
                  </a:lnTo>
                  <a:moveTo>
                    <a:pt x="380" y="282"/>
                  </a:moveTo>
                  <a:lnTo>
                    <a:pt x="398" y="282"/>
                  </a:lnTo>
                  <a:moveTo>
                    <a:pt x="0" y="0"/>
                  </a:moveTo>
                  <a:lnTo>
                    <a:pt x="0" y="17"/>
                  </a:lnTo>
                  <a:moveTo>
                    <a:pt x="0" y="17"/>
                  </a:moveTo>
                  <a:lnTo>
                    <a:pt x="17" y="17"/>
                  </a:lnTo>
                  <a:moveTo>
                    <a:pt x="132" y="0"/>
                  </a:moveTo>
                  <a:lnTo>
                    <a:pt x="132" y="17"/>
                  </a:lnTo>
                  <a:moveTo>
                    <a:pt x="132" y="17"/>
                  </a:moveTo>
                  <a:lnTo>
                    <a:pt x="150" y="17"/>
                  </a:lnTo>
                  <a:moveTo>
                    <a:pt x="115" y="17"/>
                  </a:moveTo>
                  <a:lnTo>
                    <a:pt x="132" y="17"/>
                  </a:lnTo>
                  <a:moveTo>
                    <a:pt x="265" y="0"/>
                  </a:moveTo>
                  <a:lnTo>
                    <a:pt x="265" y="17"/>
                  </a:lnTo>
                  <a:moveTo>
                    <a:pt x="265" y="17"/>
                  </a:moveTo>
                  <a:lnTo>
                    <a:pt x="283" y="17"/>
                  </a:lnTo>
                  <a:moveTo>
                    <a:pt x="248" y="17"/>
                  </a:moveTo>
                  <a:lnTo>
                    <a:pt x="265" y="17"/>
                  </a:lnTo>
                  <a:moveTo>
                    <a:pt x="380" y="17"/>
                  </a:moveTo>
                  <a:lnTo>
                    <a:pt x="398" y="17"/>
                  </a:lnTo>
                  <a:moveTo>
                    <a:pt x="398" y="282"/>
                  </a:moveTo>
                  <a:lnTo>
                    <a:pt x="398" y="300"/>
                  </a:lnTo>
                  <a:moveTo>
                    <a:pt x="464" y="349"/>
                  </a:moveTo>
                  <a:lnTo>
                    <a:pt x="464" y="366"/>
                  </a:lnTo>
                  <a:moveTo>
                    <a:pt x="464" y="331"/>
                  </a:moveTo>
                  <a:lnTo>
                    <a:pt x="464" y="349"/>
                  </a:lnTo>
                  <a:moveTo>
                    <a:pt x="464" y="349"/>
                  </a:moveTo>
                  <a:lnTo>
                    <a:pt x="481" y="349"/>
                  </a:lnTo>
                  <a:moveTo>
                    <a:pt x="446" y="349"/>
                  </a:moveTo>
                  <a:lnTo>
                    <a:pt x="464" y="349"/>
                  </a:lnTo>
                  <a:moveTo>
                    <a:pt x="596" y="349"/>
                  </a:moveTo>
                  <a:lnTo>
                    <a:pt x="596" y="366"/>
                  </a:lnTo>
                  <a:moveTo>
                    <a:pt x="596" y="331"/>
                  </a:moveTo>
                  <a:lnTo>
                    <a:pt x="596" y="349"/>
                  </a:lnTo>
                  <a:moveTo>
                    <a:pt x="596" y="349"/>
                  </a:moveTo>
                  <a:lnTo>
                    <a:pt x="614" y="349"/>
                  </a:lnTo>
                  <a:moveTo>
                    <a:pt x="579" y="349"/>
                  </a:moveTo>
                  <a:lnTo>
                    <a:pt x="596" y="349"/>
                  </a:lnTo>
                  <a:moveTo>
                    <a:pt x="729" y="349"/>
                  </a:moveTo>
                  <a:lnTo>
                    <a:pt x="729" y="366"/>
                  </a:lnTo>
                  <a:moveTo>
                    <a:pt x="729" y="331"/>
                  </a:moveTo>
                  <a:lnTo>
                    <a:pt x="729" y="349"/>
                  </a:lnTo>
                  <a:moveTo>
                    <a:pt x="729" y="349"/>
                  </a:moveTo>
                  <a:lnTo>
                    <a:pt x="746" y="349"/>
                  </a:lnTo>
                  <a:moveTo>
                    <a:pt x="711" y="349"/>
                  </a:moveTo>
                  <a:lnTo>
                    <a:pt x="729" y="349"/>
                  </a:lnTo>
                  <a:moveTo>
                    <a:pt x="530" y="282"/>
                  </a:moveTo>
                  <a:lnTo>
                    <a:pt x="530" y="300"/>
                  </a:lnTo>
                  <a:moveTo>
                    <a:pt x="663" y="282"/>
                  </a:moveTo>
                  <a:lnTo>
                    <a:pt x="663" y="300"/>
                  </a:lnTo>
                  <a:moveTo>
                    <a:pt x="398" y="265"/>
                  </a:moveTo>
                  <a:lnTo>
                    <a:pt x="398" y="282"/>
                  </a:lnTo>
                  <a:moveTo>
                    <a:pt x="398" y="282"/>
                  </a:moveTo>
                  <a:lnTo>
                    <a:pt x="415" y="282"/>
                  </a:lnTo>
                  <a:moveTo>
                    <a:pt x="398" y="150"/>
                  </a:moveTo>
                  <a:lnTo>
                    <a:pt x="398" y="167"/>
                  </a:lnTo>
                  <a:moveTo>
                    <a:pt x="398" y="132"/>
                  </a:moveTo>
                  <a:lnTo>
                    <a:pt x="398" y="150"/>
                  </a:lnTo>
                  <a:moveTo>
                    <a:pt x="398" y="150"/>
                  </a:moveTo>
                  <a:lnTo>
                    <a:pt x="415" y="150"/>
                  </a:lnTo>
                  <a:moveTo>
                    <a:pt x="398" y="17"/>
                  </a:moveTo>
                  <a:lnTo>
                    <a:pt x="398" y="35"/>
                  </a:lnTo>
                  <a:moveTo>
                    <a:pt x="464" y="216"/>
                  </a:moveTo>
                  <a:lnTo>
                    <a:pt x="464" y="233"/>
                  </a:lnTo>
                  <a:moveTo>
                    <a:pt x="464" y="198"/>
                  </a:moveTo>
                  <a:lnTo>
                    <a:pt x="464" y="216"/>
                  </a:lnTo>
                  <a:moveTo>
                    <a:pt x="464" y="216"/>
                  </a:moveTo>
                  <a:lnTo>
                    <a:pt x="481" y="216"/>
                  </a:lnTo>
                  <a:moveTo>
                    <a:pt x="446" y="216"/>
                  </a:moveTo>
                  <a:lnTo>
                    <a:pt x="464" y="216"/>
                  </a:lnTo>
                  <a:moveTo>
                    <a:pt x="596" y="216"/>
                  </a:moveTo>
                  <a:lnTo>
                    <a:pt x="596" y="233"/>
                  </a:lnTo>
                  <a:moveTo>
                    <a:pt x="596" y="198"/>
                  </a:moveTo>
                  <a:lnTo>
                    <a:pt x="596" y="216"/>
                  </a:lnTo>
                  <a:moveTo>
                    <a:pt x="596" y="216"/>
                  </a:moveTo>
                  <a:lnTo>
                    <a:pt x="614" y="216"/>
                  </a:lnTo>
                  <a:moveTo>
                    <a:pt x="579" y="216"/>
                  </a:moveTo>
                  <a:lnTo>
                    <a:pt x="596" y="216"/>
                  </a:lnTo>
                  <a:moveTo>
                    <a:pt x="729" y="216"/>
                  </a:moveTo>
                  <a:lnTo>
                    <a:pt x="729" y="233"/>
                  </a:lnTo>
                  <a:moveTo>
                    <a:pt x="729" y="198"/>
                  </a:moveTo>
                  <a:lnTo>
                    <a:pt x="729" y="216"/>
                  </a:lnTo>
                  <a:moveTo>
                    <a:pt x="729" y="216"/>
                  </a:moveTo>
                  <a:lnTo>
                    <a:pt x="746" y="216"/>
                  </a:lnTo>
                  <a:moveTo>
                    <a:pt x="711" y="216"/>
                  </a:moveTo>
                  <a:lnTo>
                    <a:pt x="729" y="216"/>
                  </a:lnTo>
                  <a:moveTo>
                    <a:pt x="530" y="150"/>
                  </a:moveTo>
                  <a:lnTo>
                    <a:pt x="530" y="167"/>
                  </a:lnTo>
                  <a:moveTo>
                    <a:pt x="530" y="132"/>
                  </a:moveTo>
                  <a:lnTo>
                    <a:pt x="530" y="150"/>
                  </a:lnTo>
                  <a:moveTo>
                    <a:pt x="530" y="150"/>
                  </a:moveTo>
                  <a:lnTo>
                    <a:pt x="548" y="150"/>
                  </a:lnTo>
                  <a:moveTo>
                    <a:pt x="513" y="150"/>
                  </a:moveTo>
                  <a:lnTo>
                    <a:pt x="530" y="150"/>
                  </a:lnTo>
                  <a:moveTo>
                    <a:pt x="663" y="150"/>
                  </a:moveTo>
                  <a:lnTo>
                    <a:pt x="663" y="167"/>
                  </a:lnTo>
                  <a:moveTo>
                    <a:pt x="663" y="132"/>
                  </a:moveTo>
                  <a:lnTo>
                    <a:pt x="663" y="150"/>
                  </a:lnTo>
                  <a:moveTo>
                    <a:pt x="663" y="150"/>
                  </a:moveTo>
                  <a:lnTo>
                    <a:pt x="680" y="150"/>
                  </a:lnTo>
                  <a:moveTo>
                    <a:pt x="645" y="150"/>
                  </a:moveTo>
                  <a:lnTo>
                    <a:pt x="663" y="150"/>
                  </a:lnTo>
                  <a:moveTo>
                    <a:pt x="778" y="150"/>
                  </a:moveTo>
                  <a:lnTo>
                    <a:pt x="795" y="150"/>
                  </a:lnTo>
                  <a:moveTo>
                    <a:pt x="464" y="83"/>
                  </a:moveTo>
                  <a:lnTo>
                    <a:pt x="464" y="101"/>
                  </a:lnTo>
                  <a:moveTo>
                    <a:pt x="464" y="66"/>
                  </a:moveTo>
                  <a:lnTo>
                    <a:pt x="464" y="83"/>
                  </a:lnTo>
                  <a:moveTo>
                    <a:pt x="464" y="83"/>
                  </a:moveTo>
                  <a:lnTo>
                    <a:pt x="481" y="83"/>
                  </a:lnTo>
                  <a:moveTo>
                    <a:pt x="446" y="83"/>
                  </a:moveTo>
                  <a:lnTo>
                    <a:pt x="464" y="83"/>
                  </a:lnTo>
                  <a:moveTo>
                    <a:pt x="596" y="83"/>
                  </a:moveTo>
                  <a:lnTo>
                    <a:pt x="596" y="101"/>
                  </a:lnTo>
                  <a:moveTo>
                    <a:pt x="596" y="66"/>
                  </a:moveTo>
                  <a:lnTo>
                    <a:pt x="596" y="83"/>
                  </a:lnTo>
                  <a:moveTo>
                    <a:pt x="596" y="83"/>
                  </a:moveTo>
                  <a:lnTo>
                    <a:pt x="614" y="83"/>
                  </a:lnTo>
                  <a:moveTo>
                    <a:pt x="579" y="83"/>
                  </a:moveTo>
                  <a:lnTo>
                    <a:pt x="596" y="83"/>
                  </a:lnTo>
                  <a:moveTo>
                    <a:pt x="729" y="83"/>
                  </a:moveTo>
                  <a:lnTo>
                    <a:pt x="729" y="101"/>
                  </a:lnTo>
                  <a:moveTo>
                    <a:pt x="729" y="66"/>
                  </a:moveTo>
                  <a:lnTo>
                    <a:pt x="729" y="83"/>
                  </a:lnTo>
                  <a:moveTo>
                    <a:pt x="729" y="83"/>
                  </a:moveTo>
                  <a:lnTo>
                    <a:pt x="746" y="83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18" name="Freeform 82"/>
            <p:cNvSpPr>
              <a:spLocks noEditPoints="1"/>
            </p:cNvSpPr>
            <p:nvPr/>
          </p:nvSpPr>
          <p:spPr bwMode="auto">
            <a:xfrm>
              <a:off x="7294563" y="1339851"/>
              <a:ext cx="311150" cy="142875"/>
            </a:xfrm>
            <a:custGeom>
              <a:avLst/>
              <a:gdLst>
                <a:gd name="T0" fmla="*/ 132 w 795"/>
                <a:gd name="T1" fmla="*/ 17 h 366"/>
                <a:gd name="T2" fmla="*/ 265 w 795"/>
                <a:gd name="T3" fmla="*/ 35 h 366"/>
                <a:gd name="T4" fmla="*/ 132 w 795"/>
                <a:gd name="T5" fmla="*/ 282 h 366"/>
                <a:gd name="T6" fmla="*/ 132 w 795"/>
                <a:gd name="T7" fmla="*/ 282 h 366"/>
                <a:gd name="T8" fmla="*/ 265 w 795"/>
                <a:gd name="T9" fmla="*/ 282 h 366"/>
                <a:gd name="T10" fmla="*/ 265 w 795"/>
                <a:gd name="T11" fmla="*/ 282 h 366"/>
                <a:gd name="T12" fmla="*/ 0 w 795"/>
                <a:gd name="T13" fmla="*/ 0 h 366"/>
                <a:gd name="T14" fmla="*/ 17 w 795"/>
                <a:gd name="T15" fmla="*/ 17 h 366"/>
                <a:gd name="T16" fmla="*/ 132 w 795"/>
                <a:gd name="T17" fmla="*/ 17 h 366"/>
                <a:gd name="T18" fmla="*/ 132 w 795"/>
                <a:gd name="T19" fmla="*/ 17 h 366"/>
                <a:gd name="T20" fmla="*/ 265 w 795"/>
                <a:gd name="T21" fmla="*/ 17 h 366"/>
                <a:gd name="T22" fmla="*/ 265 w 795"/>
                <a:gd name="T23" fmla="*/ 17 h 366"/>
                <a:gd name="T24" fmla="*/ 397 w 795"/>
                <a:gd name="T25" fmla="*/ 282 h 366"/>
                <a:gd name="T26" fmla="*/ 463 w 795"/>
                <a:gd name="T27" fmla="*/ 366 h 366"/>
                <a:gd name="T28" fmla="*/ 463 w 795"/>
                <a:gd name="T29" fmla="*/ 349 h 366"/>
                <a:gd name="T30" fmla="*/ 463 w 795"/>
                <a:gd name="T31" fmla="*/ 349 h 366"/>
                <a:gd name="T32" fmla="*/ 596 w 795"/>
                <a:gd name="T33" fmla="*/ 331 h 366"/>
                <a:gd name="T34" fmla="*/ 614 w 795"/>
                <a:gd name="T35" fmla="*/ 349 h 366"/>
                <a:gd name="T36" fmla="*/ 729 w 795"/>
                <a:gd name="T37" fmla="*/ 349 h 366"/>
                <a:gd name="T38" fmla="*/ 729 w 795"/>
                <a:gd name="T39" fmla="*/ 349 h 366"/>
                <a:gd name="T40" fmla="*/ 711 w 795"/>
                <a:gd name="T41" fmla="*/ 349 h 366"/>
                <a:gd name="T42" fmla="*/ 530 w 795"/>
                <a:gd name="T43" fmla="*/ 300 h 366"/>
                <a:gd name="T44" fmla="*/ 397 w 795"/>
                <a:gd name="T45" fmla="*/ 265 h 366"/>
                <a:gd name="T46" fmla="*/ 415 w 795"/>
                <a:gd name="T47" fmla="*/ 282 h 366"/>
                <a:gd name="T48" fmla="*/ 397 w 795"/>
                <a:gd name="T49" fmla="*/ 132 h 366"/>
                <a:gd name="T50" fmla="*/ 415 w 795"/>
                <a:gd name="T51" fmla="*/ 150 h 366"/>
                <a:gd name="T52" fmla="*/ 463 w 795"/>
                <a:gd name="T53" fmla="*/ 216 h 366"/>
                <a:gd name="T54" fmla="*/ 463 w 795"/>
                <a:gd name="T55" fmla="*/ 216 h 366"/>
                <a:gd name="T56" fmla="*/ 446 w 795"/>
                <a:gd name="T57" fmla="*/ 216 h 366"/>
                <a:gd name="T58" fmla="*/ 596 w 795"/>
                <a:gd name="T59" fmla="*/ 233 h 366"/>
                <a:gd name="T60" fmla="*/ 596 w 795"/>
                <a:gd name="T61" fmla="*/ 216 h 366"/>
                <a:gd name="T62" fmla="*/ 596 w 795"/>
                <a:gd name="T63" fmla="*/ 216 h 366"/>
                <a:gd name="T64" fmla="*/ 729 w 795"/>
                <a:gd name="T65" fmla="*/ 198 h 366"/>
                <a:gd name="T66" fmla="*/ 746 w 795"/>
                <a:gd name="T67" fmla="*/ 216 h 366"/>
                <a:gd name="T68" fmla="*/ 530 w 795"/>
                <a:gd name="T69" fmla="*/ 150 h 366"/>
                <a:gd name="T70" fmla="*/ 530 w 795"/>
                <a:gd name="T71" fmla="*/ 150 h 366"/>
                <a:gd name="T72" fmla="*/ 512 w 795"/>
                <a:gd name="T73" fmla="*/ 150 h 366"/>
                <a:gd name="T74" fmla="*/ 662 w 795"/>
                <a:gd name="T75" fmla="*/ 167 h 366"/>
                <a:gd name="T76" fmla="*/ 662 w 795"/>
                <a:gd name="T77" fmla="*/ 150 h 366"/>
                <a:gd name="T78" fmla="*/ 662 w 795"/>
                <a:gd name="T79" fmla="*/ 150 h 366"/>
                <a:gd name="T80" fmla="*/ 463 w 795"/>
                <a:gd name="T81" fmla="*/ 83 h 366"/>
                <a:gd name="T82" fmla="*/ 463 w 795"/>
                <a:gd name="T83" fmla="*/ 8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95" h="366">
                  <a:moveTo>
                    <a:pt x="313" y="83"/>
                  </a:moveTo>
                  <a:lnTo>
                    <a:pt x="331" y="83"/>
                  </a:lnTo>
                  <a:moveTo>
                    <a:pt x="132" y="17"/>
                  </a:moveTo>
                  <a:lnTo>
                    <a:pt x="132" y="35"/>
                  </a:lnTo>
                  <a:moveTo>
                    <a:pt x="265" y="17"/>
                  </a:moveTo>
                  <a:lnTo>
                    <a:pt x="265" y="35"/>
                  </a:lnTo>
                  <a:moveTo>
                    <a:pt x="132" y="265"/>
                  </a:moveTo>
                  <a:lnTo>
                    <a:pt x="132" y="282"/>
                  </a:lnTo>
                  <a:moveTo>
                    <a:pt x="132" y="282"/>
                  </a:moveTo>
                  <a:lnTo>
                    <a:pt x="150" y="282"/>
                  </a:lnTo>
                  <a:moveTo>
                    <a:pt x="115" y="282"/>
                  </a:moveTo>
                  <a:lnTo>
                    <a:pt x="132" y="282"/>
                  </a:lnTo>
                  <a:moveTo>
                    <a:pt x="265" y="265"/>
                  </a:moveTo>
                  <a:lnTo>
                    <a:pt x="265" y="282"/>
                  </a:lnTo>
                  <a:moveTo>
                    <a:pt x="265" y="282"/>
                  </a:moveTo>
                  <a:lnTo>
                    <a:pt x="282" y="282"/>
                  </a:lnTo>
                  <a:moveTo>
                    <a:pt x="247" y="282"/>
                  </a:moveTo>
                  <a:lnTo>
                    <a:pt x="265" y="282"/>
                  </a:lnTo>
                  <a:moveTo>
                    <a:pt x="380" y="282"/>
                  </a:moveTo>
                  <a:lnTo>
                    <a:pt x="397" y="282"/>
                  </a:lnTo>
                  <a:moveTo>
                    <a:pt x="0" y="0"/>
                  </a:moveTo>
                  <a:lnTo>
                    <a:pt x="0" y="17"/>
                  </a:lnTo>
                  <a:moveTo>
                    <a:pt x="0" y="17"/>
                  </a:moveTo>
                  <a:lnTo>
                    <a:pt x="17" y="17"/>
                  </a:lnTo>
                  <a:moveTo>
                    <a:pt x="132" y="0"/>
                  </a:moveTo>
                  <a:lnTo>
                    <a:pt x="132" y="17"/>
                  </a:lnTo>
                  <a:moveTo>
                    <a:pt x="132" y="17"/>
                  </a:moveTo>
                  <a:lnTo>
                    <a:pt x="150" y="17"/>
                  </a:lnTo>
                  <a:moveTo>
                    <a:pt x="115" y="17"/>
                  </a:moveTo>
                  <a:lnTo>
                    <a:pt x="132" y="17"/>
                  </a:lnTo>
                  <a:moveTo>
                    <a:pt x="265" y="0"/>
                  </a:moveTo>
                  <a:lnTo>
                    <a:pt x="265" y="17"/>
                  </a:lnTo>
                  <a:moveTo>
                    <a:pt x="265" y="17"/>
                  </a:moveTo>
                  <a:lnTo>
                    <a:pt x="282" y="17"/>
                  </a:lnTo>
                  <a:moveTo>
                    <a:pt x="247" y="17"/>
                  </a:moveTo>
                  <a:lnTo>
                    <a:pt x="265" y="17"/>
                  </a:lnTo>
                  <a:moveTo>
                    <a:pt x="380" y="17"/>
                  </a:moveTo>
                  <a:lnTo>
                    <a:pt x="397" y="17"/>
                  </a:lnTo>
                  <a:moveTo>
                    <a:pt x="397" y="282"/>
                  </a:moveTo>
                  <a:lnTo>
                    <a:pt x="397" y="300"/>
                  </a:lnTo>
                  <a:moveTo>
                    <a:pt x="463" y="349"/>
                  </a:moveTo>
                  <a:lnTo>
                    <a:pt x="463" y="366"/>
                  </a:lnTo>
                  <a:moveTo>
                    <a:pt x="463" y="331"/>
                  </a:moveTo>
                  <a:lnTo>
                    <a:pt x="463" y="349"/>
                  </a:lnTo>
                  <a:moveTo>
                    <a:pt x="463" y="349"/>
                  </a:moveTo>
                  <a:lnTo>
                    <a:pt x="481" y="349"/>
                  </a:lnTo>
                  <a:moveTo>
                    <a:pt x="446" y="349"/>
                  </a:moveTo>
                  <a:lnTo>
                    <a:pt x="463" y="349"/>
                  </a:lnTo>
                  <a:moveTo>
                    <a:pt x="596" y="349"/>
                  </a:moveTo>
                  <a:lnTo>
                    <a:pt x="596" y="366"/>
                  </a:lnTo>
                  <a:moveTo>
                    <a:pt x="596" y="331"/>
                  </a:moveTo>
                  <a:lnTo>
                    <a:pt x="596" y="349"/>
                  </a:lnTo>
                  <a:moveTo>
                    <a:pt x="596" y="349"/>
                  </a:moveTo>
                  <a:lnTo>
                    <a:pt x="614" y="349"/>
                  </a:lnTo>
                  <a:moveTo>
                    <a:pt x="579" y="349"/>
                  </a:moveTo>
                  <a:lnTo>
                    <a:pt x="596" y="349"/>
                  </a:lnTo>
                  <a:moveTo>
                    <a:pt x="729" y="349"/>
                  </a:moveTo>
                  <a:lnTo>
                    <a:pt x="729" y="366"/>
                  </a:lnTo>
                  <a:moveTo>
                    <a:pt x="729" y="331"/>
                  </a:moveTo>
                  <a:lnTo>
                    <a:pt x="729" y="349"/>
                  </a:lnTo>
                  <a:moveTo>
                    <a:pt x="729" y="349"/>
                  </a:moveTo>
                  <a:lnTo>
                    <a:pt x="746" y="349"/>
                  </a:lnTo>
                  <a:moveTo>
                    <a:pt x="711" y="349"/>
                  </a:moveTo>
                  <a:lnTo>
                    <a:pt x="729" y="349"/>
                  </a:lnTo>
                  <a:moveTo>
                    <a:pt x="530" y="282"/>
                  </a:moveTo>
                  <a:lnTo>
                    <a:pt x="530" y="300"/>
                  </a:lnTo>
                  <a:moveTo>
                    <a:pt x="662" y="282"/>
                  </a:moveTo>
                  <a:lnTo>
                    <a:pt x="662" y="300"/>
                  </a:lnTo>
                  <a:moveTo>
                    <a:pt x="397" y="265"/>
                  </a:moveTo>
                  <a:lnTo>
                    <a:pt x="397" y="282"/>
                  </a:lnTo>
                  <a:moveTo>
                    <a:pt x="397" y="282"/>
                  </a:moveTo>
                  <a:lnTo>
                    <a:pt x="415" y="282"/>
                  </a:lnTo>
                  <a:moveTo>
                    <a:pt x="397" y="150"/>
                  </a:moveTo>
                  <a:lnTo>
                    <a:pt x="397" y="167"/>
                  </a:lnTo>
                  <a:moveTo>
                    <a:pt x="397" y="132"/>
                  </a:moveTo>
                  <a:lnTo>
                    <a:pt x="397" y="150"/>
                  </a:lnTo>
                  <a:moveTo>
                    <a:pt x="397" y="150"/>
                  </a:moveTo>
                  <a:lnTo>
                    <a:pt x="415" y="150"/>
                  </a:lnTo>
                  <a:moveTo>
                    <a:pt x="397" y="17"/>
                  </a:moveTo>
                  <a:lnTo>
                    <a:pt x="397" y="35"/>
                  </a:lnTo>
                  <a:moveTo>
                    <a:pt x="463" y="216"/>
                  </a:moveTo>
                  <a:lnTo>
                    <a:pt x="463" y="233"/>
                  </a:lnTo>
                  <a:moveTo>
                    <a:pt x="463" y="198"/>
                  </a:moveTo>
                  <a:lnTo>
                    <a:pt x="463" y="216"/>
                  </a:lnTo>
                  <a:moveTo>
                    <a:pt x="463" y="216"/>
                  </a:moveTo>
                  <a:lnTo>
                    <a:pt x="481" y="216"/>
                  </a:lnTo>
                  <a:moveTo>
                    <a:pt x="446" y="216"/>
                  </a:moveTo>
                  <a:lnTo>
                    <a:pt x="463" y="216"/>
                  </a:lnTo>
                  <a:moveTo>
                    <a:pt x="596" y="216"/>
                  </a:moveTo>
                  <a:lnTo>
                    <a:pt x="596" y="233"/>
                  </a:lnTo>
                  <a:moveTo>
                    <a:pt x="596" y="198"/>
                  </a:moveTo>
                  <a:lnTo>
                    <a:pt x="596" y="216"/>
                  </a:lnTo>
                  <a:moveTo>
                    <a:pt x="596" y="216"/>
                  </a:moveTo>
                  <a:lnTo>
                    <a:pt x="614" y="216"/>
                  </a:lnTo>
                  <a:moveTo>
                    <a:pt x="579" y="216"/>
                  </a:moveTo>
                  <a:lnTo>
                    <a:pt x="596" y="216"/>
                  </a:lnTo>
                  <a:moveTo>
                    <a:pt x="729" y="216"/>
                  </a:moveTo>
                  <a:lnTo>
                    <a:pt x="729" y="233"/>
                  </a:lnTo>
                  <a:moveTo>
                    <a:pt x="729" y="198"/>
                  </a:moveTo>
                  <a:lnTo>
                    <a:pt x="729" y="216"/>
                  </a:lnTo>
                  <a:moveTo>
                    <a:pt x="729" y="216"/>
                  </a:moveTo>
                  <a:lnTo>
                    <a:pt x="746" y="216"/>
                  </a:lnTo>
                  <a:moveTo>
                    <a:pt x="711" y="216"/>
                  </a:moveTo>
                  <a:lnTo>
                    <a:pt x="729" y="216"/>
                  </a:lnTo>
                  <a:moveTo>
                    <a:pt x="530" y="150"/>
                  </a:moveTo>
                  <a:lnTo>
                    <a:pt x="530" y="167"/>
                  </a:lnTo>
                  <a:moveTo>
                    <a:pt x="530" y="132"/>
                  </a:moveTo>
                  <a:lnTo>
                    <a:pt x="530" y="150"/>
                  </a:lnTo>
                  <a:moveTo>
                    <a:pt x="530" y="150"/>
                  </a:moveTo>
                  <a:lnTo>
                    <a:pt x="547" y="150"/>
                  </a:lnTo>
                  <a:moveTo>
                    <a:pt x="512" y="150"/>
                  </a:moveTo>
                  <a:lnTo>
                    <a:pt x="530" y="150"/>
                  </a:lnTo>
                  <a:moveTo>
                    <a:pt x="662" y="150"/>
                  </a:moveTo>
                  <a:lnTo>
                    <a:pt x="662" y="167"/>
                  </a:lnTo>
                  <a:moveTo>
                    <a:pt x="662" y="132"/>
                  </a:moveTo>
                  <a:lnTo>
                    <a:pt x="662" y="150"/>
                  </a:lnTo>
                  <a:moveTo>
                    <a:pt x="662" y="150"/>
                  </a:moveTo>
                  <a:lnTo>
                    <a:pt x="680" y="150"/>
                  </a:lnTo>
                  <a:moveTo>
                    <a:pt x="645" y="150"/>
                  </a:moveTo>
                  <a:lnTo>
                    <a:pt x="662" y="150"/>
                  </a:lnTo>
                  <a:moveTo>
                    <a:pt x="777" y="150"/>
                  </a:moveTo>
                  <a:lnTo>
                    <a:pt x="795" y="150"/>
                  </a:lnTo>
                  <a:moveTo>
                    <a:pt x="463" y="83"/>
                  </a:moveTo>
                  <a:lnTo>
                    <a:pt x="463" y="101"/>
                  </a:lnTo>
                  <a:moveTo>
                    <a:pt x="463" y="66"/>
                  </a:moveTo>
                  <a:lnTo>
                    <a:pt x="463" y="83"/>
                  </a:lnTo>
                  <a:moveTo>
                    <a:pt x="463" y="83"/>
                  </a:moveTo>
                  <a:lnTo>
                    <a:pt x="481" y="83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19" name="Freeform 84"/>
            <p:cNvSpPr>
              <a:spLocks noEditPoints="1"/>
            </p:cNvSpPr>
            <p:nvPr/>
          </p:nvSpPr>
          <p:spPr bwMode="auto">
            <a:xfrm>
              <a:off x="7450138" y="1339851"/>
              <a:ext cx="287337" cy="142875"/>
            </a:xfrm>
            <a:custGeom>
              <a:avLst/>
              <a:gdLst>
                <a:gd name="T0" fmla="*/ 133 w 734"/>
                <a:gd name="T1" fmla="*/ 17 h 364"/>
                <a:gd name="T2" fmla="*/ 265 w 734"/>
                <a:gd name="T3" fmla="*/ 35 h 364"/>
                <a:gd name="T4" fmla="*/ 133 w 734"/>
                <a:gd name="T5" fmla="*/ 282 h 364"/>
                <a:gd name="T6" fmla="*/ 133 w 734"/>
                <a:gd name="T7" fmla="*/ 282 h 364"/>
                <a:gd name="T8" fmla="*/ 265 w 734"/>
                <a:gd name="T9" fmla="*/ 282 h 364"/>
                <a:gd name="T10" fmla="*/ 265 w 734"/>
                <a:gd name="T11" fmla="*/ 282 h 364"/>
                <a:gd name="T12" fmla="*/ 0 w 734"/>
                <a:gd name="T13" fmla="*/ 0 h 364"/>
                <a:gd name="T14" fmla="*/ 18 w 734"/>
                <a:gd name="T15" fmla="*/ 17 h 364"/>
                <a:gd name="T16" fmla="*/ 133 w 734"/>
                <a:gd name="T17" fmla="*/ 17 h 364"/>
                <a:gd name="T18" fmla="*/ 133 w 734"/>
                <a:gd name="T19" fmla="*/ 17 h 364"/>
                <a:gd name="T20" fmla="*/ 265 w 734"/>
                <a:gd name="T21" fmla="*/ 17 h 364"/>
                <a:gd name="T22" fmla="*/ 265 w 734"/>
                <a:gd name="T23" fmla="*/ 17 h 364"/>
                <a:gd name="T24" fmla="*/ 398 w 734"/>
                <a:gd name="T25" fmla="*/ 282 h 364"/>
                <a:gd name="T26" fmla="*/ 464 w 734"/>
                <a:gd name="T27" fmla="*/ 364 h 364"/>
                <a:gd name="T28" fmla="*/ 464 w 734"/>
                <a:gd name="T29" fmla="*/ 349 h 364"/>
                <a:gd name="T30" fmla="*/ 464 w 734"/>
                <a:gd name="T31" fmla="*/ 349 h 364"/>
                <a:gd name="T32" fmla="*/ 663 w 734"/>
                <a:gd name="T33" fmla="*/ 282 h 364"/>
                <a:gd name="T34" fmla="*/ 398 w 734"/>
                <a:gd name="T35" fmla="*/ 282 h 364"/>
                <a:gd name="T36" fmla="*/ 398 w 734"/>
                <a:gd name="T37" fmla="*/ 150 h 364"/>
                <a:gd name="T38" fmla="*/ 398 w 734"/>
                <a:gd name="T39" fmla="*/ 150 h 364"/>
                <a:gd name="T40" fmla="*/ 398 w 734"/>
                <a:gd name="T41" fmla="*/ 17 h 364"/>
                <a:gd name="T42" fmla="*/ 464 w 734"/>
                <a:gd name="T43" fmla="*/ 233 h 364"/>
                <a:gd name="T44" fmla="*/ 464 w 734"/>
                <a:gd name="T45" fmla="*/ 216 h 364"/>
                <a:gd name="T46" fmla="*/ 464 w 734"/>
                <a:gd name="T47" fmla="*/ 216 h 364"/>
                <a:gd name="T48" fmla="*/ 597 w 734"/>
                <a:gd name="T49" fmla="*/ 198 h 364"/>
                <a:gd name="T50" fmla="*/ 614 w 734"/>
                <a:gd name="T51" fmla="*/ 216 h 364"/>
                <a:gd name="T52" fmla="*/ 729 w 734"/>
                <a:gd name="T53" fmla="*/ 216 h 364"/>
                <a:gd name="T54" fmla="*/ 729 w 734"/>
                <a:gd name="T55" fmla="*/ 216 h 364"/>
                <a:gd name="T56" fmla="*/ 712 w 734"/>
                <a:gd name="T57" fmla="*/ 216 h 364"/>
                <a:gd name="T58" fmla="*/ 530 w 734"/>
                <a:gd name="T59" fmla="*/ 167 h 364"/>
                <a:gd name="T60" fmla="*/ 530 w 734"/>
                <a:gd name="T61" fmla="*/ 150 h 364"/>
                <a:gd name="T62" fmla="*/ 530 w 734"/>
                <a:gd name="T63" fmla="*/ 150 h 364"/>
                <a:gd name="T64" fmla="*/ 663 w 734"/>
                <a:gd name="T65" fmla="*/ 132 h 364"/>
                <a:gd name="T66" fmla="*/ 680 w 734"/>
                <a:gd name="T67" fmla="*/ 150 h 364"/>
                <a:gd name="T68" fmla="*/ 464 w 734"/>
                <a:gd name="T69" fmla="*/ 83 h 364"/>
                <a:gd name="T70" fmla="*/ 464 w 734"/>
                <a:gd name="T71" fmla="*/ 83 h 364"/>
                <a:gd name="T72" fmla="*/ 447 w 734"/>
                <a:gd name="T73" fmla="*/ 83 h 364"/>
                <a:gd name="T74" fmla="*/ 597 w 734"/>
                <a:gd name="T75" fmla="*/ 101 h 364"/>
                <a:gd name="T76" fmla="*/ 597 w 734"/>
                <a:gd name="T77" fmla="*/ 83 h 364"/>
                <a:gd name="T78" fmla="*/ 597 w 734"/>
                <a:gd name="T79" fmla="*/ 83 h 364"/>
                <a:gd name="T80" fmla="*/ 663 w 734"/>
                <a:gd name="T81" fmla="*/ 17 h 364"/>
                <a:gd name="T82" fmla="*/ 530 w 734"/>
                <a:gd name="T83" fmla="*/ 282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34" h="364">
                  <a:moveTo>
                    <a:pt x="314" y="83"/>
                  </a:moveTo>
                  <a:lnTo>
                    <a:pt x="332" y="83"/>
                  </a:lnTo>
                  <a:moveTo>
                    <a:pt x="133" y="17"/>
                  </a:moveTo>
                  <a:lnTo>
                    <a:pt x="133" y="35"/>
                  </a:lnTo>
                  <a:moveTo>
                    <a:pt x="265" y="17"/>
                  </a:moveTo>
                  <a:lnTo>
                    <a:pt x="265" y="35"/>
                  </a:lnTo>
                  <a:moveTo>
                    <a:pt x="133" y="265"/>
                  </a:moveTo>
                  <a:lnTo>
                    <a:pt x="133" y="282"/>
                  </a:lnTo>
                  <a:moveTo>
                    <a:pt x="133" y="282"/>
                  </a:moveTo>
                  <a:lnTo>
                    <a:pt x="150" y="282"/>
                  </a:lnTo>
                  <a:moveTo>
                    <a:pt x="115" y="282"/>
                  </a:moveTo>
                  <a:lnTo>
                    <a:pt x="133" y="282"/>
                  </a:lnTo>
                  <a:moveTo>
                    <a:pt x="265" y="265"/>
                  </a:moveTo>
                  <a:lnTo>
                    <a:pt x="265" y="282"/>
                  </a:lnTo>
                  <a:moveTo>
                    <a:pt x="265" y="282"/>
                  </a:moveTo>
                  <a:lnTo>
                    <a:pt x="283" y="282"/>
                  </a:lnTo>
                  <a:moveTo>
                    <a:pt x="248" y="282"/>
                  </a:moveTo>
                  <a:lnTo>
                    <a:pt x="265" y="282"/>
                  </a:lnTo>
                  <a:moveTo>
                    <a:pt x="380" y="282"/>
                  </a:moveTo>
                  <a:lnTo>
                    <a:pt x="398" y="282"/>
                  </a:lnTo>
                  <a:moveTo>
                    <a:pt x="0" y="0"/>
                  </a:moveTo>
                  <a:lnTo>
                    <a:pt x="0" y="17"/>
                  </a:lnTo>
                  <a:moveTo>
                    <a:pt x="0" y="17"/>
                  </a:moveTo>
                  <a:lnTo>
                    <a:pt x="18" y="17"/>
                  </a:lnTo>
                  <a:moveTo>
                    <a:pt x="133" y="0"/>
                  </a:moveTo>
                  <a:lnTo>
                    <a:pt x="133" y="17"/>
                  </a:lnTo>
                  <a:moveTo>
                    <a:pt x="133" y="17"/>
                  </a:moveTo>
                  <a:lnTo>
                    <a:pt x="150" y="17"/>
                  </a:lnTo>
                  <a:moveTo>
                    <a:pt x="115" y="17"/>
                  </a:moveTo>
                  <a:lnTo>
                    <a:pt x="133" y="17"/>
                  </a:lnTo>
                  <a:moveTo>
                    <a:pt x="265" y="0"/>
                  </a:moveTo>
                  <a:lnTo>
                    <a:pt x="265" y="17"/>
                  </a:lnTo>
                  <a:moveTo>
                    <a:pt x="265" y="17"/>
                  </a:moveTo>
                  <a:lnTo>
                    <a:pt x="283" y="17"/>
                  </a:lnTo>
                  <a:moveTo>
                    <a:pt x="248" y="17"/>
                  </a:moveTo>
                  <a:lnTo>
                    <a:pt x="265" y="17"/>
                  </a:lnTo>
                  <a:moveTo>
                    <a:pt x="380" y="17"/>
                  </a:moveTo>
                  <a:lnTo>
                    <a:pt x="398" y="17"/>
                  </a:lnTo>
                  <a:moveTo>
                    <a:pt x="398" y="282"/>
                  </a:moveTo>
                  <a:lnTo>
                    <a:pt x="398" y="300"/>
                  </a:lnTo>
                  <a:moveTo>
                    <a:pt x="464" y="349"/>
                  </a:moveTo>
                  <a:lnTo>
                    <a:pt x="464" y="364"/>
                  </a:lnTo>
                  <a:moveTo>
                    <a:pt x="464" y="331"/>
                  </a:moveTo>
                  <a:lnTo>
                    <a:pt x="464" y="349"/>
                  </a:lnTo>
                  <a:moveTo>
                    <a:pt x="464" y="349"/>
                  </a:moveTo>
                  <a:lnTo>
                    <a:pt x="482" y="349"/>
                  </a:lnTo>
                  <a:moveTo>
                    <a:pt x="447" y="349"/>
                  </a:moveTo>
                  <a:lnTo>
                    <a:pt x="464" y="349"/>
                  </a:lnTo>
                  <a:moveTo>
                    <a:pt x="530" y="282"/>
                  </a:moveTo>
                  <a:lnTo>
                    <a:pt x="530" y="300"/>
                  </a:lnTo>
                  <a:moveTo>
                    <a:pt x="663" y="282"/>
                  </a:moveTo>
                  <a:lnTo>
                    <a:pt x="663" y="294"/>
                  </a:lnTo>
                  <a:moveTo>
                    <a:pt x="398" y="265"/>
                  </a:moveTo>
                  <a:lnTo>
                    <a:pt x="398" y="282"/>
                  </a:lnTo>
                  <a:moveTo>
                    <a:pt x="398" y="282"/>
                  </a:moveTo>
                  <a:lnTo>
                    <a:pt x="415" y="282"/>
                  </a:lnTo>
                  <a:moveTo>
                    <a:pt x="398" y="150"/>
                  </a:moveTo>
                  <a:lnTo>
                    <a:pt x="398" y="167"/>
                  </a:lnTo>
                  <a:moveTo>
                    <a:pt x="398" y="132"/>
                  </a:moveTo>
                  <a:lnTo>
                    <a:pt x="398" y="150"/>
                  </a:lnTo>
                  <a:moveTo>
                    <a:pt x="398" y="150"/>
                  </a:moveTo>
                  <a:lnTo>
                    <a:pt x="415" y="150"/>
                  </a:lnTo>
                  <a:moveTo>
                    <a:pt x="398" y="17"/>
                  </a:moveTo>
                  <a:lnTo>
                    <a:pt x="398" y="35"/>
                  </a:lnTo>
                  <a:moveTo>
                    <a:pt x="464" y="216"/>
                  </a:moveTo>
                  <a:lnTo>
                    <a:pt x="464" y="233"/>
                  </a:lnTo>
                  <a:moveTo>
                    <a:pt x="464" y="198"/>
                  </a:moveTo>
                  <a:lnTo>
                    <a:pt x="464" y="216"/>
                  </a:lnTo>
                  <a:moveTo>
                    <a:pt x="464" y="216"/>
                  </a:moveTo>
                  <a:lnTo>
                    <a:pt x="482" y="216"/>
                  </a:lnTo>
                  <a:moveTo>
                    <a:pt x="447" y="216"/>
                  </a:moveTo>
                  <a:lnTo>
                    <a:pt x="464" y="216"/>
                  </a:lnTo>
                  <a:moveTo>
                    <a:pt x="597" y="216"/>
                  </a:moveTo>
                  <a:lnTo>
                    <a:pt x="597" y="233"/>
                  </a:lnTo>
                  <a:moveTo>
                    <a:pt x="597" y="198"/>
                  </a:moveTo>
                  <a:lnTo>
                    <a:pt x="597" y="216"/>
                  </a:lnTo>
                  <a:moveTo>
                    <a:pt x="597" y="216"/>
                  </a:moveTo>
                  <a:lnTo>
                    <a:pt x="614" y="216"/>
                  </a:lnTo>
                  <a:moveTo>
                    <a:pt x="579" y="216"/>
                  </a:moveTo>
                  <a:lnTo>
                    <a:pt x="597" y="216"/>
                  </a:lnTo>
                  <a:moveTo>
                    <a:pt x="729" y="216"/>
                  </a:moveTo>
                  <a:lnTo>
                    <a:pt x="729" y="232"/>
                  </a:lnTo>
                  <a:moveTo>
                    <a:pt x="729" y="198"/>
                  </a:moveTo>
                  <a:lnTo>
                    <a:pt x="729" y="216"/>
                  </a:lnTo>
                  <a:moveTo>
                    <a:pt x="734" y="209"/>
                  </a:moveTo>
                  <a:lnTo>
                    <a:pt x="734" y="216"/>
                  </a:lnTo>
                  <a:moveTo>
                    <a:pt x="712" y="216"/>
                  </a:moveTo>
                  <a:lnTo>
                    <a:pt x="729" y="216"/>
                  </a:lnTo>
                  <a:moveTo>
                    <a:pt x="530" y="150"/>
                  </a:moveTo>
                  <a:lnTo>
                    <a:pt x="530" y="167"/>
                  </a:lnTo>
                  <a:moveTo>
                    <a:pt x="530" y="132"/>
                  </a:moveTo>
                  <a:lnTo>
                    <a:pt x="530" y="150"/>
                  </a:lnTo>
                  <a:moveTo>
                    <a:pt x="530" y="150"/>
                  </a:moveTo>
                  <a:lnTo>
                    <a:pt x="548" y="150"/>
                  </a:lnTo>
                  <a:moveTo>
                    <a:pt x="513" y="150"/>
                  </a:moveTo>
                  <a:lnTo>
                    <a:pt x="530" y="150"/>
                  </a:lnTo>
                  <a:moveTo>
                    <a:pt x="663" y="150"/>
                  </a:moveTo>
                  <a:lnTo>
                    <a:pt x="663" y="167"/>
                  </a:lnTo>
                  <a:moveTo>
                    <a:pt x="663" y="132"/>
                  </a:moveTo>
                  <a:lnTo>
                    <a:pt x="663" y="150"/>
                  </a:lnTo>
                  <a:moveTo>
                    <a:pt x="663" y="150"/>
                  </a:moveTo>
                  <a:lnTo>
                    <a:pt x="680" y="150"/>
                  </a:lnTo>
                  <a:moveTo>
                    <a:pt x="645" y="150"/>
                  </a:moveTo>
                  <a:lnTo>
                    <a:pt x="663" y="150"/>
                  </a:lnTo>
                  <a:moveTo>
                    <a:pt x="464" y="83"/>
                  </a:moveTo>
                  <a:lnTo>
                    <a:pt x="464" y="101"/>
                  </a:lnTo>
                  <a:moveTo>
                    <a:pt x="464" y="66"/>
                  </a:moveTo>
                  <a:lnTo>
                    <a:pt x="464" y="83"/>
                  </a:lnTo>
                  <a:moveTo>
                    <a:pt x="464" y="83"/>
                  </a:moveTo>
                  <a:lnTo>
                    <a:pt x="482" y="83"/>
                  </a:lnTo>
                  <a:moveTo>
                    <a:pt x="447" y="83"/>
                  </a:moveTo>
                  <a:lnTo>
                    <a:pt x="464" y="83"/>
                  </a:lnTo>
                  <a:moveTo>
                    <a:pt x="597" y="83"/>
                  </a:moveTo>
                  <a:lnTo>
                    <a:pt x="597" y="101"/>
                  </a:lnTo>
                  <a:moveTo>
                    <a:pt x="597" y="66"/>
                  </a:moveTo>
                  <a:lnTo>
                    <a:pt x="597" y="83"/>
                  </a:lnTo>
                  <a:moveTo>
                    <a:pt x="597" y="83"/>
                  </a:moveTo>
                  <a:lnTo>
                    <a:pt x="614" y="83"/>
                  </a:lnTo>
                  <a:moveTo>
                    <a:pt x="579" y="83"/>
                  </a:moveTo>
                  <a:lnTo>
                    <a:pt x="597" y="83"/>
                  </a:lnTo>
                  <a:moveTo>
                    <a:pt x="530" y="17"/>
                  </a:moveTo>
                  <a:lnTo>
                    <a:pt x="530" y="35"/>
                  </a:lnTo>
                  <a:moveTo>
                    <a:pt x="663" y="17"/>
                  </a:moveTo>
                  <a:lnTo>
                    <a:pt x="663" y="35"/>
                  </a:lnTo>
                  <a:moveTo>
                    <a:pt x="530" y="265"/>
                  </a:moveTo>
                  <a:lnTo>
                    <a:pt x="530" y="282"/>
                  </a:lnTo>
                  <a:moveTo>
                    <a:pt x="530" y="282"/>
                  </a:moveTo>
                  <a:lnTo>
                    <a:pt x="548" y="282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20" name="Freeform 85"/>
            <p:cNvSpPr>
              <a:spLocks noEditPoints="1"/>
            </p:cNvSpPr>
            <p:nvPr/>
          </p:nvSpPr>
          <p:spPr bwMode="auto">
            <a:xfrm>
              <a:off x="4837113" y="1339851"/>
              <a:ext cx="2879725" cy="112713"/>
            </a:xfrm>
            <a:custGeom>
              <a:avLst/>
              <a:gdLst>
                <a:gd name="T0" fmla="*/ 7339 w 7356"/>
                <a:gd name="T1" fmla="*/ 265 h 290"/>
                <a:gd name="T2" fmla="*/ 7356 w 7356"/>
                <a:gd name="T3" fmla="*/ 282 h 290"/>
                <a:gd name="T4" fmla="*/ 7074 w 7356"/>
                <a:gd name="T5" fmla="*/ 0 h 290"/>
                <a:gd name="T6" fmla="*/ 7091 w 7356"/>
                <a:gd name="T7" fmla="*/ 17 h 290"/>
                <a:gd name="T8" fmla="*/ 7206 w 7356"/>
                <a:gd name="T9" fmla="*/ 17 h 290"/>
                <a:gd name="T10" fmla="*/ 7206 w 7356"/>
                <a:gd name="T11" fmla="*/ 17 h 290"/>
                <a:gd name="T12" fmla="*/ 7343 w 7356"/>
                <a:gd name="T13" fmla="*/ 10 h 290"/>
                <a:gd name="T14" fmla="*/ 7339 w 7356"/>
                <a:gd name="T15" fmla="*/ 17 h 290"/>
                <a:gd name="T16" fmla="*/ 2 w 7356"/>
                <a:gd name="T17" fmla="*/ 221 h 290"/>
                <a:gd name="T18" fmla="*/ 132 w 7356"/>
                <a:gd name="T19" fmla="*/ 239 h 290"/>
                <a:gd name="T20" fmla="*/ 132 w 7356"/>
                <a:gd name="T21" fmla="*/ 221 h 290"/>
                <a:gd name="T22" fmla="*/ 132 w 7356"/>
                <a:gd name="T23" fmla="*/ 221 h 290"/>
                <a:gd name="T24" fmla="*/ 0 w 7356"/>
                <a:gd name="T25" fmla="*/ 89 h 290"/>
                <a:gd name="T26" fmla="*/ 0 w 7356"/>
                <a:gd name="T27" fmla="*/ 89 h 290"/>
                <a:gd name="T28" fmla="*/ 0 w 7356"/>
                <a:gd name="T29" fmla="*/ 82 h 290"/>
                <a:gd name="T30" fmla="*/ 132 w 7356"/>
                <a:gd name="T31" fmla="*/ 106 h 290"/>
                <a:gd name="T32" fmla="*/ 132 w 7356"/>
                <a:gd name="T33" fmla="*/ 89 h 290"/>
                <a:gd name="T34" fmla="*/ 132 w 7356"/>
                <a:gd name="T35" fmla="*/ 89 h 290"/>
                <a:gd name="T36" fmla="*/ 66 w 7356"/>
                <a:gd name="T37" fmla="*/ 5 h 290"/>
                <a:gd name="T38" fmla="*/ 84 w 7356"/>
                <a:gd name="T39" fmla="*/ 23 h 290"/>
                <a:gd name="T40" fmla="*/ 181 w 7356"/>
                <a:gd name="T41" fmla="*/ 23 h 290"/>
                <a:gd name="T42" fmla="*/ 66 w 7356"/>
                <a:gd name="T43" fmla="*/ 155 h 290"/>
                <a:gd name="T44" fmla="*/ 48 w 7356"/>
                <a:gd name="T45" fmla="*/ 155 h 290"/>
                <a:gd name="T46" fmla="*/ 198 w 7356"/>
                <a:gd name="T47" fmla="*/ 155 h 290"/>
                <a:gd name="T48" fmla="*/ 198 w 7356"/>
                <a:gd name="T49" fmla="*/ 155 h 290"/>
                <a:gd name="T50" fmla="*/ 331 w 7356"/>
                <a:gd name="T51" fmla="*/ 290 h 290"/>
                <a:gd name="T52" fmla="*/ 331 w 7356"/>
                <a:gd name="T53" fmla="*/ 288 h 290"/>
                <a:gd name="T54" fmla="*/ 331 w 7356"/>
                <a:gd name="T55" fmla="*/ 288 h 290"/>
                <a:gd name="T56" fmla="*/ 265 w 7356"/>
                <a:gd name="T57" fmla="*/ 204 h 290"/>
                <a:gd name="T58" fmla="*/ 282 w 7356"/>
                <a:gd name="T59" fmla="*/ 221 h 290"/>
                <a:gd name="T60" fmla="*/ 397 w 7356"/>
                <a:gd name="T61" fmla="*/ 221 h 290"/>
                <a:gd name="T62" fmla="*/ 397 w 7356"/>
                <a:gd name="T63" fmla="*/ 221 h 290"/>
                <a:gd name="T64" fmla="*/ 380 w 7356"/>
                <a:gd name="T65" fmla="*/ 221 h 290"/>
                <a:gd name="T66" fmla="*/ 331 w 7356"/>
                <a:gd name="T67" fmla="*/ 173 h 290"/>
                <a:gd name="T68" fmla="*/ 198 w 7356"/>
                <a:gd name="T69" fmla="*/ 155 h 290"/>
                <a:gd name="T70" fmla="*/ 198 w 7356"/>
                <a:gd name="T71" fmla="*/ 40 h 290"/>
                <a:gd name="T72" fmla="*/ 198 w 7356"/>
                <a:gd name="T73" fmla="*/ 23 h 290"/>
                <a:gd name="T74" fmla="*/ 265 w 7356"/>
                <a:gd name="T75" fmla="*/ 106 h 290"/>
                <a:gd name="T76" fmla="*/ 265 w 7356"/>
                <a:gd name="T77" fmla="*/ 89 h 290"/>
                <a:gd name="T78" fmla="*/ 265 w 7356"/>
                <a:gd name="T79" fmla="*/ 89 h 290"/>
                <a:gd name="T80" fmla="*/ 397 w 7356"/>
                <a:gd name="T81" fmla="*/ 71 h 290"/>
                <a:gd name="T82" fmla="*/ 415 w 7356"/>
                <a:gd name="T83" fmla="*/ 89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356" h="290">
                  <a:moveTo>
                    <a:pt x="7189" y="282"/>
                  </a:moveTo>
                  <a:lnTo>
                    <a:pt x="7206" y="282"/>
                  </a:lnTo>
                  <a:moveTo>
                    <a:pt x="7339" y="265"/>
                  </a:moveTo>
                  <a:lnTo>
                    <a:pt x="7339" y="282"/>
                  </a:lnTo>
                  <a:moveTo>
                    <a:pt x="7339" y="282"/>
                  </a:moveTo>
                  <a:lnTo>
                    <a:pt x="7356" y="282"/>
                  </a:lnTo>
                  <a:moveTo>
                    <a:pt x="7321" y="282"/>
                  </a:moveTo>
                  <a:lnTo>
                    <a:pt x="7339" y="282"/>
                  </a:lnTo>
                  <a:moveTo>
                    <a:pt x="7074" y="0"/>
                  </a:moveTo>
                  <a:lnTo>
                    <a:pt x="7074" y="17"/>
                  </a:lnTo>
                  <a:moveTo>
                    <a:pt x="7074" y="17"/>
                  </a:moveTo>
                  <a:lnTo>
                    <a:pt x="7091" y="17"/>
                  </a:lnTo>
                  <a:moveTo>
                    <a:pt x="7206" y="0"/>
                  </a:moveTo>
                  <a:lnTo>
                    <a:pt x="7206" y="17"/>
                  </a:lnTo>
                  <a:moveTo>
                    <a:pt x="7206" y="17"/>
                  </a:moveTo>
                  <a:lnTo>
                    <a:pt x="7224" y="17"/>
                  </a:lnTo>
                  <a:moveTo>
                    <a:pt x="7189" y="17"/>
                  </a:moveTo>
                  <a:lnTo>
                    <a:pt x="7206" y="17"/>
                  </a:lnTo>
                  <a:moveTo>
                    <a:pt x="7339" y="5"/>
                  </a:moveTo>
                  <a:lnTo>
                    <a:pt x="7339" y="17"/>
                  </a:lnTo>
                  <a:moveTo>
                    <a:pt x="7343" y="10"/>
                  </a:moveTo>
                  <a:lnTo>
                    <a:pt x="7343" y="17"/>
                  </a:lnTo>
                  <a:moveTo>
                    <a:pt x="7321" y="17"/>
                  </a:moveTo>
                  <a:lnTo>
                    <a:pt x="7339" y="17"/>
                  </a:lnTo>
                  <a:moveTo>
                    <a:pt x="0" y="204"/>
                  </a:moveTo>
                  <a:lnTo>
                    <a:pt x="0" y="219"/>
                  </a:lnTo>
                  <a:moveTo>
                    <a:pt x="2" y="221"/>
                  </a:moveTo>
                  <a:lnTo>
                    <a:pt x="17" y="221"/>
                  </a:lnTo>
                  <a:moveTo>
                    <a:pt x="132" y="221"/>
                  </a:moveTo>
                  <a:lnTo>
                    <a:pt x="132" y="239"/>
                  </a:lnTo>
                  <a:moveTo>
                    <a:pt x="132" y="204"/>
                  </a:moveTo>
                  <a:lnTo>
                    <a:pt x="132" y="221"/>
                  </a:lnTo>
                  <a:moveTo>
                    <a:pt x="132" y="221"/>
                  </a:moveTo>
                  <a:lnTo>
                    <a:pt x="150" y="221"/>
                  </a:lnTo>
                  <a:moveTo>
                    <a:pt x="115" y="221"/>
                  </a:moveTo>
                  <a:lnTo>
                    <a:pt x="132" y="221"/>
                  </a:lnTo>
                  <a:moveTo>
                    <a:pt x="66" y="155"/>
                  </a:moveTo>
                  <a:lnTo>
                    <a:pt x="66" y="173"/>
                  </a:lnTo>
                  <a:moveTo>
                    <a:pt x="0" y="89"/>
                  </a:moveTo>
                  <a:lnTo>
                    <a:pt x="0" y="106"/>
                  </a:lnTo>
                  <a:moveTo>
                    <a:pt x="0" y="82"/>
                  </a:moveTo>
                  <a:lnTo>
                    <a:pt x="0" y="89"/>
                  </a:lnTo>
                  <a:moveTo>
                    <a:pt x="0" y="89"/>
                  </a:moveTo>
                  <a:lnTo>
                    <a:pt x="17" y="89"/>
                  </a:lnTo>
                  <a:moveTo>
                    <a:pt x="0" y="82"/>
                  </a:moveTo>
                  <a:lnTo>
                    <a:pt x="0" y="89"/>
                  </a:lnTo>
                  <a:moveTo>
                    <a:pt x="132" y="89"/>
                  </a:moveTo>
                  <a:lnTo>
                    <a:pt x="132" y="106"/>
                  </a:lnTo>
                  <a:moveTo>
                    <a:pt x="132" y="71"/>
                  </a:moveTo>
                  <a:lnTo>
                    <a:pt x="132" y="89"/>
                  </a:lnTo>
                  <a:moveTo>
                    <a:pt x="132" y="89"/>
                  </a:moveTo>
                  <a:lnTo>
                    <a:pt x="150" y="89"/>
                  </a:lnTo>
                  <a:moveTo>
                    <a:pt x="115" y="89"/>
                  </a:moveTo>
                  <a:lnTo>
                    <a:pt x="132" y="89"/>
                  </a:lnTo>
                  <a:moveTo>
                    <a:pt x="66" y="23"/>
                  </a:moveTo>
                  <a:lnTo>
                    <a:pt x="66" y="40"/>
                  </a:lnTo>
                  <a:moveTo>
                    <a:pt x="66" y="5"/>
                  </a:moveTo>
                  <a:lnTo>
                    <a:pt x="66" y="23"/>
                  </a:lnTo>
                  <a:moveTo>
                    <a:pt x="66" y="23"/>
                  </a:moveTo>
                  <a:lnTo>
                    <a:pt x="84" y="23"/>
                  </a:lnTo>
                  <a:moveTo>
                    <a:pt x="48" y="23"/>
                  </a:moveTo>
                  <a:lnTo>
                    <a:pt x="66" y="23"/>
                  </a:lnTo>
                  <a:moveTo>
                    <a:pt x="181" y="23"/>
                  </a:moveTo>
                  <a:lnTo>
                    <a:pt x="198" y="23"/>
                  </a:lnTo>
                  <a:moveTo>
                    <a:pt x="66" y="138"/>
                  </a:moveTo>
                  <a:lnTo>
                    <a:pt x="66" y="155"/>
                  </a:lnTo>
                  <a:moveTo>
                    <a:pt x="66" y="155"/>
                  </a:moveTo>
                  <a:lnTo>
                    <a:pt x="84" y="155"/>
                  </a:lnTo>
                  <a:moveTo>
                    <a:pt x="48" y="155"/>
                  </a:moveTo>
                  <a:lnTo>
                    <a:pt x="66" y="155"/>
                  </a:lnTo>
                  <a:moveTo>
                    <a:pt x="181" y="155"/>
                  </a:moveTo>
                  <a:lnTo>
                    <a:pt x="198" y="155"/>
                  </a:lnTo>
                  <a:moveTo>
                    <a:pt x="198" y="264"/>
                  </a:moveTo>
                  <a:lnTo>
                    <a:pt x="198" y="271"/>
                  </a:lnTo>
                  <a:moveTo>
                    <a:pt x="198" y="155"/>
                  </a:moveTo>
                  <a:lnTo>
                    <a:pt x="198" y="173"/>
                  </a:lnTo>
                  <a:moveTo>
                    <a:pt x="331" y="283"/>
                  </a:moveTo>
                  <a:lnTo>
                    <a:pt x="331" y="290"/>
                  </a:lnTo>
                  <a:moveTo>
                    <a:pt x="331" y="270"/>
                  </a:moveTo>
                  <a:lnTo>
                    <a:pt x="331" y="288"/>
                  </a:lnTo>
                  <a:moveTo>
                    <a:pt x="331" y="288"/>
                  </a:moveTo>
                  <a:lnTo>
                    <a:pt x="349" y="288"/>
                  </a:lnTo>
                  <a:moveTo>
                    <a:pt x="314" y="288"/>
                  </a:moveTo>
                  <a:lnTo>
                    <a:pt x="331" y="288"/>
                  </a:lnTo>
                  <a:moveTo>
                    <a:pt x="265" y="221"/>
                  </a:moveTo>
                  <a:lnTo>
                    <a:pt x="265" y="239"/>
                  </a:lnTo>
                  <a:moveTo>
                    <a:pt x="265" y="204"/>
                  </a:moveTo>
                  <a:lnTo>
                    <a:pt x="265" y="221"/>
                  </a:lnTo>
                  <a:moveTo>
                    <a:pt x="265" y="221"/>
                  </a:moveTo>
                  <a:lnTo>
                    <a:pt x="282" y="221"/>
                  </a:lnTo>
                  <a:moveTo>
                    <a:pt x="247" y="221"/>
                  </a:moveTo>
                  <a:lnTo>
                    <a:pt x="265" y="221"/>
                  </a:lnTo>
                  <a:moveTo>
                    <a:pt x="397" y="221"/>
                  </a:moveTo>
                  <a:lnTo>
                    <a:pt x="397" y="239"/>
                  </a:lnTo>
                  <a:moveTo>
                    <a:pt x="397" y="204"/>
                  </a:moveTo>
                  <a:lnTo>
                    <a:pt x="397" y="221"/>
                  </a:lnTo>
                  <a:moveTo>
                    <a:pt x="397" y="221"/>
                  </a:moveTo>
                  <a:lnTo>
                    <a:pt x="415" y="221"/>
                  </a:lnTo>
                  <a:moveTo>
                    <a:pt x="380" y="221"/>
                  </a:moveTo>
                  <a:lnTo>
                    <a:pt x="397" y="221"/>
                  </a:lnTo>
                  <a:moveTo>
                    <a:pt x="331" y="155"/>
                  </a:moveTo>
                  <a:lnTo>
                    <a:pt x="331" y="173"/>
                  </a:lnTo>
                  <a:moveTo>
                    <a:pt x="198" y="138"/>
                  </a:moveTo>
                  <a:lnTo>
                    <a:pt x="198" y="155"/>
                  </a:lnTo>
                  <a:moveTo>
                    <a:pt x="198" y="155"/>
                  </a:moveTo>
                  <a:lnTo>
                    <a:pt x="216" y="155"/>
                  </a:lnTo>
                  <a:moveTo>
                    <a:pt x="198" y="23"/>
                  </a:moveTo>
                  <a:lnTo>
                    <a:pt x="198" y="40"/>
                  </a:lnTo>
                  <a:moveTo>
                    <a:pt x="198" y="5"/>
                  </a:moveTo>
                  <a:lnTo>
                    <a:pt x="198" y="23"/>
                  </a:lnTo>
                  <a:moveTo>
                    <a:pt x="198" y="23"/>
                  </a:moveTo>
                  <a:lnTo>
                    <a:pt x="216" y="23"/>
                  </a:lnTo>
                  <a:moveTo>
                    <a:pt x="265" y="89"/>
                  </a:moveTo>
                  <a:lnTo>
                    <a:pt x="265" y="106"/>
                  </a:lnTo>
                  <a:moveTo>
                    <a:pt x="265" y="71"/>
                  </a:moveTo>
                  <a:lnTo>
                    <a:pt x="265" y="89"/>
                  </a:lnTo>
                  <a:moveTo>
                    <a:pt x="265" y="89"/>
                  </a:moveTo>
                  <a:lnTo>
                    <a:pt x="282" y="89"/>
                  </a:lnTo>
                  <a:moveTo>
                    <a:pt x="247" y="89"/>
                  </a:moveTo>
                  <a:lnTo>
                    <a:pt x="265" y="89"/>
                  </a:lnTo>
                  <a:moveTo>
                    <a:pt x="397" y="89"/>
                  </a:moveTo>
                  <a:lnTo>
                    <a:pt x="397" y="106"/>
                  </a:lnTo>
                  <a:moveTo>
                    <a:pt x="397" y="71"/>
                  </a:moveTo>
                  <a:lnTo>
                    <a:pt x="397" y="89"/>
                  </a:lnTo>
                  <a:moveTo>
                    <a:pt x="397" y="89"/>
                  </a:moveTo>
                  <a:lnTo>
                    <a:pt x="415" y="89"/>
                  </a:lnTo>
                  <a:moveTo>
                    <a:pt x="380" y="89"/>
                  </a:moveTo>
                  <a:lnTo>
                    <a:pt x="397" y="89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21" name="Freeform 86"/>
            <p:cNvSpPr>
              <a:spLocks noEditPoints="1"/>
            </p:cNvSpPr>
            <p:nvPr/>
          </p:nvSpPr>
          <p:spPr bwMode="auto">
            <a:xfrm>
              <a:off x="4960938" y="1341438"/>
              <a:ext cx="12700" cy="58738"/>
            </a:xfrm>
            <a:custGeom>
              <a:avLst/>
              <a:gdLst>
                <a:gd name="T0" fmla="*/ 17 w 35"/>
                <a:gd name="T1" fmla="*/ 18 h 150"/>
                <a:gd name="T2" fmla="*/ 17 w 35"/>
                <a:gd name="T3" fmla="*/ 35 h 150"/>
                <a:gd name="T4" fmla="*/ 17 w 35"/>
                <a:gd name="T5" fmla="*/ 0 h 150"/>
                <a:gd name="T6" fmla="*/ 17 w 35"/>
                <a:gd name="T7" fmla="*/ 18 h 150"/>
                <a:gd name="T8" fmla="*/ 17 w 35"/>
                <a:gd name="T9" fmla="*/ 18 h 150"/>
                <a:gd name="T10" fmla="*/ 35 w 35"/>
                <a:gd name="T11" fmla="*/ 18 h 150"/>
                <a:gd name="T12" fmla="*/ 0 w 35"/>
                <a:gd name="T13" fmla="*/ 18 h 150"/>
                <a:gd name="T14" fmla="*/ 17 w 35"/>
                <a:gd name="T15" fmla="*/ 18 h 150"/>
                <a:gd name="T16" fmla="*/ 17 w 35"/>
                <a:gd name="T17" fmla="*/ 133 h 150"/>
                <a:gd name="T18" fmla="*/ 17 w 35"/>
                <a:gd name="T19" fmla="*/ 150 h 150"/>
                <a:gd name="T20" fmla="*/ 17 w 35"/>
                <a:gd name="T21" fmla="*/ 150 h 150"/>
                <a:gd name="T22" fmla="*/ 35 w 35"/>
                <a:gd name="T23" fmla="*/ 150 h 150"/>
                <a:gd name="T24" fmla="*/ 0 w 35"/>
                <a:gd name="T25" fmla="*/ 150 h 150"/>
                <a:gd name="T26" fmla="*/ 17 w 35"/>
                <a:gd name="T2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" h="150">
                  <a:moveTo>
                    <a:pt x="17" y="18"/>
                  </a:moveTo>
                  <a:lnTo>
                    <a:pt x="17" y="35"/>
                  </a:lnTo>
                  <a:moveTo>
                    <a:pt x="17" y="0"/>
                  </a:moveTo>
                  <a:lnTo>
                    <a:pt x="17" y="18"/>
                  </a:lnTo>
                  <a:moveTo>
                    <a:pt x="17" y="18"/>
                  </a:moveTo>
                  <a:lnTo>
                    <a:pt x="35" y="18"/>
                  </a:lnTo>
                  <a:moveTo>
                    <a:pt x="0" y="18"/>
                  </a:moveTo>
                  <a:lnTo>
                    <a:pt x="17" y="18"/>
                  </a:lnTo>
                  <a:moveTo>
                    <a:pt x="17" y="133"/>
                  </a:moveTo>
                  <a:lnTo>
                    <a:pt x="17" y="150"/>
                  </a:lnTo>
                  <a:moveTo>
                    <a:pt x="17" y="150"/>
                  </a:moveTo>
                  <a:lnTo>
                    <a:pt x="35" y="150"/>
                  </a:lnTo>
                  <a:moveTo>
                    <a:pt x="0" y="150"/>
                  </a:moveTo>
                  <a:lnTo>
                    <a:pt x="17" y="150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22" name="Freeform 87"/>
            <p:cNvSpPr>
              <a:spLocks noEditPoints="1"/>
            </p:cNvSpPr>
            <p:nvPr/>
          </p:nvSpPr>
          <p:spPr bwMode="auto">
            <a:xfrm>
              <a:off x="4594225" y="1549401"/>
              <a:ext cx="1004887" cy="25400"/>
            </a:xfrm>
            <a:custGeom>
              <a:avLst/>
              <a:gdLst>
                <a:gd name="T0" fmla="*/ 0 w 2567"/>
                <a:gd name="T1" fmla="*/ 14 h 63"/>
                <a:gd name="T2" fmla="*/ 177 w 2567"/>
                <a:gd name="T3" fmla="*/ 14 h 63"/>
                <a:gd name="T4" fmla="*/ 347 w 2567"/>
                <a:gd name="T5" fmla="*/ 21 h 63"/>
                <a:gd name="T6" fmla="*/ 481 w 2567"/>
                <a:gd name="T7" fmla="*/ 28 h 63"/>
                <a:gd name="T8" fmla="*/ 686 w 2567"/>
                <a:gd name="T9" fmla="*/ 28 h 63"/>
                <a:gd name="T10" fmla="*/ 849 w 2567"/>
                <a:gd name="T11" fmla="*/ 14 h 63"/>
                <a:gd name="T12" fmla="*/ 1047 w 2567"/>
                <a:gd name="T13" fmla="*/ 0 h 63"/>
                <a:gd name="T14" fmla="*/ 1294 w 2567"/>
                <a:gd name="T15" fmla="*/ 0 h 63"/>
                <a:gd name="T16" fmla="*/ 1662 w 2567"/>
                <a:gd name="T17" fmla="*/ 35 h 63"/>
                <a:gd name="T18" fmla="*/ 1994 w 2567"/>
                <a:gd name="T19" fmla="*/ 56 h 63"/>
                <a:gd name="T20" fmla="*/ 2192 w 2567"/>
                <a:gd name="T21" fmla="*/ 63 h 63"/>
                <a:gd name="T22" fmla="*/ 2341 w 2567"/>
                <a:gd name="T23" fmla="*/ 56 h 63"/>
                <a:gd name="T24" fmla="*/ 2461 w 2567"/>
                <a:gd name="T25" fmla="*/ 49 h 63"/>
                <a:gd name="T26" fmla="*/ 2567 w 2567"/>
                <a:gd name="T27" fmla="*/ 4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67" h="63">
                  <a:moveTo>
                    <a:pt x="0" y="14"/>
                  </a:moveTo>
                  <a:lnTo>
                    <a:pt x="177" y="14"/>
                  </a:lnTo>
                  <a:lnTo>
                    <a:pt x="347" y="21"/>
                  </a:lnTo>
                  <a:moveTo>
                    <a:pt x="481" y="28"/>
                  </a:moveTo>
                  <a:lnTo>
                    <a:pt x="686" y="28"/>
                  </a:lnTo>
                  <a:lnTo>
                    <a:pt x="849" y="14"/>
                  </a:lnTo>
                  <a:lnTo>
                    <a:pt x="1047" y="0"/>
                  </a:lnTo>
                  <a:lnTo>
                    <a:pt x="1294" y="0"/>
                  </a:lnTo>
                  <a:lnTo>
                    <a:pt x="1662" y="35"/>
                  </a:lnTo>
                  <a:lnTo>
                    <a:pt x="1994" y="56"/>
                  </a:lnTo>
                  <a:lnTo>
                    <a:pt x="2192" y="63"/>
                  </a:lnTo>
                  <a:lnTo>
                    <a:pt x="2341" y="56"/>
                  </a:lnTo>
                  <a:lnTo>
                    <a:pt x="2461" y="49"/>
                  </a:lnTo>
                  <a:lnTo>
                    <a:pt x="2567" y="49"/>
                  </a:lnTo>
                </a:path>
              </a:pathLst>
            </a:custGeom>
            <a:noFill/>
            <a:ln w="12700" cap="sq">
              <a:solidFill>
                <a:srgbClr val="ED222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561" name="Freeform 28"/>
          <p:cNvSpPr>
            <a:spLocks/>
          </p:cNvSpPr>
          <p:nvPr/>
        </p:nvSpPr>
        <p:spPr bwMode="auto">
          <a:xfrm>
            <a:off x="7683356" y="613981"/>
            <a:ext cx="25234" cy="0"/>
          </a:xfrm>
          <a:custGeom>
            <a:avLst/>
            <a:gdLst>
              <a:gd name="T0" fmla="*/ 0 w 173"/>
              <a:gd name="T1" fmla="*/ 0 w 173"/>
              <a:gd name="T2" fmla="*/ 58 w 173"/>
              <a:gd name="T3" fmla="*/ 115 w 173"/>
              <a:gd name="T4" fmla="*/ 172 w 173"/>
              <a:gd name="T5" fmla="*/ 173 w 17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</a:cxnLst>
            <a:rect l="0" t="0" r="r" b="b"/>
            <a:pathLst>
              <a:path w="173">
                <a:moveTo>
                  <a:pt x="0" y="0"/>
                </a:moveTo>
                <a:lnTo>
                  <a:pt x="0" y="0"/>
                </a:lnTo>
                <a:lnTo>
                  <a:pt x="58" y="0"/>
                </a:lnTo>
                <a:lnTo>
                  <a:pt x="115" y="0"/>
                </a:lnTo>
                <a:lnTo>
                  <a:pt x="172" y="0"/>
                </a:lnTo>
                <a:lnTo>
                  <a:pt x="173" y="0"/>
                </a:lnTo>
              </a:path>
            </a:pathLst>
          </a:custGeom>
          <a:noFill/>
          <a:ln w="19050" cap="flat">
            <a:solidFill>
              <a:srgbClr val="27242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2" name="Freeform 32"/>
          <p:cNvSpPr>
            <a:spLocks/>
          </p:cNvSpPr>
          <p:nvPr/>
        </p:nvSpPr>
        <p:spPr bwMode="auto">
          <a:xfrm>
            <a:off x="7683356" y="785972"/>
            <a:ext cx="25234" cy="0"/>
          </a:xfrm>
          <a:custGeom>
            <a:avLst/>
            <a:gdLst>
              <a:gd name="T0" fmla="*/ 0 w 173"/>
              <a:gd name="T1" fmla="*/ 0 w 173"/>
              <a:gd name="T2" fmla="*/ 58 w 173"/>
              <a:gd name="T3" fmla="*/ 115 w 173"/>
              <a:gd name="T4" fmla="*/ 172 w 173"/>
              <a:gd name="T5" fmla="*/ 173 w 17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</a:cxnLst>
            <a:rect l="0" t="0" r="r" b="b"/>
            <a:pathLst>
              <a:path w="173">
                <a:moveTo>
                  <a:pt x="0" y="0"/>
                </a:moveTo>
                <a:lnTo>
                  <a:pt x="0" y="0"/>
                </a:lnTo>
                <a:lnTo>
                  <a:pt x="58" y="0"/>
                </a:lnTo>
                <a:lnTo>
                  <a:pt x="115" y="0"/>
                </a:lnTo>
                <a:lnTo>
                  <a:pt x="172" y="0"/>
                </a:lnTo>
                <a:lnTo>
                  <a:pt x="173" y="0"/>
                </a:lnTo>
              </a:path>
            </a:pathLst>
          </a:custGeom>
          <a:noFill/>
          <a:ln w="19050" cap="flat">
            <a:solidFill>
              <a:srgbClr val="27242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" name="Freeform 33"/>
          <p:cNvSpPr>
            <a:spLocks/>
          </p:cNvSpPr>
          <p:nvPr/>
        </p:nvSpPr>
        <p:spPr bwMode="auto">
          <a:xfrm>
            <a:off x="7683356" y="957965"/>
            <a:ext cx="25234" cy="0"/>
          </a:xfrm>
          <a:custGeom>
            <a:avLst/>
            <a:gdLst>
              <a:gd name="T0" fmla="*/ 0 w 173"/>
              <a:gd name="T1" fmla="*/ 0 w 173"/>
              <a:gd name="T2" fmla="*/ 58 w 173"/>
              <a:gd name="T3" fmla="*/ 115 w 173"/>
              <a:gd name="T4" fmla="*/ 172 w 173"/>
              <a:gd name="T5" fmla="*/ 173 w 17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</a:cxnLst>
            <a:rect l="0" t="0" r="r" b="b"/>
            <a:pathLst>
              <a:path w="173">
                <a:moveTo>
                  <a:pt x="0" y="0"/>
                </a:moveTo>
                <a:lnTo>
                  <a:pt x="0" y="0"/>
                </a:lnTo>
                <a:lnTo>
                  <a:pt x="58" y="0"/>
                </a:lnTo>
                <a:lnTo>
                  <a:pt x="115" y="0"/>
                </a:lnTo>
                <a:lnTo>
                  <a:pt x="172" y="0"/>
                </a:lnTo>
                <a:lnTo>
                  <a:pt x="173" y="0"/>
                </a:lnTo>
              </a:path>
            </a:pathLst>
          </a:custGeom>
          <a:noFill/>
          <a:ln w="19050" cap="flat">
            <a:solidFill>
              <a:srgbClr val="27242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4" name="Freeform 34"/>
          <p:cNvSpPr>
            <a:spLocks/>
          </p:cNvSpPr>
          <p:nvPr/>
        </p:nvSpPr>
        <p:spPr bwMode="auto">
          <a:xfrm>
            <a:off x="7683356" y="1129956"/>
            <a:ext cx="25234" cy="0"/>
          </a:xfrm>
          <a:custGeom>
            <a:avLst/>
            <a:gdLst>
              <a:gd name="T0" fmla="*/ 0 w 173"/>
              <a:gd name="T1" fmla="*/ 0 w 173"/>
              <a:gd name="T2" fmla="*/ 58 w 173"/>
              <a:gd name="T3" fmla="*/ 115 w 173"/>
              <a:gd name="T4" fmla="*/ 172 w 173"/>
              <a:gd name="T5" fmla="*/ 173 w 17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</a:cxnLst>
            <a:rect l="0" t="0" r="r" b="b"/>
            <a:pathLst>
              <a:path w="173">
                <a:moveTo>
                  <a:pt x="0" y="0"/>
                </a:moveTo>
                <a:lnTo>
                  <a:pt x="0" y="0"/>
                </a:lnTo>
                <a:lnTo>
                  <a:pt x="58" y="0"/>
                </a:lnTo>
                <a:lnTo>
                  <a:pt x="115" y="0"/>
                </a:lnTo>
                <a:lnTo>
                  <a:pt x="172" y="0"/>
                </a:lnTo>
                <a:lnTo>
                  <a:pt x="173" y="0"/>
                </a:lnTo>
              </a:path>
            </a:pathLst>
          </a:custGeom>
          <a:noFill/>
          <a:ln w="19050" cap="flat">
            <a:solidFill>
              <a:srgbClr val="27242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9" name="Rectangle 568"/>
          <p:cNvSpPr/>
          <p:nvPr/>
        </p:nvSpPr>
        <p:spPr>
          <a:xfrm>
            <a:off x="8071335" y="951351"/>
            <a:ext cx="38553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0" name="Rectangle 569"/>
          <p:cNvSpPr/>
          <p:nvPr/>
        </p:nvSpPr>
        <p:spPr>
          <a:xfrm>
            <a:off x="8456260" y="1042723"/>
            <a:ext cx="38553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1" name="Rectangle 570"/>
          <p:cNvSpPr/>
          <p:nvPr/>
        </p:nvSpPr>
        <p:spPr>
          <a:xfrm>
            <a:off x="8267616" y="819231"/>
            <a:ext cx="38553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2" name="Rectangle 571"/>
          <p:cNvSpPr/>
          <p:nvPr/>
        </p:nvSpPr>
        <p:spPr>
          <a:xfrm>
            <a:off x="9362798" y="640892"/>
            <a:ext cx="38553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3" name="Rectangle 572"/>
          <p:cNvSpPr/>
          <p:nvPr/>
        </p:nvSpPr>
        <p:spPr>
          <a:xfrm>
            <a:off x="9187588" y="879661"/>
            <a:ext cx="38553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4" name="Rectangle 573"/>
          <p:cNvSpPr/>
          <p:nvPr/>
        </p:nvSpPr>
        <p:spPr>
          <a:xfrm>
            <a:off x="9554359" y="689323"/>
            <a:ext cx="38553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5" name="Rectangle 574"/>
          <p:cNvSpPr/>
          <p:nvPr/>
        </p:nvSpPr>
        <p:spPr>
          <a:xfrm>
            <a:off x="8810712" y="900401"/>
            <a:ext cx="38553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6" name="Rectangle 575"/>
          <p:cNvSpPr/>
          <p:nvPr/>
        </p:nvSpPr>
        <p:spPr>
          <a:xfrm>
            <a:off x="9000686" y="854856"/>
            <a:ext cx="38553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7" name="Rectangle 576"/>
          <p:cNvSpPr/>
          <p:nvPr/>
        </p:nvSpPr>
        <p:spPr>
          <a:xfrm>
            <a:off x="9738452" y="654944"/>
            <a:ext cx="38553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8" name="Rectangle 577"/>
          <p:cNvSpPr/>
          <p:nvPr/>
        </p:nvSpPr>
        <p:spPr>
          <a:xfrm>
            <a:off x="10298559" y="608779"/>
            <a:ext cx="38553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9" name="Rectangle 578"/>
          <p:cNvSpPr/>
          <p:nvPr/>
        </p:nvSpPr>
        <p:spPr>
          <a:xfrm>
            <a:off x="10444938" y="705288"/>
            <a:ext cx="38553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0" name="Rectangle 579"/>
          <p:cNvSpPr/>
          <p:nvPr/>
        </p:nvSpPr>
        <p:spPr>
          <a:xfrm>
            <a:off x="9917464" y="620365"/>
            <a:ext cx="38553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1" name="Rectangle 580"/>
          <p:cNvSpPr/>
          <p:nvPr/>
        </p:nvSpPr>
        <p:spPr>
          <a:xfrm>
            <a:off x="10099758" y="633851"/>
            <a:ext cx="38553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2" name="Rectangle 581"/>
          <p:cNvSpPr/>
          <p:nvPr/>
        </p:nvSpPr>
        <p:spPr>
          <a:xfrm>
            <a:off x="11362918" y="965194"/>
            <a:ext cx="38553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3" name="Rectangle 582"/>
          <p:cNvSpPr/>
          <p:nvPr/>
        </p:nvSpPr>
        <p:spPr>
          <a:xfrm>
            <a:off x="11207702" y="853117"/>
            <a:ext cx="38553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4" name="Rectangle 583"/>
          <p:cNvSpPr/>
          <p:nvPr/>
        </p:nvSpPr>
        <p:spPr>
          <a:xfrm>
            <a:off x="10864168" y="787864"/>
            <a:ext cx="38553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5" name="Rectangle 584"/>
          <p:cNvSpPr/>
          <p:nvPr/>
        </p:nvSpPr>
        <p:spPr>
          <a:xfrm>
            <a:off x="10611133" y="698061"/>
            <a:ext cx="38553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6" name="Rectangle 585"/>
          <p:cNvSpPr/>
          <p:nvPr/>
        </p:nvSpPr>
        <p:spPr>
          <a:xfrm>
            <a:off x="11044668" y="935596"/>
            <a:ext cx="38553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87" name="Straight Connector 586"/>
          <p:cNvCxnSpPr/>
          <p:nvPr/>
        </p:nvCxnSpPr>
        <p:spPr>
          <a:xfrm flipV="1">
            <a:off x="9757195" y="620365"/>
            <a:ext cx="0" cy="1374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8" name="Straight Connector 587"/>
          <p:cNvCxnSpPr/>
          <p:nvPr/>
        </p:nvCxnSpPr>
        <p:spPr>
          <a:xfrm flipV="1">
            <a:off x="9206032" y="819231"/>
            <a:ext cx="0" cy="2534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9" name="Straight Connector 588"/>
          <p:cNvCxnSpPr/>
          <p:nvPr/>
        </p:nvCxnSpPr>
        <p:spPr>
          <a:xfrm flipV="1">
            <a:off x="8629029" y="843379"/>
            <a:ext cx="0" cy="167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0" name="Straight Connector 589"/>
          <p:cNvCxnSpPr/>
          <p:nvPr/>
        </p:nvCxnSpPr>
        <p:spPr>
          <a:xfrm flipV="1">
            <a:off x="8829123" y="819231"/>
            <a:ext cx="0" cy="28868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1" name="Rectangle 590"/>
          <p:cNvSpPr/>
          <p:nvPr/>
        </p:nvSpPr>
        <p:spPr>
          <a:xfrm>
            <a:off x="8609435" y="864270"/>
            <a:ext cx="38553" cy="91372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92" name="Straight Connector 591"/>
          <p:cNvCxnSpPr/>
          <p:nvPr/>
        </p:nvCxnSpPr>
        <p:spPr>
          <a:xfrm flipV="1">
            <a:off x="9578916" y="654465"/>
            <a:ext cx="0" cy="2251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3" name="Straight Connector 592"/>
          <p:cNvCxnSpPr/>
          <p:nvPr/>
        </p:nvCxnSpPr>
        <p:spPr>
          <a:xfrm flipV="1">
            <a:off x="9381242" y="548680"/>
            <a:ext cx="0" cy="3013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4" name="Straight Connector 593"/>
          <p:cNvCxnSpPr/>
          <p:nvPr/>
        </p:nvCxnSpPr>
        <p:spPr>
          <a:xfrm flipV="1">
            <a:off x="8089888" y="925347"/>
            <a:ext cx="0" cy="1368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5" name="Straight Connector 594"/>
          <p:cNvCxnSpPr/>
          <p:nvPr/>
        </p:nvCxnSpPr>
        <p:spPr>
          <a:xfrm flipV="1">
            <a:off x="8286892" y="798716"/>
            <a:ext cx="0" cy="1368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6" name="Straight Connector 595"/>
          <p:cNvCxnSpPr/>
          <p:nvPr/>
        </p:nvCxnSpPr>
        <p:spPr>
          <a:xfrm flipV="1">
            <a:off x="8475537" y="1026968"/>
            <a:ext cx="0" cy="1368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7" name="Straight Connector 596"/>
          <p:cNvCxnSpPr/>
          <p:nvPr/>
        </p:nvCxnSpPr>
        <p:spPr>
          <a:xfrm flipV="1">
            <a:off x="9021558" y="830363"/>
            <a:ext cx="0" cy="1368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8" name="Straight Connector 597"/>
          <p:cNvCxnSpPr/>
          <p:nvPr/>
        </p:nvCxnSpPr>
        <p:spPr>
          <a:xfrm flipV="1">
            <a:off x="9939031" y="553453"/>
            <a:ext cx="0" cy="2769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/>
          <p:nvPr/>
        </p:nvCxnSpPr>
        <p:spPr>
          <a:xfrm flipV="1">
            <a:off x="10121600" y="564110"/>
            <a:ext cx="0" cy="1936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0" name="Straight Connector 599"/>
          <p:cNvCxnSpPr/>
          <p:nvPr/>
        </p:nvCxnSpPr>
        <p:spPr>
          <a:xfrm flipV="1">
            <a:off x="10317779" y="567863"/>
            <a:ext cx="0" cy="1374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1" name="Straight Connector 600"/>
          <p:cNvCxnSpPr/>
          <p:nvPr/>
        </p:nvCxnSpPr>
        <p:spPr>
          <a:xfrm flipV="1">
            <a:off x="10464214" y="600973"/>
            <a:ext cx="0" cy="2118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2" name="Straight Connector 601"/>
          <p:cNvCxnSpPr/>
          <p:nvPr/>
        </p:nvCxnSpPr>
        <p:spPr>
          <a:xfrm flipV="1">
            <a:off x="10630410" y="644038"/>
            <a:ext cx="0" cy="1374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3" name="Straight Connector 602"/>
          <p:cNvCxnSpPr/>
          <p:nvPr/>
        </p:nvCxnSpPr>
        <p:spPr>
          <a:xfrm flipV="1">
            <a:off x="10883444" y="755082"/>
            <a:ext cx="0" cy="1492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>
          <a:xfrm flipV="1">
            <a:off x="11063944" y="909956"/>
            <a:ext cx="0" cy="1492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5" name="Straight Connector 604"/>
          <p:cNvCxnSpPr/>
          <p:nvPr/>
        </p:nvCxnSpPr>
        <p:spPr>
          <a:xfrm flipV="1">
            <a:off x="11226979" y="812799"/>
            <a:ext cx="0" cy="2141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6" name="Straight Connector 605"/>
          <p:cNvCxnSpPr/>
          <p:nvPr/>
        </p:nvCxnSpPr>
        <p:spPr>
          <a:xfrm flipV="1">
            <a:off x="11383242" y="854132"/>
            <a:ext cx="0" cy="25378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0" name="Freeform 28"/>
          <p:cNvSpPr>
            <a:spLocks/>
          </p:cNvSpPr>
          <p:nvPr/>
        </p:nvSpPr>
        <p:spPr bwMode="auto">
          <a:xfrm flipH="1">
            <a:off x="11635590" y="607766"/>
            <a:ext cx="25234" cy="0"/>
          </a:xfrm>
          <a:custGeom>
            <a:avLst/>
            <a:gdLst>
              <a:gd name="T0" fmla="*/ 0 w 173"/>
              <a:gd name="T1" fmla="*/ 0 w 173"/>
              <a:gd name="T2" fmla="*/ 58 w 173"/>
              <a:gd name="T3" fmla="*/ 115 w 173"/>
              <a:gd name="T4" fmla="*/ 172 w 173"/>
              <a:gd name="T5" fmla="*/ 173 w 17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</a:cxnLst>
            <a:rect l="0" t="0" r="r" b="b"/>
            <a:pathLst>
              <a:path w="173">
                <a:moveTo>
                  <a:pt x="0" y="0"/>
                </a:moveTo>
                <a:lnTo>
                  <a:pt x="0" y="0"/>
                </a:lnTo>
                <a:lnTo>
                  <a:pt x="58" y="0"/>
                </a:lnTo>
                <a:lnTo>
                  <a:pt x="115" y="0"/>
                </a:lnTo>
                <a:lnTo>
                  <a:pt x="172" y="0"/>
                </a:lnTo>
                <a:lnTo>
                  <a:pt x="173" y="0"/>
                </a:lnTo>
              </a:path>
            </a:pathLst>
          </a:custGeom>
          <a:noFill/>
          <a:ln w="19050" cap="flat">
            <a:solidFill>
              <a:srgbClr val="27242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1" name="Freeform 32"/>
          <p:cNvSpPr>
            <a:spLocks/>
          </p:cNvSpPr>
          <p:nvPr/>
        </p:nvSpPr>
        <p:spPr bwMode="auto">
          <a:xfrm flipH="1">
            <a:off x="11635590" y="779757"/>
            <a:ext cx="25234" cy="0"/>
          </a:xfrm>
          <a:custGeom>
            <a:avLst/>
            <a:gdLst>
              <a:gd name="T0" fmla="*/ 0 w 173"/>
              <a:gd name="T1" fmla="*/ 0 w 173"/>
              <a:gd name="T2" fmla="*/ 58 w 173"/>
              <a:gd name="T3" fmla="*/ 115 w 173"/>
              <a:gd name="T4" fmla="*/ 172 w 173"/>
              <a:gd name="T5" fmla="*/ 173 w 17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</a:cxnLst>
            <a:rect l="0" t="0" r="r" b="b"/>
            <a:pathLst>
              <a:path w="173">
                <a:moveTo>
                  <a:pt x="0" y="0"/>
                </a:moveTo>
                <a:lnTo>
                  <a:pt x="0" y="0"/>
                </a:lnTo>
                <a:lnTo>
                  <a:pt x="58" y="0"/>
                </a:lnTo>
                <a:lnTo>
                  <a:pt x="115" y="0"/>
                </a:lnTo>
                <a:lnTo>
                  <a:pt x="172" y="0"/>
                </a:lnTo>
                <a:lnTo>
                  <a:pt x="173" y="0"/>
                </a:lnTo>
              </a:path>
            </a:pathLst>
          </a:custGeom>
          <a:noFill/>
          <a:ln w="19050" cap="flat">
            <a:solidFill>
              <a:srgbClr val="27242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2" name="Freeform 33"/>
          <p:cNvSpPr>
            <a:spLocks/>
          </p:cNvSpPr>
          <p:nvPr/>
        </p:nvSpPr>
        <p:spPr bwMode="auto">
          <a:xfrm flipH="1">
            <a:off x="11635590" y="951750"/>
            <a:ext cx="25234" cy="0"/>
          </a:xfrm>
          <a:custGeom>
            <a:avLst/>
            <a:gdLst>
              <a:gd name="T0" fmla="*/ 0 w 173"/>
              <a:gd name="T1" fmla="*/ 0 w 173"/>
              <a:gd name="T2" fmla="*/ 58 w 173"/>
              <a:gd name="T3" fmla="*/ 115 w 173"/>
              <a:gd name="T4" fmla="*/ 172 w 173"/>
              <a:gd name="T5" fmla="*/ 173 w 17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</a:cxnLst>
            <a:rect l="0" t="0" r="r" b="b"/>
            <a:pathLst>
              <a:path w="173">
                <a:moveTo>
                  <a:pt x="0" y="0"/>
                </a:moveTo>
                <a:lnTo>
                  <a:pt x="0" y="0"/>
                </a:lnTo>
                <a:lnTo>
                  <a:pt x="58" y="0"/>
                </a:lnTo>
                <a:lnTo>
                  <a:pt x="115" y="0"/>
                </a:lnTo>
                <a:lnTo>
                  <a:pt x="172" y="0"/>
                </a:lnTo>
                <a:lnTo>
                  <a:pt x="173" y="0"/>
                </a:lnTo>
              </a:path>
            </a:pathLst>
          </a:custGeom>
          <a:noFill/>
          <a:ln w="19050" cap="flat">
            <a:solidFill>
              <a:srgbClr val="27242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3" name="Freeform 34"/>
          <p:cNvSpPr>
            <a:spLocks/>
          </p:cNvSpPr>
          <p:nvPr/>
        </p:nvSpPr>
        <p:spPr bwMode="auto">
          <a:xfrm flipH="1">
            <a:off x="11635590" y="1123741"/>
            <a:ext cx="25234" cy="0"/>
          </a:xfrm>
          <a:custGeom>
            <a:avLst/>
            <a:gdLst>
              <a:gd name="T0" fmla="*/ 0 w 173"/>
              <a:gd name="T1" fmla="*/ 0 w 173"/>
              <a:gd name="T2" fmla="*/ 58 w 173"/>
              <a:gd name="T3" fmla="*/ 115 w 173"/>
              <a:gd name="T4" fmla="*/ 172 w 173"/>
              <a:gd name="T5" fmla="*/ 173 w 17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</a:cxnLst>
            <a:rect l="0" t="0" r="r" b="b"/>
            <a:pathLst>
              <a:path w="173">
                <a:moveTo>
                  <a:pt x="0" y="0"/>
                </a:moveTo>
                <a:lnTo>
                  <a:pt x="0" y="0"/>
                </a:lnTo>
                <a:lnTo>
                  <a:pt x="58" y="0"/>
                </a:lnTo>
                <a:lnTo>
                  <a:pt x="115" y="0"/>
                </a:lnTo>
                <a:lnTo>
                  <a:pt x="172" y="0"/>
                </a:lnTo>
                <a:lnTo>
                  <a:pt x="173" y="0"/>
                </a:lnTo>
              </a:path>
            </a:pathLst>
          </a:custGeom>
          <a:noFill/>
          <a:ln w="19050" cap="flat">
            <a:solidFill>
              <a:srgbClr val="27242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708590" y="561711"/>
            <a:ext cx="3927000" cy="581902"/>
            <a:chOff x="7708590" y="117023"/>
            <a:chExt cx="3927000" cy="705374"/>
          </a:xfrm>
        </p:grpSpPr>
        <p:sp>
          <p:nvSpPr>
            <p:cNvPr id="560" name="Line 36"/>
            <p:cNvSpPr>
              <a:spLocks noChangeShapeType="1"/>
            </p:cNvSpPr>
            <p:nvPr/>
          </p:nvSpPr>
          <p:spPr bwMode="auto">
            <a:xfrm flipV="1">
              <a:off x="7708590" y="123238"/>
              <a:ext cx="0" cy="699159"/>
            </a:xfrm>
            <a:prstGeom prst="line">
              <a:avLst/>
            </a:prstGeom>
            <a:noFill/>
            <a:ln w="19050" cap="flat">
              <a:solidFill>
                <a:srgbClr val="27242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09" name="Line 36"/>
            <p:cNvSpPr>
              <a:spLocks noChangeShapeType="1"/>
            </p:cNvSpPr>
            <p:nvPr/>
          </p:nvSpPr>
          <p:spPr bwMode="auto">
            <a:xfrm flipH="1" flipV="1">
              <a:off x="11635590" y="117023"/>
              <a:ext cx="0" cy="699159"/>
            </a:xfrm>
            <a:prstGeom prst="line">
              <a:avLst/>
            </a:prstGeom>
            <a:noFill/>
            <a:ln w="19050" cap="flat">
              <a:solidFill>
                <a:srgbClr val="27242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cxnSp>
        <p:nvCxnSpPr>
          <p:cNvPr id="615" name="Straight Connector 614"/>
          <p:cNvCxnSpPr/>
          <p:nvPr/>
        </p:nvCxnSpPr>
        <p:spPr>
          <a:xfrm>
            <a:off x="7708590" y="607766"/>
            <a:ext cx="3927001" cy="0"/>
          </a:xfrm>
          <a:prstGeom prst="line">
            <a:avLst/>
          </a:prstGeom>
          <a:ln w="952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7" name="Straight Connector 616"/>
          <p:cNvCxnSpPr/>
          <p:nvPr/>
        </p:nvCxnSpPr>
        <p:spPr>
          <a:xfrm>
            <a:off x="7710342" y="963908"/>
            <a:ext cx="3927001" cy="0"/>
          </a:xfrm>
          <a:prstGeom prst="line">
            <a:avLst/>
          </a:prstGeom>
          <a:ln w="952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589162" y="824552"/>
            <a:ext cx="8002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Vp/Vs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8" name="TextBox 617"/>
          <p:cNvSpPr txBox="1"/>
          <p:nvPr/>
        </p:nvSpPr>
        <p:spPr>
          <a:xfrm>
            <a:off x="8536570" y="1889041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Reflection Coherence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9" name="TextBox 618"/>
          <p:cNvSpPr txBox="1"/>
          <p:nvPr/>
        </p:nvSpPr>
        <p:spPr>
          <a:xfrm>
            <a:off x="7924782" y="3978177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Conductivity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0" name="TextBox 619"/>
          <p:cNvSpPr txBox="1"/>
          <p:nvPr/>
        </p:nvSpPr>
        <p:spPr>
          <a:xfrm>
            <a:off x="7901976" y="4790815"/>
            <a:ext cx="1915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Velocity Contrast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1" name="TextBox 620"/>
          <p:cNvSpPr txBox="1"/>
          <p:nvPr/>
        </p:nvSpPr>
        <p:spPr>
          <a:xfrm>
            <a:off x="7966019" y="5908204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Vs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2" name="TextBox 621"/>
          <p:cNvSpPr txBox="1"/>
          <p:nvPr/>
        </p:nvSpPr>
        <p:spPr>
          <a:xfrm>
            <a:off x="8505780" y="2998201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Reflection Coherence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12798" y="-38417"/>
            <a:ext cx="2373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Kalg’ Terrane at Surface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30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964" y="277054"/>
            <a:ext cx="8790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SUMMARY: work in progress, watch this space …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27027"/>
          <a:stretch/>
        </p:blipFill>
        <p:spPr>
          <a:xfrm>
            <a:off x="118196" y="1468197"/>
            <a:ext cx="3511600" cy="1548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883312" y="1388163"/>
            <a:ext cx="75427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/>
              <a:t>Mapping and geochronology established a tectonic model with </a:t>
            </a:r>
            <a:r>
              <a:rPr lang="en-AU" sz="2000" dirty="0"/>
              <a:t>the ~2680–50 Ma Ballard </a:t>
            </a:r>
            <a:r>
              <a:rPr lang="en-AU" sz="2000" dirty="0" smtClean="0"/>
              <a:t>shear zone as a ‘Yilgarn Backbone’ accommodating E–W shortening, c</a:t>
            </a:r>
            <a:r>
              <a:rPr lang="en-AU" sz="2000" dirty="0" smtClean="0">
                <a:sym typeface="Wingdings" panose="05000000000000000000" pitchFamily="2" charset="2"/>
              </a:rPr>
              <a:t>rustal thickening, and a coeval sedimentary response.</a:t>
            </a:r>
            <a:endParaRPr lang="en-AU" sz="2000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3492" y="7107236"/>
            <a:ext cx="5514975" cy="23717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6" y="3080675"/>
            <a:ext cx="3532948" cy="144443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83312" y="3201669"/>
            <a:ext cx="63997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/>
              <a:t>2019 Kalgoorlie seismic survey – preliminary assessment: key features consistent with local and Yilgarn-wide data</a:t>
            </a:r>
            <a:endParaRPr lang="en-AU" sz="2000" dirty="0"/>
          </a:p>
          <a:p>
            <a:endParaRPr lang="en-AU" sz="2000" dirty="0" smtClean="0"/>
          </a:p>
        </p:txBody>
      </p:sp>
      <p:pic>
        <p:nvPicPr>
          <p:cNvPr id="20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9" t="7957" r="9679" b="11949"/>
          <a:stretch/>
        </p:blipFill>
        <p:spPr>
          <a:xfrm>
            <a:off x="118195" y="4715391"/>
            <a:ext cx="6432103" cy="136497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653866" y="4715391"/>
            <a:ext cx="51395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/>
              <a:t>Passive seismic and MT project produces further constraints to the EGF crustal architecture, tectonic evolution and mineralization.</a:t>
            </a:r>
            <a:endParaRPr lang="en-AU" sz="2000" dirty="0"/>
          </a:p>
          <a:p>
            <a:endParaRPr lang="en-AU" sz="2000" dirty="0" smtClean="0"/>
          </a:p>
        </p:txBody>
      </p:sp>
    </p:spTree>
    <p:extLst>
      <p:ext uri="{BB962C8B-B14F-4D97-AF65-F5344CB8AC3E}">
        <p14:creationId xmlns:p14="http://schemas.microsoft.com/office/powerpoint/2010/main" val="189655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38695"/>
            <a:ext cx="4754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 smtClean="0">
                <a:solidFill>
                  <a:srgbClr val="0070C0"/>
                </a:solidFill>
              </a:rPr>
              <a:t>(1) Granitic gneiss: HT fabric</a:t>
            </a:r>
            <a:endParaRPr lang="en-AU" sz="28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87"/>
          <a:stretch/>
        </p:blipFill>
        <p:spPr>
          <a:xfrm>
            <a:off x="183950" y="1616098"/>
            <a:ext cx="5445171" cy="22670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0" y="3921842"/>
            <a:ext cx="2673547" cy="19851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572" y="3921842"/>
            <a:ext cx="2673549" cy="19851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54110" y="654100"/>
            <a:ext cx="3628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AU" dirty="0" smtClean="0"/>
              <a:t>Most of granitic domain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AU" dirty="0" smtClean="0"/>
              <a:t>Melt-present deformation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057" y="5906951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high strain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44203" y="5906951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low strain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9"/>
          <a:stretch/>
        </p:blipFill>
        <p:spPr>
          <a:xfrm>
            <a:off x="6338842" y="1616098"/>
            <a:ext cx="5282636" cy="42910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7276857" y="654100"/>
            <a:ext cx="41336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AU"/>
            </a:defPPr>
            <a:lvl1pPr marL="285750" indent="-285750">
              <a:lnSpc>
                <a:spcPct val="150000"/>
              </a:lnSpc>
              <a:buFontTx/>
              <a:buChar char="-"/>
            </a:lvl1pPr>
          </a:lstStyle>
          <a:p>
            <a:r>
              <a:rPr lang="en-AU" dirty="0"/>
              <a:t>1–2 km </a:t>
            </a:r>
            <a:r>
              <a:rPr lang="en-AU" dirty="0" smtClean="0"/>
              <a:t>thick SL </a:t>
            </a:r>
            <a:r>
              <a:rPr lang="en-AU" dirty="0"/>
              <a:t>tectonite</a:t>
            </a:r>
          </a:p>
          <a:p>
            <a:r>
              <a:rPr lang="en-AU" dirty="0"/>
              <a:t>Grain size </a:t>
            </a:r>
            <a:r>
              <a:rPr lang="en-AU" dirty="0" smtClean="0"/>
              <a:t>reduction</a:t>
            </a:r>
            <a:endParaRPr lang="en-AU" dirty="0"/>
          </a:p>
        </p:txBody>
      </p:sp>
      <p:sp>
        <p:nvSpPr>
          <p:cNvPr id="15" name="TextBox 14"/>
          <p:cNvSpPr txBox="1"/>
          <p:nvPr/>
        </p:nvSpPr>
        <p:spPr>
          <a:xfrm>
            <a:off x="6213651" y="138695"/>
            <a:ext cx="340509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AU" sz="2800" dirty="0" smtClean="0">
                <a:solidFill>
                  <a:srgbClr val="0070C0"/>
                </a:solidFill>
              </a:rPr>
              <a:t>(2) Mylonitic domain</a:t>
            </a:r>
            <a:endParaRPr lang="en-AU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52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5165969"/>
            <a:ext cx="12192000" cy="1675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0" t="3333" b="10833"/>
          <a:stretch/>
        </p:blipFill>
        <p:spPr>
          <a:xfrm>
            <a:off x="0" y="0"/>
            <a:ext cx="6429375" cy="6841890"/>
          </a:xfrm>
          <a:prstGeom prst="rect">
            <a:avLst/>
          </a:prstGeom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6567391" y="1310631"/>
            <a:ext cx="3099067" cy="5217705"/>
            <a:chOff x="6896100" y="100318"/>
            <a:chExt cx="4962525" cy="835509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489"/>
            <a:stretch/>
          </p:blipFill>
          <p:spPr>
            <a:xfrm>
              <a:off x="6896100" y="100318"/>
              <a:ext cx="4962525" cy="664125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994417" y="7512910"/>
              <a:ext cx="2937459" cy="942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dirty="0" smtClean="0"/>
                <a:t>Zibra et al.</a:t>
              </a:r>
            </a:p>
            <a:p>
              <a:pPr algn="ctr"/>
              <a:r>
                <a:rPr lang="en-AU" dirty="0" smtClean="0"/>
                <a:t>(2020 - Tectonics)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778695" y="174525"/>
            <a:ext cx="2460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A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Strain partitioning</a:t>
            </a:r>
          </a:p>
          <a:p>
            <a:pPr marL="285750" indent="-285750">
              <a:buFontTx/>
              <a:buChar char="-"/>
            </a:pPr>
            <a:r>
              <a:rPr lang="en-A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Crustal extrusion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40370" y="-31950"/>
            <a:ext cx="1896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Large-scale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8981313" y="3493723"/>
            <a:ext cx="3105912" cy="3233867"/>
            <a:chOff x="8981313" y="3493723"/>
            <a:chExt cx="3105912" cy="32338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1313" y="4914030"/>
              <a:ext cx="3105912" cy="1813560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9837043" y="3493723"/>
              <a:ext cx="2005677" cy="2327087"/>
              <a:chOff x="9837043" y="3493723"/>
              <a:chExt cx="2005677" cy="2327087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10327235" y="5449874"/>
                <a:ext cx="414068" cy="370936"/>
              </a:xfrm>
              <a:prstGeom prst="ellipse">
                <a:avLst/>
              </a:prstGeom>
              <a:noFill/>
              <a:ln w="317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0" name="Freeform 9"/>
              <p:cNvSpPr/>
              <p:nvPr/>
            </p:nvSpPr>
            <p:spPr>
              <a:xfrm rot="18979620">
                <a:off x="10280122" y="4493480"/>
                <a:ext cx="1193439" cy="731328"/>
              </a:xfrm>
              <a:custGeom>
                <a:avLst/>
                <a:gdLst>
                  <a:gd name="connsiteX0" fmla="*/ 0 w 1193439"/>
                  <a:gd name="connsiteY0" fmla="*/ 715992 h 731328"/>
                  <a:gd name="connsiteX1" fmla="*/ 465826 w 1193439"/>
                  <a:gd name="connsiteY1" fmla="*/ 724619 h 731328"/>
                  <a:gd name="connsiteX2" fmla="*/ 828136 w 1193439"/>
                  <a:gd name="connsiteY2" fmla="*/ 629728 h 731328"/>
                  <a:gd name="connsiteX3" fmla="*/ 1061049 w 1193439"/>
                  <a:gd name="connsiteY3" fmla="*/ 448574 h 731328"/>
                  <a:gd name="connsiteX4" fmla="*/ 1181819 w 1193439"/>
                  <a:gd name="connsiteY4" fmla="*/ 172528 h 731328"/>
                  <a:gd name="connsiteX5" fmla="*/ 1181819 w 1193439"/>
                  <a:gd name="connsiteY5" fmla="*/ 0 h 73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93439" h="731328">
                    <a:moveTo>
                      <a:pt x="0" y="715992"/>
                    </a:moveTo>
                    <a:cubicBezTo>
                      <a:pt x="163902" y="727494"/>
                      <a:pt x="327804" y="738996"/>
                      <a:pt x="465826" y="724619"/>
                    </a:cubicBezTo>
                    <a:cubicBezTo>
                      <a:pt x="603848" y="710242"/>
                      <a:pt x="728932" y="675735"/>
                      <a:pt x="828136" y="629728"/>
                    </a:cubicBezTo>
                    <a:cubicBezTo>
                      <a:pt x="927340" y="583721"/>
                      <a:pt x="1002102" y="524774"/>
                      <a:pt x="1061049" y="448574"/>
                    </a:cubicBezTo>
                    <a:cubicBezTo>
                      <a:pt x="1119996" y="372374"/>
                      <a:pt x="1161691" y="247290"/>
                      <a:pt x="1181819" y="172528"/>
                    </a:cubicBezTo>
                    <a:cubicBezTo>
                      <a:pt x="1201947" y="97766"/>
                      <a:pt x="1191883" y="48883"/>
                      <a:pt x="1181819" y="0"/>
                    </a:cubicBezTo>
                  </a:path>
                </a:pathLst>
              </a:custGeom>
              <a:noFill/>
              <a:ln w="47625">
                <a:solidFill>
                  <a:srgbClr val="FFFF00"/>
                </a:solidFill>
                <a:headEnd w="lg" len="med"/>
                <a:tailEnd type="triangle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9837043" y="3493723"/>
                <a:ext cx="200567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dirty="0" smtClean="0"/>
                  <a:t>Local normal SZ</a:t>
                </a:r>
              </a:p>
              <a:p>
                <a:r>
                  <a:rPr lang="en-AU" dirty="0" smtClean="0"/>
                  <a:t>In bulk shortening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268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t="59555" r="2899"/>
          <a:stretch/>
        </p:blipFill>
        <p:spPr>
          <a:xfrm>
            <a:off x="5574764" y="1594538"/>
            <a:ext cx="6495316" cy="48672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3" b="44000"/>
          <a:stretch/>
        </p:blipFill>
        <p:spPr>
          <a:xfrm>
            <a:off x="633319" y="1438453"/>
            <a:ext cx="3512867" cy="21238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64" y="3875886"/>
            <a:ext cx="4496579" cy="1269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7083" y="109874"/>
            <a:ext cx="6138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Kalgoorlie Terrane:</a:t>
            </a:r>
          </a:p>
          <a:p>
            <a:r>
              <a:rPr lang="en-A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First-order (large-scale) tectonic scheme</a:t>
            </a:r>
            <a:endParaRPr lang="en-A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4265" y="5426102"/>
            <a:ext cx="7083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AU" dirty="0" smtClean="0"/>
              <a:t>Two regional transpressional events during bulk E-W shortening</a:t>
            </a:r>
          </a:p>
          <a:p>
            <a:pPr marL="285750" indent="-285750">
              <a:buFontTx/>
              <a:buChar char="-"/>
            </a:pPr>
            <a:r>
              <a:rPr lang="en-AU" dirty="0" smtClean="0"/>
              <a:t>Sedimentary response to crustal thickening</a:t>
            </a:r>
          </a:p>
          <a:p>
            <a:pPr marL="285750" indent="-285750">
              <a:buFontTx/>
              <a:buChar char="-"/>
            </a:pPr>
            <a:r>
              <a:rPr lang="en-AU" dirty="0" smtClean="0"/>
              <a:t>Crosscutting, undeformed granites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037020" y="201097"/>
            <a:ext cx="6699734" cy="648549"/>
            <a:chOff x="4417683" y="3526005"/>
            <a:chExt cx="6699734" cy="648549"/>
          </a:xfrm>
        </p:grpSpPr>
        <p:sp>
          <p:nvSpPr>
            <p:cNvPr id="8" name="TextBox 7"/>
            <p:cNvSpPr txBox="1"/>
            <p:nvPr/>
          </p:nvSpPr>
          <p:spPr>
            <a:xfrm>
              <a:off x="4417683" y="3526005"/>
              <a:ext cx="37266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Two </a:t>
              </a:r>
            </a:p>
            <a:p>
              <a:pPr algn="ctr"/>
              <a:r>
                <a:rPr lang="en-A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cross sections             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390806" y="3528223"/>
              <a:ext cx="37266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Two regional-scale</a:t>
              </a:r>
            </a:p>
            <a:p>
              <a:pPr algn="ctr"/>
              <a:r>
                <a:rPr lang="en-A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tectonic events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268861" y="3680128"/>
              <a:ext cx="739185" cy="340485"/>
              <a:chOff x="7401994" y="3890512"/>
              <a:chExt cx="739185" cy="340485"/>
            </a:xfrm>
          </p:grpSpPr>
          <p:sp>
            <p:nvSpPr>
              <p:cNvPr id="11" name="Right Arrow 10"/>
              <p:cNvSpPr/>
              <p:nvPr/>
            </p:nvSpPr>
            <p:spPr>
              <a:xfrm>
                <a:off x="7807956" y="3890512"/>
                <a:ext cx="333223" cy="335303"/>
              </a:xfrm>
              <a:prstGeom prst="rightArrow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" name="Right Arrow 11"/>
              <p:cNvSpPr/>
              <p:nvPr/>
            </p:nvSpPr>
            <p:spPr>
              <a:xfrm rot="10800000">
                <a:off x="7401994" y="3895694"/>
                <a:ext cx="333223" cy="335303"/>
              </a:xfrm>
              <a:prstGeom prst="rightArrow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605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24411" y="-2209801"/>
            <a:ext cx="5943176" cy="12192002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948311" y="1695450"/>
            <a:ext cx="9491089" cy="4528598"/>
          </a:xfrm>
          <a:custGeom>
            <a:avLst/>
            <a:gdLst>
              <a:gd name="connsiteX0" fmla="*/ 42289 w 9491089"/>
              <a:gd name="connsiteY0" fmla="*/ 4514850 h 4528598"/>
              <a:gd name="connsiteX1" fmla="*/ 194689 w 9491089"/>
              <a:gd name="connsiteY1" fmla="*/ 4514850 h 4528598"/>
              <a:gd name="connsiteX2" fmla="*/ 1575814 w 9491089"/>
              <a:gd name="connsiteY2" fmla="*/ 4371975 h 4528598"/>
              <a:gd name="connsiteX3" fmla="*/ 2404489 w 9491089"/>
              <a:gd name="connsiteY3" fmla="*/ 4124325 h 4528598"/>
              <a:gd name="connsiteX4" fmla="*/ 3071239 w 9491089"/>
              <a:gd name="connsiteY4" fmla="*/ 3400425 h 4528598"/>
              <a:gd name="connsiteX5" fmla="*/ 3737989 w 9491089"/>
              <a:gd name="connsiteY5" fmla="*/ 2809875 h 4528598"/>
              <a:gd name="connsiteX6" fmla="*/ 4585714 w 9491089"/>
              <a:gd name="connsiteY6" fmla="*/ 2238375 h 4528598"/>
              <a:gd name="connsiteX7" fmla="*/ 5795389 w 9491089"/>
              <a:gd name="connsiteY7" fmla="*/ 1581150 h 4528598"/>
              <a:gd name="connsiteX8" fmla="*/ 7576564 w 9491089"/>
              <a:gd name="connsiteY8" fmla="*/ 952500 h 4528598"/>
              <a:gd name="connsiteX9" fmla="*/ 9119614 w 9491089"/>
              <a:gd name="connsiteY9" fmla="*/ 352425 h 4528598"/>
              <a:gd name="connsiteX10" fmla="*/ 9491089 w 9491089"/>
              <a:gd name="connsiteY10" fmla="*/ 0 h 452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91089" h="4528598">
                <a:moveTo>
                  <a:pt x="42289" y="4514850"/>
                </a:moveTo>
                <a:cubicBezTo>
                  <a:pt x="-9305" y="4526756"/>
                  <a:pt x="-60899" y="4538663"/>
                  <a:pt x="194689" y="4514850"/>
                </a:cubicBezTo>
                <a:cubicBezTo>
                  <a:pt x="450277" y="4491037"/>
                  <a:pt x="1207514" y="4437062"/>
                  <a:pt x="1575814" y="4371975"/>
                </a:cubicBezTo>
                <a:cubicBezTo>
                  <a:pt x="1944114" y="4306887"/>
                  <a:pt x="2155252" y="4286250"/>
                  <a:pt x="2404489" y="4124325"/>
                </a:cubicBezTo>
                <a:cubicBezTo>
                  <a:pt x="2653726" y="3962400"/>
                  <a:pt x="2848989" y="3619500"/>
                  <a:pt x="3071239" y="3400425"/>
                </a:cubicBezTo>
                <a:cubicBezTo>
                  <a:pt x="3293489" y="3181350"/>
                  <a:pt x="3485577" y="3003550"/>
                  <a:pt x="3737989" y="2809875"/>
                </a:cubicBezTo>
                <a:cubicBezTo>
                  <a:pt x="3990401" y="2616200"/>
                  <a:pt x="4242814" y="2443162"/>
                  <a:pt x="4585714" y="2238375"/>
                </a:cubicBezTo>
                <a:cubicBezTo>
                  <a:pt x="4928614" y="2033587"/>
                  <a:pt x="5296914" y="1795462"/>
                  <a:pt x="5795389" y="1581150"/>
                </a:cubicBezTo>
                <a:cubicBezTo>
                  <a:pt x="6293864" y="1366837"/>
                  <a:pt x="7022527" y="1157287"/>
                  <a:pt x="7576564" y="952500"/>
                </a:cubicBezTo>
                <a:cubicBezTo>
                  <a:pt x="8130601" y="747713"/>
                  <a:pt x="8800527" y="511175"/>
                  <a:pt x="9119614" y="352425"/>
                </a:cubicBezTo>
                <a:cubicBezTo>
                  <a:pt x="9438702" y="193675"/>
                  <a:pt x="9464895" y="96837"/>
                  <a:pt x="9491089" y="0"/>
                </a:cubicBezTo>
              </a:path>
            </a:pathLst>
          </a:custGeom>
          <a:noFill/>
          <a:ln w="762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2809875" y="76200"/>
            <a:ext cx="8092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romanLcParenBoth"/>
            </a:pPr>
            <a:r>
              <a:rPr lang="en-A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Zuleika sz: Southern continuation (reactivation) of Ballard sz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466850" y="1188319"/>
            <a:ext cx="10404263" cy="4952119"/>
            <a:chOff x="1466850" y="1188319"/>
            <a:chExt cx="10404263" cy="4952119"/>
          </a:xfrm>
        </p:grpSpPr>
        <p:sp>
          <p:nvSpPr>
            <p:cNvPr id="7" name="Freeform 6"/>
            <p:cNvSpPr/>
            <p:nvPr/>
          </p:nvSpPr>
          <p:spPr>
            <a:xfrm>
              <a:off x="2714625" y="3429000"/>
              <a:ext cx="1485900" cy="457200"/>
            </a:xfrm>
            <a:custGeom>
              <a:avLst/>
              <a:gdLst>
                <a:gd name="connsiteX0" fmla="*/ 0 w 1485900"/>
                <a:gd name="connsiteY0" fmla="*/ 457200 h 457200"/>
                <a:gd name="connsiteX1" fmla="*/ 790575 w 1485900"/>
                <a:gd name="connsiteY1" fmla="*/ 285750 h 457200"/>
                <a:gd name="connsiteX2" fmla="*/ 1485900 w 1485900"/>
                <a:gd name="connsiteY2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5900" h="457200">
                  <a:moveTo>
                    <a:pt x="0" y="457200"/>
                  </a:moveTo>
                  <a:cubicBezTo>
                    <a:pt x="271462" y="409575"/>
                    <a:pt x="542925" y="361950"/>
                    <a:pt x="790575" y="285750"/>
                  </a:cubicBezTo>
                  <a:cubicBezTo>
                    <a:pt x="1038225" y="209550"/>
                    <a:pt x="1262062" y="104775"/>
                    <a:pt x="1485900" y="0"/>
                  </a:cubicBezTo>
                </a:path>
              </a:pathLst>
            </a:custGeom>
            <a:noFill/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Freeform 8"/>
            <p:cNvSpPr/>
            <p:nvPr/>
          </p:nvSpPr>
          <p:spPr>
            <a:xfrm>
              <a:off x="2124075" y="4333875"/>
              <a:ext cx="1485900" cy="457200"/>
            </a:xfrm>
            <a:custGeom>
              <a:avLst/>
              <a:gdLst>
                <a:gd name="connsiteX0" fmla="*/ 0 w 1485900"/>
                <a:gd name="connsiteY0" fmla="*/ 457200 h 457200"/>
                <a:gd name="connsiteX1" fmla="*/ 790575 w 1485900"/>
                <a:gd name="connsiteY1" fmla="*/ 285750 h 457200"/>
                <a:gd name="connsiteX2" fmla="*/ 1485900 w 1485900"/>
                <a:gd name="connsiteY2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5900" h="457200">
                  <a:moveTo>
                    <a:pt x="0" y="457200"/>
                  </a:moveTo>
                  <a:cubicBezTo>
                    <a:pt x="271462" y="409575"/>
                    <a:pt x="542925" y="361950"/>
                    <a:pt x="790575" y="285750"/>
                  </a:cubicBezTo>
                  <a:cubicBezTo>
                    <a:pt x="1038225" y="209550"/>
                    <a:pt x="1262062" y="104775"/>
                    <a:pt x="1485900" y="0"/>
                  </a:cubicBezTo>
                </a:path>
              </a:pathLst>
            </a:custGeom>
            <a:noFill/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Freeform 9"/>
            <p:cNvSpPr/>
            <p:nvPr/>
          </p:nvSpPr>
          <p:spPr>
            <a:xfrm rot="484920">
              <a:off x="1466850" y="5557724"/>
              <a:ext cx="1485900" cy="457200"/>
            </a:xfrm>
            <a:custGeom>
              <a:avLst/>
              <a:gdLst>
                <a:gd name="connsiteX0" fmla="*/ 0 w 1485900"/>
                <a:gd name="connsiteY0" fmla="*/ 457200 h 457200"/>
                <a:gd name="connsiteX1" fmla="*/ 790575 w 1485900"/>
                <a:gd name="connsiteY1" fmla="*/ 285750 h 457200"/>
                <a:gd name="connsiteX2" fmla="*/ 1485900 w 1485900"/>
                <a:gd name="connsiteY2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5900" h="457200">
                  <a:moveTo>
                    <a:pt x="0" y="457200"/>
                  </a:moveTo>
                  <a:cubicBezTo>
                    <a:pt x="271462" y="409575"/>
                    <a:pt x="542925" y="361950"/>
                    <a:pt x="790575" y="285750"/>
                  </a:cubicBezTo>
                  <a:cubicBezTo>
                    <a:pt x="1038225" y="209550"/>
                    <a:pt x="1262062" y="104775"/>
                    <a:pt x="1485900" y="0"/>
                  </a:cubicBezTo>
                </a:path>
              </a:pathLst>
            </a:custGeom>
            <a:noFill/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11" name="Group 10"/>
            <p:cNvGrpSpPr/>
            <p:nvPr/>
          </p:nvGrpSpPr>
          <p:grpSpPr>
            <a:xfrm rot="204411">
              <a:off x="2711451" y="4277269"/>
              <a:ext cx="457084" cy="659311"/>
              <a:chOff x="3339045" y="3367621"/>
              <a:chExt cx="457084" cy="659311"/>
            </a:xfrm>
          </p:grpSpPr>
          <p:sp>
            <p:nvSpPr>
              <p:cNvPr id="8" name="TextBox 7"/>
              <p:cNvSpPr txBox="1"/>
              <p:nvPr/>
            </p:nvSpPr>
            <p:spPr>
              <a:xfrm rot="20397758">
                <a:off x="3457575" y="3657600"/>
                <a:ext cx="338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b="1" dirty="0" smtClean="0">
                    <a:solidFill>
                      <a:srgbClr val="FFFF00"/>
                    </a:solidFill>
                  </a:rPr>
                  <a:t>V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 rot="9579727">
                <a:off x="3339045" y="3367621"/>
                <a:ext cx="338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b="1" dirty="0" smtClean="0">
                    <a:solidFill>
                      <a:srgbClr val="FFFF00"/>
                    </a:solidFill>
                  </a:rPr>
                  <a:t>V</a:t>
                </a: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 rot="204411">
              <a:off x="3289300" y="3370480"/>
              <a:ext cx="457084" cy="659311"/>
              <a:chOff x="3339045" y="3367621"/>
              <a:chExt cx="457084" cy="659311"/>
            </a:xfrm>
          </p:grpSpPr>
          <p:sp>
            <p:nvSpPr>
              <p:cNvPr id="15" name="TextBox 14"/>
              <p:cNvSpPr txBox="1"/>
              <p:nvPr/>
            </p:nvSpPr>
            <p:spPr>
              <a:xfrm rot="20397758">
                <a:off x="3457575" y="3657600"/>
                <a:ext cx="338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b="1" dirty="0" smtClean="0">
                    <a:solidFill>
                      <a:srgbClr val="FFFF00"/>
                    </a:solidFill>
                  </a:rPr>
                  <a:t>V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9579727">
                <a:off x="3339045" y="3367621"/>
                <a:ext cx="338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b="1" dirty="0" smtClean="0">
                    <a:solidFill>
                      <a:srgbClr val="FFFF00"/>
                    </a:solidFill>
                  </a:rPr>
                  <a:t>V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 rot="423485">
              <a:off x="2140087" y="5481127"/>
              <a:ext cx="457084" cy="659311"/>
              <a:chOff x="3339045" y="3367621"/>
              <a:chExt cx="457084" cy="659311"/>
            </a:xfrm>
          </p:grpSpPr>
          <p:sp>
            <p:nvSpPr>
              <p:cNvPr id="18" name="TextBox 17"/>
              <p:cNvSpPr txBox="1"/>
              <p:nvPr/>
            </p:nvSpPr>
            <p:spPr>
              <a:xfrm rot="20397758">
                <a:off x="3457575" y="3657600"/>
                <a:ext cx="338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b="1" dirty="0" smtClean="0">
                    <a:solidFill>
                      <a:srgbClr val="FFFF00"/>
                    </a:solidFill>
                  </a:rPr>
                  <a:t>V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 rot="9579727">
                <a:off x="3339045" y="3367621"/>
                <a:ext cx="338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b="1" dirty="0" smtClean="0">
                    <a:solidFill>
                      <a:srgbClr val="FFFF00"/>
                    </a:solidFill>
                  </a:rPr>
                  <a:t>V</a:t>
                </a:r>
              </a:p>
            </p:txBody>
          </p:sp>
        </p:grpSp>
        <p:sp>
          <p:nvSpPr>
            <p:cNvPr id="20" name="Freeform 19"/>
            <p:cNvSpPr/>
            <p:nvPr/>
          </p:nvSpPr>
          <p:spPr>
            <a:xfrm rot="11452678">
              <a:off x="10709063" y="1343025"/>
              <a:ext cx="1162050" cy="457200"/>
            </a:xfrm>
            <a:custGeom>
              <a:avLst/>
              <a:gdLst>
                <a:gd name="connsiteX0" fmla="*/ 0 w 1485900"/>
                <a:gd name="connsiteY0" fmla="*/ 457200 h 457200"/>
                <a:gd name="connsiteX1" fmla="*/ 790575 w 1485900"/>
                <a:gd name="connsiteY1" fmla="*/ 285750 h 457200"/>
                <a:gd name="connsiteX2" fmla="*/ 1485900 w 1485900"/>
                <a:gd name="connsiteY2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5900" h="457200">
                  <a:moveTo>
                    <a:pt x="0" y="457200"/>
                  </a:moveTo>
                  <a:cubicBezTo>
                    <a:pt x="271462" y="409575"/>
                    <a:pt x="542925" y="361950"/>
                    <a:pt x="790575" y="285750"/>
                  </a:cubicBezTo>
                  <a:cubicBezTo>
                    <a:pt x="1038225" y="209550"/>
                    <a:pt x="1262062" y="104775"/>
                    <a:pt x="1485900" y="0"/>
                  </a:cubicBezTo>
                </a:path>
              </a:pathLst>
            </a:custGeom>
            <a:noFill/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Freeform 26"/>
            <p:cNvSpPr/>
            <p:nvPr/>
          </p:nvSpPr>
          <p:spPr>
            <a:xfrm rot="11452678">
              <a:off x="8079572" y="1188319"/>
              <a:ext cx="1162050" cy="457200"/>
            </a:xfrm>
            <a:custGeom>
              <a:avLst/>
              <a:gdLst>
                <a:gd name="connsiteX0" fmla="*/ 0 w 1485900"/>
                <a:gd name="connsiteY0" fmla="*/ 457200 h 457200"/>
                <a:gd name="connsiteX1" fmla="*/ 790575 w 1485900"/>
                <a:gd name="connsiteY1" fmla="*/ 285750 h 457200"/>
                <a:gd name="connsiteX2" fmla="*/ 1485900 w 1485900"/>
                <a:gd name="connsiteY2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5900" h="457200">
                  <a:moveTo>
                    <a:pt x="0" y="457200"/>
                  </a:moveTo>
                  <a:cubicBezTo>
                    <a:pt x="271462" y="409575"/>
                    <a:pt x="542925" y="361950"/>
                    <a:pt x="790575" y="285750"/>
                  </a:cubicBezTo>
                  <a:cubicBezTo>
                    <a:pt x="1038225" y="209550"/>
                    <a:pt x="1262062" y="104775"/>
                    <a:pt x="1485900" y="0"/>
                  </a:cubicBezTo>
                </a:path>
              </a:pathLst>
            </a:custGeom>
            <a:noFill/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21" name="Group 20"/>
          <p:cNvGrpSpPr/>
          <p:nvPr/>
        </p:nvGrpSpPr>
        <p:grpSpPr>
          <a:xfrm rot="444710">
            <a:off x="10997246" y="1196006"/>
            <a:ext cx="457084" cy="659311"/>
            <a:chOff x="3339045" y="3367621"/>
            <a:chExt cx="457084" cy="659311"/>
          </a:xfrm>
        </p:grpSpPr>
        <p:sp>
          <p:nvSpPr>
            <p:cNvPr id="22" name="TextBox 21"/>
            <p:cNvSpPr txBox="1"/>
            <p:nvPr/>
          </p:nvSpPr>
          <p:spPr>
            <a:xfrm rot="20397758">
              <a:off x="3457575" y="365760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b="1" dirty="0" smtClean="0">
                  <a:solidFill>
                    <a:srgbClr val="FFFF00"/>
                  </a:solidFill>
                </a:rPr>
                <a:t>V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 rot="9579727">
              <a:off x="3339045" y="3367621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b="1" dirty="0" smtClean="0">
                  <a:solidFill>
                    <a:srgbClr val="FFFF00"/>
                  </a:solidFill>
                </a:rPr>
                <a:t>V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 rot="444710">
            <a:off x="8081517" y="1122398"/>
            <a:ext cx="457084" cy="659311"/>
            <a:chOff x="3339045" y="3367621"/>
            <a:chExt cx="457084" cy="659311"/>
          </a:xfrm>
        </p:grpSpPr>
        <p:sp>
          <p:nvSpPr>
            <p:cNvPr id="25" name="TextBox 24"/>
            <p:cNvSpPr txBox="1"/>
            <p:nvPr/>
          </p:nvSpPr>
          <p:spPr>
            <a:xfrm rot="20397758">
              <a:off x="3457575" y="365760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b="1" dirty="0" smtClean="0">
                  <a:solidFill>
                    <a:srgbClr val="FFFF00"/>
                  </a:solidFill>
                </a:rPr>
                <a:t>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9579727">
              <a:off x="3339045" y="3367621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b="1" dirty="0" smtClean="0">
                  <a:solidFill>
                    <a:srgbClr val="FFFF00"/>
                  </a:solidFill>
                </a:rPr>
                <a:t>V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796337" y="457067"/>
            <a:ext cx="580319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(ii)   Structural basin (</a:t>
            </a:r>
            <a:r>
              <a:rPr lang="en-A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 shallow crustal level)</a:t>
            </a:r>
            <a:r>
              <a:rPr lang="en-A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A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AU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94332" y="6338598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Swager et al. (1990)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0" y="30692"/>
            <a:ext cx="2510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Kalgoorlie area:</a:t>
            </a:r>
            <a:endParaRPr lang="en-AU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45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67" y="19990"/>
            <a:ext cx="5358233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397" y="1"/>
            <a:ext cx="5091791" cy="67252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7254" y="349250"/>
            <a:ext cx="510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Kalgoorlie area - Structural style: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8527" y="1250950"/>
            <a:ext cx="6401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 smtClean="0">
                <a:solidFill>
                  <a:srgbClr val="002060"/>
                </a:solidFill>
              </a:rPr>
              <a:t>Shear zone nucleation along steep fold limbs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4476527"/>
            <a:ext cx="4071446" cy="2505663"/>
            <a:chOff x="767254" y="3456080"/>
            <a:chExt cx="4528646" cy="291614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7254" y="3456080"/>
              <a:ext cx="4358179" cy="279232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610100" y="5829300"/>
              <a:ext cx="685800" cy="542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67254" y="5921846"/>
              <a:ext cx="966296" cy="450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337850" y="6452228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Dias et al. 2008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6754" y="1712615"/>
            <a:ext cx="629531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AU" dirty="0" smtClean="0"/>
              <a:t>Broad zones of contraction (strong layers: mafic-</a:t>
            </a:r>
            <a:r>
              <a:rPr lang="en-AU" dirty="0" err="1" smtClean="0"/>
              <a:t>U.mafic</a:t>
            </a:r>
            <a:r>
              <a:rPr lang="en-AU" dirty="0" smtClean="0"/>
              <a:t>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AU" dirty="0" smtClean="0"/>
              <a:t>Narrow zones of simple shear (weak layers: BFG)</a:t>
            </a:r>
          </a:p>
          <a:p>
            <a:pPr>
              <a:lnSpc>
                <a:spcPct val="150000"/>
              </a:lnSpc>
            </a:pPr>
            <a:r>
              <a:rPr lang="en-AU" b="1" dirty="0" smtClean="0"/>
              <a:t>FACTORS PROMOTING SHEAR LOCALIZATION: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AU" dirty="0" smtClean="0"/>
              <a:t>Higher structural level than Ballard sz area </a:t>
            </a:r>
          </a:p>
          <a:p>
            <a:pPr>
              <a:lnSpc>
                <a:spcPct val="150000"/>
              </a:lnSpc>
            </a:pPr>
            <a:r>
              <a:rPr lang="en-AU" dirty="0"/>
              <a:t>	</a:t>
            </a:r>
            <a:r>
              <a:rPr lang="en-AU" dirty="0" smtClean="0"/>
              <a:t>(up to 10 km shallower?)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AU" dirty="0" smtClean="0"/>
              <a:t>No synmagmatic shearing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AU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345336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-6675"/>
            <a:ext cx="12192000" cy="1675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/>
          <p:cNvSpPr/>
          <p:nvPr/>
        </p:nvSpPr>
        <p:spPr>
          <a:xfrm>
            <a:off x="-2615" y="-6234"/>
            <a:ext cx="12192000" cy="1675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2669"/>
          <a:stretch/>
        </p:blipFill>
        <p:spPr>
          <a:xfrm>
            <a:off x="1844" y="1994838"/>
            <a:ext cx="2609850" cy="4863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9350" y="-1"/>
            <a:ext cx="2126392" cy="68286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44" y="0"/>
            <a:ext cx="3904402" cy="58477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AU" sz="3200" dirty="0" smtClean="0">
                <a:solidFill>
                  <a:srgbClr val="0070C0"/>
                </a:solidFill>
              </a:rPr>
              <a:t>Younger reactivation</a:t>
            </a:r>
            <a:endParaRPr lang="en-AU" sz="3200" dirty="0">
              <a:solidFill>
                <a:srgbClr val="0070C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 rot="16200000">
            <a:off x="1502529" y="2683993"/>
            <a:ext cx="1314451" cy="12141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9494" y="4138165"/>
            <a:ext cx="2055813" cy="27198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93473" y="584775"/>
            <a:ext cx="378560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AU" dirty="0" smtClean="0"/>
              <a:t>Low-grade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AU" dirty="0" smtClean="0"/>
              <a:t>Thrust-sinistral</a:t>
            </a:r>
          </a:p>
          <a:p>
            <a:pPr marL="285750" indent="-285750">
              <a:buFontTx/>
              <a:buChar char="-"/>
            </a:pPr>
            <a:r>
              <a:rPr lang="en-AU" dirty="0" smtClean="0"/>
              <a:t>Network of ~10m-thick SZs exploiting infra-greenstones </a:t>
            </a:r>
          </a:p>
          <a:p>
            <a:r>
              <a:rPr lang="en-AU" dirty="0"/>
              <a:t> </a:t>
            </a:r>
            <a:r>
              <a:rPr lang="en-AU" dirty="0" smtClean="0"/>
              <a:t>   lithological boundaries</a:t>
            </a:r>
          </a:p>
          <a:p>
            <a:pPr>
              <a:lnSpc>
                <a:spcPct val="150000"/>
              </a:lnSpc>
            </a:pPr>
            <a:r>
              <a:rPr lang="en-AU" dirty="0" smtClean="0"/>
              <a:t>-   No overprint in Ballard gneisses</a:t>
            </a:r>
          </a:p>
        </p:txBody>
      </p:sp>
      <p:sp>
        <p:nvSpPr>
          <p:cNvPr id="12" name="Rounded Rectangle 11"/>
          <p:cNvSpPr/>
          <p:nvPr/>
        </p:nvSpPr>
        <p:spPr>
          <a:xfrm rot="14810236">
            <a:off x="10355789" y="5221166"/>
            <a:ext cx="1892851" cy="12141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62885"/>
          <a:stretch/>
        </p:blipFill>
        <p:spPr>
          <a:xfrm>
            <a:off x="6979076" y="0"/>
            <a:ext cx="4419600" cy="52677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1969" y="5287929"/>
            <a:ext cx="4367382" cy="15700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664200" y="6459324"/>
            <a:ext cx="39152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 smtClean="0"/>
              <a:t>Weinberg et al., 2002</a:t>
            </a:r>
          </a:p>
        </p:txBody>
      </p:sp>
    </p:spTree>
    <p:extLst>
      <p:ext uri="{BB962C8B-B14F-4D97-AF65-F5344CB8AC3E}">
        <p14:creationId xmlns:p14="http://schemas.microsoft.com/office/powerpoint/2010/main" val="126433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227" y="1383500"/>
            <a:ext cx="5282006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rgbClr val="FF0000"/>
                </a:solidFill>
              </a:rPr>
              <a:t>Timeframe: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AU" dirty="0" smtClean="0"/>
              <a:t>Early 2019: </a:t>
            </a:r>
          </a:p>
          <a:p>
            <a:pPr>
              <a:lnSpc>
                <a:spcPct val="150000"/>
              </a:lnSpc>
            </a:pPr>
            <a:r>
              <a:rPr lang="en-AU" b="1" dirty="0" smtClean="0"/>
              <a:t>Acquisition, processing </a:t>
            </a:r>
            <a:r>
              <a:rPr lang="en-AU" dirty="0" smtClean="0"/>
              <a:t>(</a:t>
            </a:r>
            <a:r>
              <a:rPr lang="en-AU" dirty="0" err="1" smtClean="0"/>
              <a:t>Velseis</a:t>
            </a:r>
            <a:r>
              <a:rPr lang="en-AU" dirty="0" smtClean="0"/>
              <a:t>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AU" dirty="0" smtClean="0"/>
              <a:t>July–August 2019: </a:t>
            </a:r>
          </a:p>
          <a:p>
            <a:pPr>
              <a:lnSpc>
                <a:spcPct val="150000"/>
              </a:lnSpc>
            </a:pPr>
            <a:r>
              <a:rPr lang="en-AU" b="1" dirty="0" smtClean="0"/>
              <a:t>Preliminary Interpretation and </a:t>
            </a:r>
            <a:r>
              <a:rPr lang="en-AU" b="1" dirty="0"/>
              <a:t>report compilation </a:t>
            </a:r>
            <a:endParaRPr lang="en-AU" b="1" dirty="0" smtClean="0"/>
          </a:p>
          <a:p>
            <a:pPr>
              <a:lnSpc>
                <a:spcPct val="150000"/>
              </a:lnSpc>
            </a:pPr>
            <a:r>
              <a:rPr lang="en-AU" dirty="0" smtClean="0"/>
              <a:t>(Velseis</a:t>
            </a:r>
            <a:r>
              <a:rPr lang="en-AU" dirty="0"/>
              <a:t> </a:t>
            </a:r>
            <a:r>
              <a:rPr lang="en-AU" dirty="0" smtClean="0"/>
              <a:t>with GSWA support)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AU" dirty="0" smtClean="0"/>
              <a:t>September 2019: data released to public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AU" dirty="0" smtClean="0"/>
              <a:t>2020</a:t>
            </a:r>
            <a:r>
              <a:rPr lang="en-AU" dirty="0"/>
              <a:t>–</a:t>
            </a:r>
            <a:r>
              <a:rPr lang="en-AU" dirty="0" smtClean="0"/>
              <a:t>2021: </a:t>
            </a:r>
          </a:p>
          <a:p>
            <a:pPr>
              <a:lnSpc>
                <a:spcPct val="150000"/>
              </a:lnSpc>
            </a:pPr>
            <a:r>
              <a:rPr lang="en-AU" b="1" dirty="0" smtClean="0"/>
              <a:t>Structural-geophysical investigations </a:t>
            </a:r>
            <a:r>
              <a:rPr lang="en-AU" dirty="0" smtClean="0"/>
              <a:t>(GSWA)</a:t>
            </a:r>
            <a:endParaRPr lang="en-AU" dirty="0"/>
          </a:p>
          <a:p>
            <a:endParaRPr lang="en-AU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54227" y="242557"/>
            <a:ext cx="5801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Hi-Res Reflection Survey</a:t>
            </a:r>
            <a:endParaRPr lang="en-AU" sz="36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227" y="5636591"/>
            <a:ext cx="54125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b="1" dirty="0" smtClean="0">
                <a:solidFill>
                  <a:srgbClr val="0070C0"/>
                </a:solidFill>
              </a:rPr>
              <a:t>7 lines = 305 km</a:t>
            </a:r>
          </a:p>
          <a:p>
            <a:pPr>
              <a:lnSpc>
                <a:spcPct val="150000"/>
              </a:lnSpc>
            </a:pPr>
            <a:r>
              <a:rPr lang="en-AU" b="1" dirty="0" smtClean="0">
                <a:solidFill>
                  <a:srgbClr val="0070C0"/>
                </a:solidFill>
              </a:rPr>
              <a:t>Depth: 5 s Two-way time (~12 km, for v=5 km/s)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815" y="0"/>
            <a:ext cx="5072185" cy="649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0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gswa18">
  <a:themeElements>
    <a:clrScheme name="new DMP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ew DMP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new DMP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DMP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DMP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DMP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DMP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DMP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DMP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DMP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DMP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DMP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DMP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DMP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gswa18" id="{F416891B-0FFB-4AE5-91D5-E78F99E347BA}" vid="{0C161779-FD41-4B89-B9A4-A307E722AF35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gswa18</Template>
  <TotalTime>6161</TotalTime>
  <Words>1783</Words>
  <Application>Microsoft Office PowerPoint</Application>
  <PresentationFormat>Widescreen</PresentationFormat>
  <Paragraphs>476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Symbol</vt:lpstr>
      <vt:lpstr>Wingdings</vt:lpstr>
      <vt:lpstr>ヒラギノ角ゴ Pro W3</vt:lpstr>
      <vt:lpstr>gswa18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Department of Mines and Petroleum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ZIBRA, Ivan</dc:creator>
  <cp:lastModifiedBy>GODSMAN, Garth</cp:lastModifiedBy>
  <cp:revision>341</cp:revision>
  <cp:lastPrinted>2018-09-10T00:44:58Z</cp:lastPrinted>
  <dcterms:created xsi:type="dcterms:W3CDTF">2018-08-27T07:00:21Z</dcterms:created>
  <dcterms:modified xsi:type="dcterms:W3CDTF">2020-03-05T05:20:00Z</dcterms:modified>
</cp:coreProperties>
</file>